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webp"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image77.jpg" ContentType="image/png"/>
  <Override PartName="/ppt/media/image78.jpg" ContentType="image/png"/>
  <Override PartName="/ppt/media/image81.jpg" ContentType="image/png"/>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4321" r:id="rId1"/>
    <p:sldMasterId id="2147485300" r:id="rId2"/>
  </p:sldMasterIdLst>
  <p:notesMasterIdLst>
    <p:notesMasterId r:id="rId79"/>
  </p:notesMasterIdLst>
  <p:handoutMasterIdLst>
    <p:handoutMasterId r:id="rId80"/>
  </p:handoutMasterIdLst>
  <p:sldIdLst>
    <p:sldId id="951" r:id="rId3"/>
    <p:sldId id="266" r:id="rId4"/>
    <p:sldId id="293" r:id="rId5"/>
    <p:sldId id="368" r:id="rId6"/>
    <p:sldId id="902" r:id="rId7"/>
    <p:sldId id="870" r:id="rId8"/>
    <p:sldId id="907" r:id="rId9"/>
    <p:sldId id="977" r:id="rId10"/>
    <p:sldId id="978" r:id="rId11"/>
    <p:sldId id="979" r:id="rId12"/>
    <p:sldId id="1005" r:id="rId13"/>
    <p:sldId id="1006" r:id="rId14"/>
    <p:sldId id="1007" r:id="rId15"/>
    <p:sldId id="1008" r:id="rId16"/>
    <p:sldId id="1009" r:id="rId17"/>
    <p:sldId id="1010" r:id="rId18"/>
    <p:sldId id="1011" r:id="rId19"/>
    <p:sldId id="1012" r:id="rId20"/>
    <p:sldId id="1013" r:id="rId21"/>
    <p:sldId id="909" r:id="rId22"/>
    <p:sldId id="908" r:id="rId23"/>
    <p:sldId id="985" r:id="rId24"/>
    <p:sldId id="1014" r:id="rId25"/>
    <p:sldId id="992" r:id="rId26"/>
    <p:sldId id="988" r:id="rId27"/>
    <p:sldId id="989" r:id="rId28"/>
    <p:sldId id="991" r:id="rId29"/>
    <p:sldId id="970" r:id="rId30"/>
    <p:sldId id="975" r:id="rId31"/>
    <p:sldId id="937" r:id="rId32"/>
    <p:sldId id="986" r:id="rId33"/>
    <p:sldId id="971" r:id="rId34"/>
    <p:sldId id="987" r:id="rId35"/>
    <p:sldId id="972" r:id="rId36"/>
    <p:sldId id="1016" r:id="rId37"/>
    <p:sldId id="973" r:id="rId38"/>
    <p:sldId id="1015" r:id="rId39"/>
    <p:sldId id="974" r:id="rId40"/>
    <p:sldId id="976" r:id="rId41"/>
    <p:sldId id="968" r:id="rId42"/>
    <p:sldId id="969" r:id="rId43"/>
    <p:sldId id="938" r:id="rId44"/>
    <p:sldId id="891" r:id="rId45"/>
    <p:sldId id="900" r:id="rId46"/>
    <p:sldId id="993" r:id="rId47"/>
    <p:sldId id="994" r:id="rId48"/>
    <p:sldId id="995" r:id="rId49"/>
    <p:sldId id="1018" r:id="rId50"/>
    <p:sldId id="1017" r:id="rId51"/>
    <p:sldId id="996" r:id="rId52"/>
    <p:sldId id="997" r:id="rId53"/>
    <p:sldId id="998" r:id="rId54"/>
    <p:sldId id="999" r:id="rId55"/>
    <p:sldId id="1000" r:id="rId56"/>
    <p:sldId id="1001" r:id="rId57"/>
    <p:sldId id="1002" r:id="rId58"/>
    <p:sldId id="1003" r:id="rId59"/>
    <p:sldId id="1004" r:id="rId60"/>
    <p:sldId id="949" r:id="rId61"/>
    <p:sldId id="941" r:id="rId62"/>
    <p:sldId id="942" r:id="rId63"/>
    <p:sldId id="945" r:id="rId64"/>
    <p:sldId id="950" r:id="rId65"/>
    <p:sldId id="944" r:id="rId66"/>
    <p:sldId id="1020" r:id="rId67"/>
    <p:sldId id="1022" r:id="rId68"/>
    <p:sldId id="1019" r:id="rId69"/>
    <p:sldId id="1021" r:id="rId70"/>
    <p:sldId id="1024" r:id="rId71"/>
    <p:sldId id="1023" r:id="rId72"/>
    <p:sldId id="983" r:id="rId73"/>
    <p:sldId id="990" r:id="rId74"/>
    <p:sldId id="984" r:id="rId75"/>
    <p:sldId id="299" r:id="rId76"/>
    <p:sldId id="920" r:id="rId77"/>
    <p:sldId id="919" r:id="rId78"/>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tilisateur Windows" initials="UW" lastIdx="1" clrIdx="0">
    <p:extLst>
      <p:ext uri="{19B8F6BF-5375-455C-9EA6-DF929625EA0E}">
        <p15:presenceInfo xmlns:p15="http://schemas.microsoft.com/office/powerpoint/2012/main" userId="Utilisateur Window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1FA48"/>
    <a:srgbClr val="BEF73F"/>
    <a:srgbClr val="FFFFFF"/>
    <a:srgbClr val="0000FF"/>
    <a:srgbClr val="99CCFF"/>
    <a:srgbClr val="000000"/>
    <a:srgbClr val="FF00FF"/>
    <a:srgbClr val="CCFFFF"/>
    <a:srgbClr val="4EA0D2"/>
    <a:srgbClr val="60E2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41" autoAdjust="0"/>
    <p:restoredTop sz="69039" autoAdjust="0"/>
  </p:normalViewPr>
  <p:slideViewPr>
    <p:cSldViewPr>
      <p:cViewPr varScale="1">
        <p:scale>
          <a:sx n="78" d="100"/>
          <a:sy n="78" d="100"/>
        </p:scale>
        <p:origin x="2484" y="96"/>
      </p:cViewPr>
      <p:guideLst>
        <p:guide orient="horz" pos="2160"/>
        <p:guide pos="2880"/>
      </p:guideLst>
    </p:cSldViewPr>
  </p:slideViewPr>
  <p:outlineViewPr>
    <p:cViewPr>
      <p:scale>
        <a:sx n="33" d="100"/>
        <a:sy n="33" d="100"/>
      </p:scale>
      <p:origin x="0" y="-23448"/>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85" d="100"/>
          <a:sy n="85" d="100"/>
        </p:scale>
        <p:origin x="3132"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theme" Target="theme/theme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notesMaster" Target="notesMasters/notesMaster1.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handoutMaster" Target="handoutMasters/handoutMaster1.xml"/><Relationship Id="rId85"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61" Type="http://schemas.openxmlformats.org/officeDocument/2006/relationships/slide" Target="slides/slide59.xml"/><Relationship Id="rId8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image" Target="../media/image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r>
              <a:rPr lang="fr-FR" dirty="0" smtClean="0"/>
              <a:t>14/12/2019</a:t>
            </a:r>
            <a:endParaRPr lang="fr-FR" dirty="0"/>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9796961-393D-491E-922A-55DD85B48227}" type="slidenum">
              <a:rPr lang="fr-FR" smtClean="0"/>
              <a:pPr/>
              <a:t>‹N°›</a:t>
            </a:fld>
            <a:endParaRPr lang="fr-FR" dirty="0"/>
          </a:p>
        </p:txBody>
      </p:sp>
    </p:spTree>
    <p:extLst>
      <p:ext uri="{BB962C8B-B14F-4D97-AF65-F5344CB8AC3E}">
        <p14:creationId xmlns:p14="http://schemas.microsoft.com/office/powerpoint/2010/main" val="243944505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r>
              <a:rPr lang="fr-FR" dirty="0" smtClean="0"/>
              <a:t>14/12/2019</a:t>
            </a:r>
            <a:endParaRPr lang="fr-FR" dirty="0"/>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567CE80-6162-40DE-9B76-D3558D7CFF4D}" type="slidenum">
              <a:rPr lang="fr-FR" smtClean="0"/>
              <a:pPr/>
              <a:t>‹N°›</a:t>
            </a:fld>
            <a:endParaRPr lang="fr-FR" dirty="0"/>
          </a:p>
        </p:txBody>
      </p:sp>
      <p:sp>
        <p:nvSpPr>
          <p:cNvPr id="10" name="Espace réservé de l'en-tête 9"/>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Tree>
    <p:extLst>
      <p:ext uri="{BB962C8B-B14F-4D97-AF65-F5344CB8AC3E}">
        <p14:creationId xmlns:p14="http://schemas.microsoft.com/office/powerpoint/2010/main" val="65451740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50"/>
            <a:ext cx="5486400" cy="3600450"/>
          </a:xfrm>
          <a:prstGeom prst="rect">
            <a:avLst/>
          </a:prstGeom>
        </p:spPr>
        <p:txBody>
          <a:bodyPr/>
          <a:lstStyle/>
          <a:p>
            <a:endParaRPr lang="fr-FR" dirty="0"/>
          </a:p>
        </p:txBody>
      </p:sp>
    </p:spTree>
    <p:extLst>
      <p:ext uri="{BB962C8B-B14F-4D97-AF65-F5344CB8AC3E}">
        <p14:creationId xmlns:p14="http://schemas.microsoft.com/office/powerpoint/2010/main" val="30070685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343400"/>
            <a:ext cx="5486400" cy="4114800"/>
          </a:xfrm>
          <a:prstGeom prst="rect">
            <a:avLst/>
          </a:prstGeom>
        </p:spPr>
        <p:txBody>
          <a:bodyPr>
            <a:normAutofit/>
          </a:bodyPr>
          <a:lstStyle/>
          <a:p>
            <a:endParaRPr lang="fr-FR" dirty="0"/>
          </a:p>
        </p:txBody>
      </p:sp>
    </p:spTree>
    <p:extLst>
      <p:ext uri="{BB962C8B-B14F-4D97-AF65-F5344CB8AC3E}">
        <p14:creationId xmlns:p14="http://schemas.microsoft.com/office/powerpoint/2010/main" val="3515654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343400"/>
            <a:ext cx="5486400" cy="4114800"/>
          </a:xfrm>
          <a:prstGeom prst="rect">
            <a:avLst/>
          </a:prstGeom>
        </p:spPr>
        <p:txBody>
          <a:bodyPr>
            <a:normAutofit/>
          </a:bodyPr>
          <a:lstStyle/>
          <a:p>
            <a:endParaRPr lang="fr-FR" dirty="0"/>
          </a:p>
        </p:txBody>
      </p:sp>
    </p:spTree>
    <p:extLst>
      <p:ext uri="{BB962C8B-B14F-4D97-AF65-F5344CB8AC3E}">
        <p14:creationId xmlns:p14="http://schemas.microsoft.com/office/powerpoint/2010/main" val="22433394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343400"/>
            <a:ext cx="5486400" cy="4114800"/>
          </a:xfrm>
          <a:prstGeom prst="rect">
            <a:avLst/>
          </a:prstGeom>
        </p:spPr>
        <p:txBody>
          <a:bodyPr>
            <a:normAutofit/>
          </a:bodyPr>
          <a:lstStyle/>
          <a:p>
            <a:endParaRPr lang="fr-FR" dirty="0"/>
          </a:p>
        </p:txBody>
      </p:sp>
    </p:spTree>
    <p:extLst>
      <p:ext uri="{BB962C8B-B14F-4D97-AF65-F5344CB8AC3E}">
        <p14:creationId xmlns:p14="http://schemas.microsoft.com/office/powerpoint/2010/main" val="14753735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343400"/>
            <a:ext cx="5486400" cy="4114800"/>
          </a:xfrm>
          <a:prstGeom prst="rect">
            <a:avLst/>
          </a:prstGeom>
        </p:spPr>
        <p:txBody>
          <a:bodyPr>
            <a:normAutofit/>
          </a:bodyPr>
          <a:lstStyle/>
          <a:p>
            <a:endParaRPr lang="fr-FR" dirty="0"/>
          </a:p>
        </p:txBody>
      </p:sp>
    </p:spTree>
    <p:extLst>
      <p:ext uri="{BB962C8B-B14F-4D97-AF65-F5344CB8AC3E}">
        <p14:creationId xmlns:p14="http://schemas.microsoft.com/office/powerpoint/2010/main" val="9134345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50"/>
            <a:ext cx="5486400" cy="3600450"/>
          </a:xfrm>
          <a:prstGeom prst="rect">
            <a:avLst/>
          </a:prstGeom>
        </p:spPr>
        <p:txBody>
          <a:bodyPr/>
          <a:lstStyle/>
          <a:p>
            <a:endParaRPr lang="fr-FR" dirty="0"/>
          </a:p>
        </p:txBody>
      </p:sp>
    </p:spTree>
    <p:extLst>
      <p:ext uri="{BB962C8B-B14F-4D97-AF65-F5344CB8AC3E}">
        <p14:creationId xmlns:p14="http://schemas.microsoft.com/office/powerpoint/2010/main" val="37182769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343400"/>
            <a:ext cx="5486400" cy="4114800"/>
          </a:xfrm>
          <a:prstGeom prst="rect">
            <a:avLst/>
          </a:prstGeom>
        </p:spPr>
        <p:txBody>
          <a:bodyPr>
            <a:normAutofit/>
          </a:bodyPr>
          <a:lstStyle/>
          <a:p>
            <a:endParaRPr lang="fr-FR" dirty="0"/>
          </a:p>
        </p:txBody>
      </p:sp>
    </p:spTree>
    <p:extLst>
      <p:ext uri="{BB962C8B-B14F-4D97-AF65-F5344CB8AC3E}">
        <p14:creationId xmlns:p14="http://schemas.microsoft.com/office/powerpoint/2010/main" val="8518538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343400"/>
            <a:ext cx="5486400" cy="4114800"/>
          </a:xfrm>
          <a:prstGeom prst="rect">
            <a:avLst/>
          </a:prstGeom>
        </p:spPr>
        <p:txBody>
          <a:bodyPr>
            <a:normAutofit/>
          </a:bodyPr>
          <a:lstStyle/>
          <a:p>
            <a:endParaRPr lang="fr-FR" dirty="0"/>
          </a:p>
        </p:txBody>
      </p:sp>
    </p:spTree>
    <p:extLst>
      <p:ext uri="{BB962C8B-B14F-4D97-AF65-F5344CB8AC3E}">
        <p14:creationId xmlns:p14="http://schemas.microsoft.com/office/powerpoint/2010/main" val="19066603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50"/>
            <a:ext cx="5486400" cy="3600450"/>
          </a:xfrm>
          <a:prstGeom prst="rect">
            <a:avLst/>
          </a:prstGeom>
        </p:spPr>
        <p:txBody>
          <a:bodyPr/>
          <a:lstStyle/>
          <a:p>
            <a:endParaRPr lang="fr-FR" dirty="0"/>
          </a:p>
        </p:txBody>
      </p:sp>
    </p:spTree>
    <p:extLst>
      <p:ext uri="{BB962C8B-B14F-4D97-AF65-F5344CB8AC3E}">
        <p14:creationId xmlns:p14="http://schemas.microsoft.com/office/powerpoint/2010/main" val="29563056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50"/>
            <a:ext cx="5486400" cy="3600450"/>
          </a:xfrm>
          <a:prstGeom prst="rect">
            <a:avLst/>
          </a:prstGeom>
        </p:spPr>
        <p:txBody>
          <a:bodyPr/>
          <a:lstStyle/>
          <a:p>
            <a:endParaRPr lang="fr-FR" dirty="0"/>
          </a:p>
        </p:txBody>
      </p:sp>
    </p:spTree>
    <p:extLst>
      <p:ext uri="{BB962C8B-B14F-4D97-AF65-F5344CB8AC3E}">
        <p14:creationId xmlns:p14="http://schemas.microsoft.com/office/powerpoint/2010/main" val="33917610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50"/>
            <a:ext cx="5486400" cy="3600450"/>
          </a:xfrm>
          <a:prstGeom prst="rect">
            <a:avLst/>
          </a:prstGeom>
        </p:spPr>
        <p:txBody>
          <a:bodyPr/>
          <a:lstStyle/>
          <a:p>
            <a:endParaRPr lang="fr-FR" dirty="0"/>
          </a:p>
        </p:txBody>
      </p:sp>
    </p:spTree>
    <p:extLst>
      <p:ext uri="{BB962C8B-B14F-4D97-AF65-F5344CB8AC3E}">
        <p14:creationId xmlns:p14="http://schemas.microsoft.com/office/powerpoint/2010/main" val="705529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343400"/>
            <a:ext cx="5486400" cy="4114800"/>
          </a:xfrm>
          <a:prstGeom prst="rect">
            <a:avLst/>
          </a:prstGeom>
        </p:spPr>
        <p:txBody>
          <a:bodyPr>
            <a:normAutofit/>
          </a:bodyPr>
          <a:lstStyle/>
          <a:p>
            <a:endParaRPr lang="fr-FR" dirty="0"/>
          </a:p>
        </p:txBody>
      </p:sp>
    </p:spTree>
    <p:extLst>
      <p:ext uri="{BB962C8B-B14F-4D97-AF65-F5344CB8AC3E}">
        <p14:creationId xmlns:p14="http://schemas.microsoft.com/office/powerpoint/2010/main" val="11788081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50"/>
            <a:ext cx="5486400" cy="3600450"/>
          </a:xfrm>
          <a:prstGeom prst="rect">
            <a:avLst/>
          </a:prstGeom>
        </p:spPr>
        <p:txBody>
          <a:bodyPr/>
          <a:lstStyle/>
          <a:p>
            <a:endParaRPr lang="fr-FR" dirty="0"/>
          </a:p>
        </p:txBody>
      </p:sp>
    </p:spTree>
    <p:extLst>
      <p:ext uri="{BB962C8B-B14F-4D97-AF65-F5344CB8AC3E}">
        <p14:creationId xmlns:p14="http://schemas.microsoft.com/office/powerpoint/2010/main" val="30562251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50"/>
            <a:ext cx="5486400" cy="3600450"/>
          </a:xfrm>
          <a:prstGeom prst="rect">
            <a:avLst/>
          </a:prstGeom>
        </p:spPr>
        <p:txBody>
          <a:bodyPr/>
          <a:lstStyle/>
          <a:p>
            <a:endParaRPr lang="fr-FR" dirty="0"/>
          </a:p>
        </p:txBody>
      </p:sp>
    </p:spTree>
    <p:extLst>
      <p:ext uri="{BB962C8B-B14F-4D97-AF65-F5344CB8AC3E}">
        <p14:creationId xmlns:p14="http://schemas.microsoft.com/office/powerpoint/2010/main" val="20325520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343400"/>
            <a:ext cx="5486400" cy="4114800"/>
          </a:xfrm>
          <a:prstGeom prst="rect">
            <a:avLst/>
          </a:prstGeom>
        </p:spPr>
        <p:txBody>
          <a:bodyPr>
            <a:normAutofit/>
          </a:bodyPr>
          <a:lstStyle/>
          <a:p>
            <a:endParaRPr lang="fr-FR" dirty="0"/>
          </a:p>
        </p:txBody>
      </p:sp>
    </p:spTree>
    <p:extLst>
      <p:ext uri="{BB962C8B-B14F-4D97-AF65-F5344CB8AC3E}">
        <p14:creationId xmlns:p14="http://schemas.microsoft.com/office/powerpoint/2010/main" val="82692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50"/>
            <a:ext cx="5486400" cy="3600450"/>
          </a:xfrm>
          <a:prstGeom prst="rect">
            <a:avLst/>
          </a:prstGeom>
        </p:spPr>
        <p:txBody>
          <a:bodyPr/>
          <a:lstStyle/>
          <a:p>
            <a:endParaRPr lang="fr-FR" dirty="0"/>
          </a:p>
        </p:txBody>
      </p:sp>
    </p:spTree>
    <p:extLst>
      <p:ext uri="{BB962C8B-B14F-4D97-AF65-F5344CB8AC3E}">
        <p14:creationId xmlns:p14="http://schemas.microsoft.com/office/powerpoint/2010/main" val="27049710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50"/>
            <a:ext cx="5486400" cy="3600450"/>
          </a:xfrm>
          <a:prstGeom prst="rect">
            <a:avLst/>
          </a:prstGeom>
        </p:spPr>
        <p:txBody>
          <a:bodyPr/>
          <a:lstStyle/>
          <a:p>
            <a:endParaRPr lang="fr-FR" dirty="0"/>
          </a:p>
        </p:txBody>
      </p:sp>
    </p:spTree>
    <p:extLst>
      <p:ext uri="{BB962C8B-B14F-4D97-AF65-F5344CB8AC3E}">
        <p14:creationId xmlns:p14="http://schemas.microsoft.com/office/powerpoint/2010/main" val="2740360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50"/>
            <a:ext cx="5486400" cy="3600450"/>
          </a:xfrm>
          <a:prstGeom prst="rect">
            <a:avLst/>
          </a:prstGeom>
        </p:spPr>
        <p:txBody>
          <a:bodyPr/>
          <a:lstStyle/>
          <a:p>
            <a:endParaRPr lang="fr-FR" dirty="0"/>
          </a:p>
        </p:txBody>
      </p:sp>
    </p:spTree>
    <p:extLst>
      <p:ext uri="{BB962C8B-B14F-4D97-AF65-F5344CB8AC3E}">
        <p14:creationId xmlns:p14="http://schemas.microsoft.com/office/powerpoint/2010/main" val="1859432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343400"/>
            <a:ext cx="5486400" cy="4114800"/>
          </a:xfrm>
          <a:prstGeom prst="rect">
            <a:avLst/>
          </a:prstGeom>
        </p:spPr>
        <p:txBody>
          <a:bodyPr>
            <a:normAutofit/>
          </a:bodyPr>
          <a:lstStyle/>
          <a:p>
            <a:endParaRPr lang="fr-FR" dirty="0"/>
          </a:p>
        </p:txBody>
      </p:sp>
    </p:spTree>
    <p:extLst>
      <p:ext uri="{BB962C8B-B14F-4D97-AF65-F5344CB8AC3E}">
        <p14:creationId xmlns:p14="http://schemas.microsoft.com/office/powerpoint/2010/main" val="3515796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343400"/>
            <a:ext cx="5486400" cy="4114800"/>
          </a:xfrm>
          <a:prstGeom prst="rect">
            <a:avLst/>
          </a:prstGeom>
        </p:spPr>
        <p:txBody>
          <a:bodyPr>
            <a:normAutofit/>
          </a:bodyPr>
          <a:lstStyle/>
          <a:p>
            <a:endParaRPr lang="fr-FR" dirty="0"/>
          </a:p>
        </p:txBody>
      </p:sp>
    </p:spTree>
    <p:extLst>
      <p:ext uri="{BB962C8B-B14F-4D97-AF65-F5344CB8AC3E}">
        <p14:creationId xmlns:p14="http://schemas.microsoft.com/office/powerpoint/2010/main" val="3441078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50"/>
            <a:ext cx="5486400" cy="3600450"/>
          </a:xfrm>
          <a:prstGeom prst="rect">
            <a:avLst/>
          </a:prstGeom>
        </p:spPr>
        <p:txBody>
          <a:bodyPr/>
          <a:lstStyle/>
          <a:p>
            <a:endParaRPr lang="fr-FR" dirty="0"/>
          </a:p>
        </p:txBody>
      </p:sp>
    </p:spTree>
    <p:extLst>
      <p:ext uri="{BB962C8B-B14F-4D97-AF65-F5344CB8AC3E}">
        <p14:creationId xmlns:p14="http://schemas.microsoft.com/office/powerpoint/2010/main" val="2367698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50"/>
            <a:ext cx="5486400" cy="3600450"/>
          </a:xfrm>
          <a:prstGeom prst="rect">
            <a:avLst/>
          </a:prstGeom>
        </p:spPr>
        <p:txBody>
          <a:bodyPr/>
          <a:lstStyle/>
          <a:p>
            <a:endParaRPr lang="fr-FR" dirty="0"/>
          </a:p>
        </p:txBody>
      </p:sp>
    </p:spTree>
    <p:extLst>
      <p:ext uri="{BB962C8B-B14F-4D97-AF65-F5344CB8AC3E}">
        <p14:creationId xmlns:p14="http://schemas.microsoft.com/office/powerpoint/2010/main" val="28498727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50"/>
            <a:ext cx="5486400" cy="3600450"/>
          </a:xfrm>
          <a:prstGeom prst="rect">
            <a:avLst/>
          </a:prstGeom>
        </p:spPr>
        <p:txBody>
          <a:bodyPr/>
          <a:lstStyle/>
          <a:p>
            <a:endParaRPr lang="fr-FR" dirty="0"/>
          </a:p>
        </p:txBody>
      </p:sp>
    </p:spTree>
    <p:extLst>
      <p:ext uri="{BB962C8B-B14F-4D97-AF65-F5344CB8AC3E}">
        <p14:creationId xmlns:p14="http://schemas.microsoft.com/office/powerpoint/2010/main" val="2773512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343400"/>
            <a:ext cx="5486400" cy="4114800"/>
          </a:xfrm>
          <a:prstGeom prst="rect">
            <a:avLst/>
          </a:prstGeom>
        </p:spPr>
        <p:txBody>
          <a:bodyPr>
            <a:normAutofit/>
          </a:bodyPr>
          <a:lstStyle/>
          <a:p>
            <a:endParaRPr lang="fr-FR" dirty="0"/>
          </a:p>
        </p:txBody>
      </p:sp>
    </p:spTree>
    <p:extLst>
      <p:ext uri="{BB962C8B-B14F-4D97-AF65-F5344CB8AC3E}">
        <p14:creationId xmlns:p14="http://schemas.microsoft.com/office/powerpoint/2010/main" val="1386167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50"/>
            <a:ext cx="5486400" cy="3600450"/>
          </a:xfrm>
          <a:prstGeom prst="rect">
            <a:avLst/>
          </a:prstGeom>
        </p:spPr>
        <p:txBody>
          <a:bodyPr/>
          <a:lstStyle/>
          <a:p>
            <a:endParaRPr lang="fr-FR" dirty="0"/>
          </a:p>
        </p:txBody>
      </p:sp>
    </p:spTree>
    <p:extLst>
      <p:ext uri="{BB962C8B-B14F-4D97-AF65-F5344CB8AC3E}">
        <p14:creationId xmlns:p14="http://schemas.microsoft.com/office/powerpoint/2010/main" val="3842032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r>
              <a:rPr lang="fr-FR" dirty="0" smtClean="0"/>
              <a:t>14/12/2019</a:t>
            </a:r>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33346387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r>
              <a:rPr lang="fr-FR" dirty="0" smtClean="0"/>
              <a:t>14/12/2019</a:t>
            </a:r>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241591113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userDrawn="1">
  <p:cSld name="3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419667295"/>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userDrawn="1">
  <p:cSld name="8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507356853"/>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userDrawn="1">
  <p:cSld name="8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707757429"/>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userDrawn="1">
  <p:cSld name="9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77121391"/>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userDrawn="1">
  <p:cSld name="9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4023173382"/>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userDrawn="1">
  <p:cSld name="9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4151036639"/>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userDrawn="1">
  <p:cSld name="9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718855230"/>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userDrawn="1">
  <p:cSld name="9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2515957056"/>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userDrawn="1">
  <p:cSld name="9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063916751"/>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userDrawn="1">
  <p:cSld name="9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414819767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r>
              <a:rPr lang="fr-FR" dirty="0" smtClean="0"/>
              <a:t>14/12/2019</a:t>
            </a:r>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378612774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userDrawn="1">
  <p:cSld name="9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280052450"/>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userDrawn="1">
  <p:cSld name="9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886681644"/>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userDrawn="1">
  <p:cSld name="9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714787017"/>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userDrawn="1">
  <p:cSld name="10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497471253"/>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userDrawn="1">
  <p:cSld name="10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439291635"/>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userDrawn="1">
  <p:cSld name="10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577974046"/>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userDrawn="1">
  <p:cSld name="10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1748467519"/>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userDrawn="1">
  <p:cSld name="10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160570688"/>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userDrawn="1">
  <p:cSld name="10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402939644"/>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userDrawn="1">
  <p:cSld name="10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98301696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userDrawn="1">
  <p:cSld name="10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604449762"/>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userDrawn="1">
  <p:cSld name="10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74753974"/>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userDrawn="1">
  <p:cSld name="10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599249657"/>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userDrawn="1">
  <p:cSld name="11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380167185"/>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userDrawn="1">
  <p:cSld name="11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803543602"/>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userDrawn="1">
  <p:cSld name="11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4137365438"/>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userDrawn="1">
  <p:cSld name="11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3698220668"/>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userDrawn="1">
  <p:cSld name="11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009107813"/>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userDrawn="1">
  <p:cSld name="11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705663696"/>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userDrawn="1">
  <p:cSld name="11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65383136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userDrawn="1">
  <p:cSld name="11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510727206"/>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userDrawn="1">
  <p:cSld name="11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4154466932"/>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userDrawn="1">
  <p:cSld name="11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229293852"/>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userDrawn="1">
  <p:cSld name="120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3317576993"/>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userDrawn="1">
  <p:cSld name="121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1148754772"/>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fr-FR" smtClean="0"/>
              <a:t>Modifiez le style du titre</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r>
              <a:rPr lang="fr-FR" dirty="0" smtClean="0"/>
              <a:t>14/12/2019</a:t>
            </a:r>
            <a:endParaRPr lang="fr-FR" dirty="0"/>
          </a:p>
        </p:txBody>
      </p:sp>
      <p:sp>
        <p:nvSpPr>
          <p:cNvPr id="5" name="Footer Placeholder 4"/>
          <p:cNvSpPr>
            <a:spLocks noGrp="1"/>
          </p:cNvSpPr>
          <p:nvPr>
            <p:ph type="ftr" sz="quarter" idx="11"/>
          </p:nvPr>
        </p:nvSpPr>
        <p:spPr/>
        <p:txBody>
          <a:bodyPr/>
          <a:lstStyle/>
          <a:p>
            <a:endParaRPr lang="fr-FR" dirty="0"/>
          </a:p>
        </p:txBody>
      </p:sp>
    </p:spTree>
    <p:extLst>
      <p:ext uri="{BB962C8B-B14F-4D97-AF65-F5344CB8AC3E}">
        <p14:creationId xmlns:p14="http://schemas.microsoft.com/office/powerpoint/2010/main" val="259875995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fr-FR" smtClean="0"/>
              <a:t>Modifiez le style du titre</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r>
              <a:rPr lang="fr-FR" dirty="0" smtClean="0"/>
              <a:t>14/12/2019</a:t>
            </a:r>
            <a:endParaRPr lang="fr-FR" dirty="0"/>
          </a:p>
        </p:txBody>
      </p:sp>
      <p:sp>
        <p:nvSpPr>
          <p:cNvPr id="5" name="Footer Placeholder 4"/>
          <p:cNvSpPr>
            <a:spLocks noGrp="1"/>
          </p:cNvSpPr>
          <p:nvPr>
            <p:ph type="ftr" sz="quarter" idx="11"/>
          </p:nvPr>
        </p:nvSpPr>
        <p:spPr/>
        <p:txBody>
          <a:bodyPr/>
          <a:lstStyle/>
          <a:p>
            <a:endParaRPr lang="fr-FR" dirty="0"/>
          </a:p>
        </p:txBody>
      </p:sp>
    </p:spTree>
    <p:extLst>
      <p:ext uri="{BB962C8B-B14F-4D97-AF65-F5344CB8AC3E}">
        <p14:creationId xmlns:p14="http://schemas.microsoft.com/office/powerpoint/2010/main" val="366140567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fr-FR" smtClean="0"/>
              <a:t>Modifiez le style du titre</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r>
              <a:rPr lang="fr-FR" dirty="0" smtClean="0"/>
              <a:t>14/12/2019</a:t>
            </a:r>
            <a:endParaRPr lang="fr-FR" dirty="0"/>
          </a:p>
        </p:txBody>
      </p:sp>
      <p:sp>
        <p:nvSpPr>
          <p:cNvPr id="5" name="Footer Placeholder 4"/>
          <p:cNvSpPr>
            <a:spLocks noGrp="1"/>
          </p:cNvSpPr>
          <p:nvPr>
            <p:ph type="ftr" sz="quarter" idx="11"/>
          </p:nvPr>
        </p:nvSpPr>
        <p:spPr/>
        <p:txBody>
          <a:bodyPr/>
          <a:lstStyle/>
          <a:p>
            <a:endParaRPr lang="fr-FR" dirty="0"/>
          </a:p>
        </p:txBody>
      </p:sp>
    </p:spTree>
    <p:extLst>
      <p:ext uri="{BB962C8B-B14F-4D97-AF65-F5344CB8AC3E}">
        <p14:creationId xmlns:p14="http://schemas.microsoft.com/office/powerpoint/2010/main" val="193969229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r>
              <a:rPr lang="fr-FR" dirty="0" smtClean="0"/>
              <a:t>14/12/2019</a:t>
            </a:r>
            <a:endParaRPr lang="fr-FR" dirty="0"/>
          </a:p>
        </p:txBody>
      </p:sp>
      <p:sp>
        <p:nvSpPr>
          <p:cNvPr id="6" name="Footer Placeholder 5"/>
          <p:cNvSpPr>
            <a:spLocks noGrp="1"/>
          </p:cNvSpPr>
          <p:nvPr>
            <p:ph type="ftr" sz="quarter" idx="11"/>
          </p:nvPr>
        </p:nvSpPr>
        <p:spPr/>
        <p:txBody>
          <a:bodyPr/>
          <a:lstStyle/>
          <a:p>
            <a:endParaRPr lang="fr-FR" dirty="0"/>
          </a:p>
        </p:txBody>
      </p:sp>
    </p:spTree>
    <p:extLst>
      <p:ext uri="{BB962C8B-B14F-4D97-AF65-F5344CB8AC3E}">
        <p14:creationId xmlns:p14="http://schemas.microsoft.com/office/powerpoint/2010/main" val="391866351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smtClean="0"/>
              <a:t>Modifiez le style du titre</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r>
              <a:rPr lang="fr-FR" dirty="0" smtClean="0"/>
              <a:t>14/12/2019</a:t>
            </a:r>
            <a:endParaRPr lang="fr-FR" dirty="0"/>
          </a:p>
        </p:txBody>
      </p:sp>
      <p:sp>
        <p:nvSpPr>
          <p:cNvPr id="8" name="Footer Placeholder 7"/>
          <p:cNvSpPr>
            <a:spLocks noGrp="1"/>
          </p:cNvSpPr>
          <p:nvPr>
            <p:ph type="ftr" sz="quarter" idx="11"/>
          </p:nvPr>
        </p:nvSpPr>
        <p:spPr/>
        <p:txBody>
          <a:bodyPr/>
          <a:lstStyle/>
          <a:p>
            <a:endParaRPr lang="fr-FR" dirty="0"/>
          </a:p>
        </p:txBody>
      </p:sp>
    </p:spTree>
    <p:extLst>
      <p:ext uri="{BB962C8B-B14F-4D97-AF65-F5344CB8AC3E}">
        <p14:creationId xmlns:p14="http://schemas.microsoft.com/office/powerpoint/2010/main" val="34658627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r>
              <a:rPr lang="fr-FR" dirty="0" smtClean="0"/>
              <a:t>14/12/2019</a:t>
            </a:r>
            <a:endParaRPr lang="fr-FR" dirty="0"/>
          </a:p>
        </p:txBody>
      </p:sp>
      <p:sp>
        <p:nvSpPr>
          <p:cNvPr id="4" name="Footer Placeholder 3"/>
          <p:cNvSpPr>
            <a:spLocks noGrp="1"/>
          </p:cNvSpPr>
          <p:nvPr>
            <p:ph type="ftr" sz="quarter" idx="11"/>
          </p:nvPr>
        </p:nvSpPr>
        <p:spPr/>
        <p:txBody>
          <a:bodyPr/>
          <a:lstStyle/>
          <a:p>
            <a:endParaRPr lang="fr-FR" dirty="0"/>
          </a:p>
        </p:txBody>
      </p:sp>
    </p:spTree>
    <p:extLst>
      <p:ext uri="{BB962C8B-B14F-4D97-AF65-F5344CB8AC3E}">
        <p14:creationId xmlns:p14="http://schemas.microsoft.com/office/powerpoint/2010/main" val="237447542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fr-FR" dirty="0" smtClean="0"/>
              <a:t>14/12/2019</a:t>
            </a:r>
            <a:endParaRPr lang="fr-FR" dirty="0"/>
          </a:p>
        </p:txBody>
      </p:sp>
      <p:sp>
        <p:nvSpPr>
          <p:cNvPr id="3" name="Footer Placeholder 2"/>
          <p:cNvSpPr>
            <a:spLocks noGrp="1"/>
          </p:cNvSpPr>
          <p:nvPr>
            <p:ph type="ftr" sz="quarter" idx="11"/>
          </p:nvPr>
        </p:nvSpPr>
        <p:spPr/>
        <p:txBody>
          <a:bodyPr/>
          <a:lstStyle/>
          <a:p>
            <a:endParaRPr lang="fr-FR" dirty="0"/>
          </a:p>
        </p:txBody>
      </p:sp>
    </p:spTree>
    <p:extLst>
      <p:ext uri="{BB962C8B-B14F-4D97-AF65-F5344CB8AC3E}">
        <p14:creationId xmlns:p14="http://schemas.microsoft.com/office/powerpoint/2010/main" val="385760597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fr-FR" smtClean="0"/>
              <a:t>Modifiez le style du titre</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r>
              <a:rPr lang="fr-FR" dirty="0" smtClean="0"/>
              <a:t>14/12/2019</a:t>
            </a:r>
            <a:endParaRPr lang="fr-FR" dirty="0"/>
          </a:p>
        </p:txBody>
      </p:sp>
      <p:sp>
        <p:nvSpPr>
          <p:cNvPr id="6" name="Footer Placeholder 5"/>
          <p:cNvSpPr>
            <a:spLocks noGrp="1"/>
          </p:cNvSpPr>
          <p:nvPr>
            <p:ph type="ftr" sz="quarter" idx="11"/>
          </p:nvPr>
        </p:nvSpPr>
        <p:spPr/>
        <p:txBody>
          <a:bodyPr/>
          <a:lstStyle/>
          <a:p>
            <a:endParaRPr lang="fr-FR" dirty="0"/>
          </a:p>
        </p:txBody>
      </p:sp>
    </p:spTree>
    <p:extLst>
      <p:ext uri="{BB962C8B-B14F-4D97-AF65-F5344CB8AC3E}">
        <p14:creationId xmlns:p14="http://schemas.microsoft.com/office/powerpoint/2010/main" val="338581414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dirty="0" smtClean="0"/>
              <a:t>Cliquez sur l'icône pour ajouter une image</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r>
              <a:rPr lang="fr-FR" dirty="0" smtClean="0"/>
              <a:t>14/12/2019</a:t>
            </a:r>
            <a:endParaRPr lang="fr-FR" dirty="0"/>
          </a:p>
        </p:txBody>
      </p:sp>
      <p:sp>
        <p:nvSpPr>
          <p:cNvPr id="6" name="Footer Placeholder 5"/>
          <p:cNvSpPr>
            <a:spLocks noGrp="1"/>
          </p:cNvSpPr>
          <p:nvPr>
            <p:ph type="ftr" sz="quarter" idx="11"/>
          </p:nvPr>
        </p:nvSpPr>
        <p:spPr/>
        <p:txBody>
          <a:bodyPr/>
          <a:lstStyle/>
          <a:p>
            <a:endParaRPr lang="fr-FR" dirty="0"/>
          </a:p>
        </p:txBody>
      </p:sp>
    </p:spTree>
    <p:extLst>
      <p:ext uri="{BB962C8B-B14F-4D97-AF65-F5344CB8AC3E}">
        <p14:creationId xmlns:p14="http://schemas.microsoft.com/office/powerpoint/2010/main" val="44546164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fr-FR" smtClean="0"/>
              <a:t>Modifiez le style du titre</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r>
              <a:rPr lang="fr-FR" dirty="0" smtClean="0"/>
              <a:t>14/12/2019</a:t>
            </a:r>
            <a:endParaRPr lang="fr-FR" dirty="0"/>
          </a:p>
        </p:txBody>
      </p:sp>
      <p:sp>
        <p:nvSpPr>
          <p:cNvPr id="5" name="Footer Placeholder 4"/>
          <p:cNvSpPr>
            <a:spLocks noGrp="1"/>
          </p:cNvSpPr>
          <p:nvPr>
            <p:ph type="ftr" sz="quarter" idx="11"/>
          </p:nvPr>
        </p:nvSpPr>
        <p:spPr/>
        <p:txBody>
          <a:bodyPr/>
          <a:lstStyle/>
          <a:p>
            <a:endParaRPr lang="fr-FR" dirty="0"/>
          </a:p>
        </p:txBody>
      </p:sp>
    </p:spTree>
    <p:extLst>
      <p:ext uri="{BB962C8B-B14F-4D97-AF65-F5344CB8AC3E}">
        <p14:creationId xmlns:p14="http://schemas.microsoft.com/office/powerpoint/2010/main" val="238908173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fr-FR" smtClean="0"/>
              <a:t>Modifiez le style du titre</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Modifiez les styles du texte du masque</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r>
              <a:rPr lang="fr-FR" dirty="0" smtClean="0"/>
              <a:t>14/12/2019</a:t>
            </a:r>
            <a:endParaRPr lang="fr-FR" dirty="0"/>
          </a:p>
        </p:txBody>
      </p:sp>
      <p:sp>
        <p:nvSpPr>
          <p:cNvPr id="5" name="Footer Placeholder 4"/>
          <p:cNvSpPr>
            <a:spLocks noGrp="1"/>
          </p:cNvSpPr>
          <p:nvPr>
            <p:ph type="ftr" sz="quarter" idx="11"/>
          </p:nvPr>
        </p:nvSpPr>
        <p:spPr/>
        <p:txBody>
          <a:bodyPr/>
          <a:lstStyle/>
          <a:p>
            <a:endParaRPr lang="fr-FR" dirty="0"/>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endParaRPr lang="en-US" sz="8000" baseline="0" dirty="0">
              <a:ln w="3175" cmpd="sng">
                <a:noFill/>
              </a:ln>
              <a:solidFill>
                <a:schemeClr val="accent1"/>
              </a:solidFill>
              <a:effectLst/>
              <a:latin typeface="Arial"/>
            </a:endParaRP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20188619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fr-FR" smtClean="0"/>
              <a:t>Modifiez le style du titre</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smtClean="0"/>
              <a:t>Modifiez les styles du texte du masque</a:t>
            </a:r>
          </a:p>
        </p:txBody>
      </p:sp>
      <p:sp>
        <p:nvSpPr>
          <p:cNvPr id="5" name="Date Placeholder 4"/>
          <p:cNvSpPr>
            <a:spLocks noGrp="1"/>
          </p:cNvSpPr>
          <p:nvPr>
            <p:ph type="dt" sz="half" idx="10"/>
          </p:nvPr>
        </p:nvSpPr>
        <p:spPr/>
        <p:txBody>
          <a:bodyPr/>
          <a:lstStyle/>
          <a:p>
            <a:r>
              <a:rPr lang="fr-FR" dirty="0" smtClean="0"/>
              <a:t>14/12/2019</a:t>
            </a:r>
            <a:endParaRPr lang="fr-FR" dirty="0"/>
          </a:p>
        </p:txBody>
      </p:sp>
      <p:sp>
        <p:nvSpPr>
          <p:cNvPr id="6" name="Footer Placeholder 5"/>
          <p:cNvSpPr>
            <a:spLocks noGrp="1"/>
          </p:cNvSpPr>
          <p:nvPr>
            <p:ph type="ftr" sz="quarter" idx="11"/>
          </p:nvPr>
        </p:nvSpPr>
        <p:spPr/>
        <p:txBody>
          <a:bodyPr/>
          <a:lstStyle/>
          <a:p>
            <a:endParaRPr lang="fr-FR" dirty="0"/>
          </a:p>
        </p:txBody>
      </p:sp>
    </p:spTree>
    <p:extLst>
      <p:ext uri="{BB962C8B-B14F-4D97-AF65-F5344CB8AC3E}">
        <p14:creationId xmlns:p14="http://schemas.microsoft.com/office/powerpoint/2010/main" val="130426310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p:cSld name="Carte nom citation">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fr-FR" smtClean="0"/>
              <a:t>Modifiez le style du titre</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Modifiez les styles du texte du masque</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smtClean="0"/>
              <a:t>Modifiez les styles du texte du masque</a:t>
            </a:r>
          </a:p>
        </p:txBody>
      </p:sp>
      <p:sp>
        <p:nvSpPr>
          <p:cNvPr id="5" name="Date Placeholder 4"/>
          <p:cNvSpPr>
            <a:spLocks noGrp="1"/>
          </p:cNvSpPr>
          <p:nvPr>
            <p:ph type="dt" sz="half" idx="10"/>
          </p:nvPr>
        </p:nvSpPr>
        <p:spPr/>
        <p:txBody>
          <a:bodyPr/>
          <a:lstStyle/>
          <a:p>
            <a:r>
              <a:rPr lang="fr-FR" dirty="0" smtClean="0"/>
              <a:t>14/12/2019</a:t>
            </a:r>
            <a:endParaRPr lang="fr-FR" dirty="0"/>
          </a:p>
        </p:txBody>
      </p:sp>
      <p:sp>
        <p:nvSpPr>
          <p:cNvPr id="6" name="Footer Placeholder 5"/>
          <p:cNvSpPr>
            <a:spLocks noGrp="1"/>
          </p:cNvSpPr>
          <p:nvPr>
            <p:ph type="ftr" sz="quarter" idx="11"/>
          </p:nvPr>
        </p:nvSpPr>
        <p:spPr/>
        <p:txBody>
          <a:bodyPr/>
          <a:lstStyle/>
          <a:p>
            <a:endParaRPr lang="fr-FR" dirty="0"/>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66709516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fr-FR" smtClean="0"/>
              <a:t>Modifiez le style du titre</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Modifiez les styles du texte du masque</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smtClean="0"/>
              <a:t>Modifiez les styles du texte du masque</a:t>
            </a:r>
          </a:p>
        </p:txBody>
      </p:sp>
      <p:sp>
        <p:nvSpPr>
          <p:cNvPr id="5" name="Date Placeholder 4"/>
          <p:cNvSpPr>
            <a:spLocks noGrp="1"/>
          </p:cNvSpPr>
          <p:nvPr>
            <p:ph type="dt" sz="half" idx="10"/>
          </p:nvPr>
        </p:nvSpPr>
        <p:spPr/>
        <p:txBody>
          <a:bodyPr/>
          <a:lstStyle/>
          <a:p>
            <a:r>
              <a:rPr lang="fr-FR" dirty="0" smtClean="0"/>
              <a:t>14/12/2019</a:t>
            </a:r>
            <a:endParaRPr lang="fr-FR" dirty="0"/>
          </a:p>
        </p:txBody>
      </p:sp>
      <p:sp>
        <p:nvSpPr>
          <p:cNvPr id="6" name="Footer Placeholder 5"/>
          <p:cNvSpPr>
            <a:spLocks noGrp="1"/>
          </p:cNvSpPr>
          <p:nvPr>
            <p:ph type="ftr" sz="quarter" idx="11"/>
          </p:nvPr>
        </p:nvSpPr>
        <p:spPr/>
        <p:txBody>
          <a:bodyPr/>
          <a:lstStyle/>
          <a:p>
            <a:endParaRPr lang="fr-FR" dirty="0"/>
          </a:p>
        </p:txBody>
      </p:sp>
    </p:spTree>
    <p:extLst>
      <p:ext uri="{BB962C8B-B14F-4D97-AF65-F5344CB8AC3E}">
        <p14:creationId xmlns:p14="http://schemas.microsoft.com/office/powerpoint/2010/main" val="177771156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r>
              <a:rPr lang="fr-FR" dirty="0" smtClean="0"/>
              <a:t>14/12/2019</a:t>
            </a:r>
            <a:endParaRPr lang="fr-FR" dirty="0"/>
          </a:p>
        </p:txBody>
      </p:sp>
      <p:sp>
        <p:nvSpPr>
          <p:cNvPr id="5" name="Footer Placeholder 4"/>
          <p:cNvSpPr>
            <a:spLocks noGrp="1"/>
          </p:cNvSpPr>
          <p:nvPr>
            <p:ph type="ftr" sz="quarter" idx="11"/>
          </p:nvPr>
        </p:nvSpPr>
        <p:spPr/>
        <p:txBody>
          <a:bodyPr/>
          <a:lstStyle/>
          <a:p>
            <a:endParaRPr lang="fr-FR" dirty="0"/>
          </a:p>
        </p:txBody>
      </p:sp>
    </p:spTree>
    <p:extLst>
      <p:ext uri="{BB962C8B-B14F-4D97-AF65-F5344CB8AC3E}">
        <p14:creationId xmlns:p14="http://schemas.microsoft.com/office/powerpoint/2010/main" val="16947427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fr-FR" smtClean="0"/>
              <a:t>Modifiez le style du titre</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r>
              <a:rPr lang="fr-FR" dirty="0" smtClean="0"/>
              <a:t>14/12/2019</a:t>
            </a:r>
            <a:endParaRPr lang="fr-FR" dirty="0"/>
          </a:p>
        </p:txBody>
      </p:sp>
      <p:sp>
        <p:nvSpPr>
          <p:cNvPr id="5" name="Footer Placeholder 4"/>
          <p:cNvSpPr>
            <a:spLocks noGrp="1"/>
          </p:cNvSpPr>
          <p:nvPr>
            <p:ph type="ftr" sz="quarter" idx="11"/>
          </p:nvPr>
        </p:nvSpPr>
        <p:spPr/>
        <p:txBody>
          <a:bodyPr/>
          <a:lstStyle/>
          <a:p>
            <a:endParaRPr lang="fr-FR" dirty="0"/>
          </a:p>
        </p:txBody>
      </p:sp>
    </p:spTree>
    <p:extLst>
      <p:ext uri="{BB962C8B-B14F-4D97-AF65-F5344CB8AC3E}">
        <p14:creationId xmlns:p14="http://schemas.microsoft.com/office/powerpoint/2010/main" val="35666582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userDrawn="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1442549017"/>
      </p:ext>
    </p:extLst>
  </p:cSld>
  <p:clrMapOvr>
    <a:masterClrMapping/>
  </p:clrMapOvr>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userDrawn="1">
  <p:cSld name="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1870128957"/>
      </p:ext>
    </p:extLst>
  </p:cSld>
  <p:clrMapOvr>
    <a:masterClrMapping/>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userDrawn="1">
  <p:cSld name="4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4199439831"/>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userDrawn="1">
  <p:cSld name="1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4071959658"/>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userDrawn="1">
  <p:cSld name="2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Tree>
    <p:extLst>
      <p:ext uri="{BB962C8B-B14F-4D97-AF65-F5344CB8AC3E}">
        <p14:creationId xmlns:p14="http://schemas.microsoft.com/office/powerpoint/2010/main" val="227776964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1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1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r>
              <a:rPr lang="fr-FR" dirty="0" smtClean="0"/>
              <a:t>14/12/2019</a:t>
            </a:r>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19358105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2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2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2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2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3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4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4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Diapositive de titre">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12" name="Espace réservé de la date 11"/>
          <p:cNvSpPr>
            <a:spLocks noGrp="1"/>
          </p:cNvSpPr>
          <p:nvPr>
            <p:ph type="dt" sz="half" idx="10"/>
          </p:nvPr>
        </p:nvSpPr>
        <p:spPr/>
        <p:txBody>
          <a:bodyPr/>
          <a:lstStyle/>
          <a:p>
            <a:r>
              <a:rPr lang="fr-FR" dirty="0" smtClean="0"/>
              <a:t>14/12/2019</a:t>
            </a:r>
            <a:endParaRPr lang="fr-FR" dirty="0"/>
          </a:p>
        </p:txBody>
      </p:sp>
      <p:sp>
        <p:nvSpPr>
          <p:cNvPr id="13" name="Espace réservé du numéro de diapositive 12"/>
          <p:cNvSpPr>
            <a:spLocks noGrp="1"/>
          </p:cNvSpPr>
          <p:nvPr>
            <p:ph type="sldNum" sz="quarter" idx="11"/>
          </p:nvPr>
        </p:nvSpPr>
        <p:spPr/>
        <p:txBody>
          <a:bodyPr/>
          <a:lstStyle/>
          <a:p>
            <a:fld id="{244E858A-B378-4F09-ADF8-4E25A52FF341}" type="slidenum">
              <a:rPr lang="fr-FR" smtClean="0"/>
              <a:pPr/>
              <a:t>‹N°›</a:t>
            </a:fld>
            <a:endParaRPr lang="fr-FR" dirty="0"/>
          </a:p>
        </p:txBody>
      </p:sp>
      <p:sp>
        <p:nvSpPr>
          <p:cNvPr id="14" name="Espace réservé du pied de page 13"/>
          <p:cNvSpPr>
            <a:spLocks noGrp="1"/>
          </p:cNvSpPr>
          <p:nvPr>
            <p:ph type="ftr" sz="quarter" idx="12"/>
          </p:nvPr>
        </p:nvSpPr>
        <p:spPr/>
        <p:txBody>
          <a:bodyPr/>
          <a:lstStyle/>
          <a:p>
            <a:endParaRPr lang="fr-FR" dirty="0"/>
          </a:p>
        </p:txBody>
      </p:sp>
      <p:sp>
        <p:nvSpPr>
          <p:cNvPr id="16" name="Titre 15"/>
          <p:cNvSpPr>
            <a:spLocks noGrp="1"/>
          </p:cNvSpPr>
          <p:nvPr>
            <p:ph type="title"/>
          </p:nvPr>
        </p:nvSpPr>
        <p:spPr>
          <a:xfrm>
            <a:off x="457200" y="274638"/>
            <a:ext cx="8229600" cy="1143000"/>
          </a:xfrm>
          <a:prstGeom prst="rect">
            <a:avLst/>
          </a:prstGeom>
        </p:spPr>
        <p:txBody>
          <a:bodyPr/>
          <a:lstStyle/>
          <a:p>
            <a:r>
              <a:rPr lang="fr-FR" dirty="0" smtClean="0"/>
              <a:t>Cliquez pour modifier le style du titre</a:t>
            </a:r>
            <a:endParaRPr lang="fr-FR"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2_Diapositive de titre">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fr-FR" dirty="0" smtClean="0"/>
              <a:t>14/12/2019</a:t>
            </a:r>
            <a:endParaRPr lang="fr-FR" dirty="0"/>
          </a:p>
        </p:txBody>
      </p:sp>
      <p:sp>
        <p:nvSpPr>
          <p:cNvPr id="6" name="Espace réservé du numéro de diapositive 5"/>
          <p:cNvSpPr>
            <a:spLocks noGrp="1"/>
          </p:cNvSpPr>
          <p:nvPr>
            <p:ph type="sldNum" sz="quarter" idx="12"/>
          </p:nvPr>
        </p:nvSpPr>
        <p:spPr/>
        <p:txBody>
          <a:bodyPr/>
          <a:lstStyle/>
          <a:p>
            <a:fld id="{244E858A-B378-4F09-ADF8-4E25A52FF341}" type="slidenum">
              <a:rPr lang="fr-FR" smtClean="0"/>
              <a:pPr/>
              <a:t>‹N°›</a:t>
            </a:fld>
            <a:endParaRPr lang="fr-FR" dirty="0"/>
          </a:p>
        </p:txBody>
      </p:sp>
      <p:sp>
        <p:nvSpPr>
          <p:cNvPr id="7" name="ZoneTexte 6"/>
          <p:cNvSpPr txBox="1"/>
          <p:nvPr userDrawn="1"/>
        </p:nvSpPr>
        <p:spPr>
          <a:xfrm>
            <a:off x="755576" y="3068960"/>
            <a:ext cx="7992888" cy="2123658"/>
          </a:xfrm>
          <a:prstGeom prst="rect">
            <a:avLst/>
          </a:prstGeom>
          <a:noFill/>
        </p:spPr>
        <p:txBody>
          <a:bodyPr wrap="square" rtlCol="0">
            <a:spAutoFit/>
          </a:bodyPr>
          <a:lstStyle/>
          <a:p>
            <a:pPr algn="ctr"/>
            <a:r>
              <a:rPr lang="fr-FR" sz="4400" dirty="0" smtClean="0">
                <a:latin typeface="Candara" pitchFamily="34" charset="0"/>
                <a:ea typeface="Calibri"/>
                <a:cs typeface="Times New Roman"/>
              </a:rPr>
              <a:t>Présentation d’un nouveau venu </a:t>
            </a:r>
          </a:p>
          <a:p>
            <a:pPr algn="ctr"/>
            <a:r>
              <a:rPr lang="fr-FR" sz="4400" b="1" dirty="0" smtClean="0">
                <a:solidFill>
                  <a:srgbClr val="000000"/>
                </a:solidFill>
                <a:latin typeface="Candara" pitchFamily="34" charset="0"/>
                <a:ea typeface="Times New Roman"/>
                <a:cs typeface="Times New Roman"/>
              </a:rPr>
              <a:t>Daniel RUAS  </a:t>
            </a:r>
          </a:p>
          <a:p>
            <a:pPr algn="ctr"/>
            <a:r>
              <a:rPr lang="fr-FR" sz="4400" dirty="0" smtClean="0">
                <a:solidFill>
                  <a:srgbClr val="000000"/>
                </a:solidFill>
                <a:latin typeface="Candara" pitchFamily="34" charset="0"/>
                <a:ea typeface="Times New Roman"/>
                <a:cs typeface="Times New Roman"/>
              </a:rPr>
              <a:t>et ses machines</a:t>
            </a:r>
            <a:endParaRPr lang="fr-FR" sz="4400"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r>
              <a:rPr lang="fr-FR" dirty="0" smtClean="0"/>
              <a:t>14/12/2019</a:t>
            </a:r>
            <a:endParaRPr lang="fr-FR" dirty="0"/>
          </a:p>
        </p:txBody>
      </p:sp>
      <p:sp>
        <p:nvSpPr>
          <p:cNvPr id="4" name="Espace réservé du pied de page 3"/>
          <p:cNvSpPr>
            <a:spLocks noGrp="1"/>
          </p:cNvSpPr>
          <p:nvPr>
            <p:ph type="ftr" sz="quarter" idx="11"/>
          </p:nvPr>
        </p:nvSpPr>
        <p:spPr/>
        <p:txBody>
          <a:bodyPr/>
          <a:lstStyle/>
          <a:p>
            <a:endParaRPr lang="fr-FR" dirty="0"/>
          </a:p>
        </p:txBody>
      </p:sp>
      <p:sp>
        <p:nvSpPr>
          <p:cNvPr id="5" name="Espace réservé du numéro de diapositive 4"/>
          <p:cNvSpPr>
            <a:spLocks noGrp="1"/>
          </p:cNvSpPr>
          <p:nvPr>
            <p:ph type="sldNum" sz="quarter" idx="12"/>
          </p:nvPr>
        </p:nvSpPr>
        <p:spPr/>
        <p:txBody>
          <a:bodyPr/>
          <a:lstStyle/>
          <a:p>
            <a:fld id="{244E858A-B378-4F09-ADF8-4E25A52FF341}" type="slidenum">
              <a:rPr lang="fr-FR" smtClean="0"/>
              <a:pPr/>
              <a:t>‹N°›</a:t>
            </a:fld>
            <a:endParaRPr lang="fr-FR" dirty="0"/>
          </a:p>
        </p:txBody>
      </p:sp>
    </p:spTree>
    <p:extLst>
      <p:ext uri="{BB962C8B-B14F-4D97-AF65-F5344CB8AC3E}">
        <p14:creationId xmlns:p14="http://schemas.microsoft.com/office/powerpoint/2010/main" val="338563798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r>
              <a:rPr lang="fr-FR" dirty="0" smtClean="0"/>
              <a:t>14/12/2019</a:t>
            </a:r>
            <a:endParaRPr lang="fr-FR" dirty="0"/>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37160301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1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1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1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2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2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2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2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r>
              <a:rPr lang="fr-FR" dirty="0" smtClean="0"/>
              <a:t>14/12/2019</a:t>
            </a:r>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37914552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3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3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3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3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3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3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4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4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4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36737638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3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4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4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4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4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userDrawn="1">
  <p:cSld name="4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5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userDrawn="1">
  <p:cSld name="5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5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5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r>
              <a:rPr lang="fr-FR" dirty="0" smtClean="0"/>
              <a:t>14/12/2019</a:t>
            </a:r>
            <a:endParaRPr lang="fr-FR" dirty="0"/>
          </a:p>
        </p:txBody>
      </p:sp>
      <p:sp>
        <p:nvSpPr>
          <p:cNvPr id="4" name="Espace réservé du pied de page 3"/>
          <p:cNvSpPr>
            <a:spLocks noGrp="1"/>
          </p:cNvSpPr>
          <p:nvPr>
            <p:ph type="ftr" sz="quarter" idx="11"/>
          </p:nvPr>
        </p:nvSpPr>
        <p:spPr/>
        <p:txBody>
          <a:bodyPr/>
          <a:lstStyle/>
          <a:p>
            <a:endParaRPr lang="fr-FR" dirty="0"/>
          </a:p>
        </p:txBody>
      </p:sp>
      <p:sp>
        <p:nvSpPr>
          <p:cNvPr id="5" name="Espace réservé du numéro de diapositive 4"/>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32805065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5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userDrawn="1">
  <p:cSld name="5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userDrawn="1">
  <p:cSld name="5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userDrawn="1">
  <p:cSld name="5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userDrawn="1">
  <p:cSld name="5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userDrawn="1">
  <p:cSld name="5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userDrawn="1">
  <p:cSld name="6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userDrawn="1">
  <p:cSld name="6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1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dirty="0" smtClean="0"/>
              <a:t>14/12/2019</a:t>
            </a:r>
            <a:endParaRPr lang="fr-FR" dirty="0"/>
          </a:p>
        </p:txBody>
      </p:sp>
      <p:sp>
        <p:nvSpPr>
          <p:cNvPr id="3" name="Espace réservé du pied de page 2"/>
          <p:cNvSpPr>
            <a:spLocks noGrp="1"/>
          </p:cNvSpPr>
          <p:nvPr>
            <p:ph type="ftr" sz="quarter" idx="1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26550634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userDrawn="1">
  <p:cSld name="1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userDrawn="1">
  <p:cSld name="6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userDrawn="1">
  <p:cSld name="6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userDrawn="1">
  <p:cSld name="6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userDrawn="1">
  <p:cSld name="6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userDrawn="1">
  <p:cSld name="6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userDrawn="1">
  <p:cSld name="6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userDrawn="1">
  <p:cSld name="6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userDrawn="1">
  <p:cSld name="6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userDrawn="1">
  <p:cSld name="7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r>
              <a:rPr lang="fr-FR" dirty="0" smtClean="0"/>
              <a:t>14/12/2019</a:t>
            </a:r>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16739731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userDrawn="1">
  <p:cSld name="7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userDrawn="1">
  <p:cSld name="7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userDrawn="1">
  <p:cSld name="7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userDrawn="1">
  <p:cSld name="7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userDrawn="1">
  <p:cSld name="7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148670208"/>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userDrawn="1">
  <p:cSld name="7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3919159915"/>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userDrawn="1">
  <p:cSld name="7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077037276"/>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userDrawn="1">
  <p:cSld name="78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328138237"/>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userDrawn="1">
  <p:cSld name="79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694320728"/>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userDrawn="1">
  <p:cSld name="80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89939145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r>
              <a:rPr lang="fr-FR" dirty="0" smtClean="0"/>
              <a:t>14/12/2019</a:t>
            </a:r>
            <a:endParaRPr lang="fr-FR" dirty="0"/>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352089829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userDrawn="1">
  <p:cSld name="8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715912050"/>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userDrawn="1">
  <p:cSld name="82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281952807"/>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userDrawn="1">
  <p:cSld name="83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2838321252"/>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userDrawn="1">
  <p:cSld name="8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084482206"/>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userDrawn="1">
  <p:cSld name="8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955956588"/>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userDrawn="1">
  <p:cSld name="86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580569223"/>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userDrawn="1">
  <p:cSld name="1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298555826"/>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userDrawn="1">
  <p:cSld name="87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1667578218"/>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userDrawn="1">
  <p:cSld name="24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pic>
        <p:nvPicPr>
          <p:cNvPr id="10" name="il_fi" descr="http://www.easydroit.fr/images/article/image/image031.png"/>
          <p:cNvPicPr/>
          <p:nvPr userDrawn="1"/>
        </p:nvPicPr>
        <p:blipFill>
          <a:blip r:embed="rId2" cstate="print">
            <a:duotone>
              <a:prstClr val="black"/>
              <a:schemeClr val="accent1">
                <a:tint val="45000"/>
                <a:satMod val="400000"/>
              </a:schemeClr>
            </a:duotone>
          </a:blip>
          <a:srcRect/>
          <a:stretch>
            <a:fillRect/>
          </a:stretch>
        </p:blipFill>
        <p:spPr bwMode="auto">
          <a:xfrm>
            <a:off x="8483118" y="53008"/>
            <a:ext cx="648072" cy="576064"/>
          </a:xfrm>
          <a:prstGeom prst="rect">
            <a:avLst/>
          </a:prstGeom>
          <a:noFill/>
          <a:ln w="9525">
            <a:noFill/>
            <a:miter lim="800000"/>
            <a:headEnd/>
            <a:tailEnd/>
          </a:ln>
        </p:spPr>
      </p:pic>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Tree>
    <p:extLst>
      <p:ext uri="{BB962C8B-B14F-4D97-AF65-F5344CB8AC3E}">
        <p14:creationId xmlns:p14="http://schemas.microsoft.com/office/powerpoint/2010/main" val="3677662366"/>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userDrawn="1">
  <p:cSld name="25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Cliquez pour modifier le style du titre</a:t>
            </a:r>
            <a:endParaRPr lang="fr-FR" dirty="0"/>
          </a:p>
        </p:txBody>
      </p:sp>
      <p:sp>
        <p:nvSpPr>
          <p:cNvPr id="3" name="Espace réservé du contenu 2"/>
          <p:cNvSpPr>
            <a:spLocks noGrp="1"/>
          </p:cNvSpPr>
          <p:nvPr>
            <p:ph idx="1"/>
          </p:nvPr>
        </p:nvSpPr>
        <p:spPr/>
        <p:txBody>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244E858A-B378-4F09-ADF8-4E25A52FF341}" type="slidenum">
              <a:rPr lang="fr-FR" smtClean="0"/>
              <a:pPr/>
              <a:t>‹N°›</a:t>
            </a:fld>
            <a:endParaRPr lang="fr-FR" dirty="0"/>
          </a:p>
        </p:txBody>
      </p:sp>
      <p:sp>
        <p:nvSpPr>
          <p:cNvPr id="6" name="Espace réservé du contenu 5"/>
          <p:cNvSpPr>
            <a:spLocks noGrp="1"/>
          </p:cNvSpPr>
          <p:nvPr>
            <p:ph sz="quarter" idx="13"/>
          </p:nvPr>
        </p:nvSpPr>
        <p:spPr>
          <a:xfrm>
            <a:off x="-1116013" y="341313"/>
            <a:ext cx="914400" cy="91440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11" name="il_fi" descr="http://www.easydroit.fr/images/article/image/image031.png"/>
          <p:cNvPicPr/>
          <p:nvPr userDrawn="1"/>
        </p:nvPicPr>
        <p:blipFill>
          <a:blip r:embed="rId2" cstate="print"/>
          <a:srcRect/>
          <a:stretch>
            <a:fillRect/>
          </a:stretch>
        </p:blipFill>
        <p:spPr bwMode="auto">
          <a:xfrm>
            <a:off x="8495928" y="0"/>
            <a:ext cx="648072" cy="576064"/>
          </a:xfrm>
          <a:prstGeom prst="rect">
            <a:avLst/>
          </a:prstGeom>
          <a:noFill/>
          <a:ln w="9525">
            <a:noFill/>
            <a:miter lim="800000"/>
            <a:headEnd/>
            <a:tailEnd/>
          </a:ln>
        </p:spPr>
      </p:pic>
    </p:spTree>
    <p:extLst>
      <p:ext uri="{BB962C8B-B14F-4D97-AF65-F5344CB8AC3E}">
        <p14:creationId xmlns:p14="http://schemas.microsoft.com/office/powerpoint/2010/main" val="200488422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63" Type="http://schemas.openxmlformats.org/officeDocument/2006/relationships/slideLayout" Target="../slideLayouts/slideLayout63.xml"/><Relationship Id="rId84" Type="http://schemas.openxmlformats.org/officeDocument/2006/relationships/slideLayout" Target="../slideLayouts/slideLayout84.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28" Type="http://schemas.openxmlformats.org/officeDocument/2006/relationships/slideLayout" Target="../slideLayouts/slideLayout128.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134" Type="http://schemas.openxmlformats.org/officeDocument/2006/relationships/slideLayout" Target="../slideLayouts/slideLayout134.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24" Type="http://schemas.openxmlformats.org/officeDocument/2006/relationships/slideLayout" Target="../slideLayouts/slideLayout124.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35" Type="http://schemas.openxmlformats.org/officeDocument/2006/relationships/theme" Target="../theme/theme1.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slideLayout" Target="../slideLayouts/slideLayout131.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18" Type="http://schemas.openxmlformats.org/officeDocument/2006/relationships/slideLayout" Target="../slideLayouts/slideLayout152.xml"/><Relationship Id="rId3" Type="http://schemas.openxmlformats.org/officeDocument/2006/relationships/slideLayout" Target="../slideLayouts/slideLayout137.xml"/><Relationship Id="rId21" Type="http://schemas.openxmlformats.org/officeDocument/2006/relationships/slideLayout" Target="../slideLayouts/slideLayout155.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17" Type="http://schemas.openxmlformats.org/officeDocument/2006/relationships/slideLayout" Target="../slideLayouts/slideLayout151.xml"/><Relationship Id="rId2" Type="http://schemas.openxmlformats.org/officeDocument/2006/relationships/slideLayout" Target="../slideLayouts/slideLayout136.xml"/><Relationship Id="rId16" Type="http://schemas.openxmlformats.org/officeDocument/2006/relationships/slideLayout" Target="../slideLayouts/slideLayout150.xml"/><Relationship Id="rId20" Type="http://schemas.openxmlformats.org/officeDocument/2006/relationships/slideLayout" Target="../slideLayouts/slideLayout154.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5" Type="http://schemas.openxmlformats.org/officeDocument/2006/relationships/slideLayout" Target="../slideLayouts/slideLayout149.xml"/><Relationship Id="rId10" Type="http://schemas.openxmlformats.org/officeDocument/2006/relationships/slideLayout" Target="../slideLayouts/slideLayout144.xml"/><Relationship Id="rId19" Type="http://schemas.openxmlformats.org/officeDocument/2006/relationships/slideLayout" Target="../slideLayouts/slideLayout153.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slideLayout" Target="../slideLayouts/slideLayout148.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dirty="0" smtClean="0"/>
              <a:t>14/12/2019</a:t>
            </a:r>
            <a:endParaRPr lang="fr-FR" dirty="0"/>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F8B2D1-DD13-4E67-9225-33C25A234C29}" type="slidenum">
              <a:rPr lang="fr-FR" smtClean="0"/>
              <a:pPr/>
              <a:t>‹N°›</a:t>
            </a:fld>
            <a:endParaRPr lang="fr-FR" dirty="0"/>
          </a:p>
        </p:txBody>
      </p:sp>
    </p:spTree>
    <p:extLst>
      <p:ext uri="{BB962C8B-B14F-4D97-AF65-F5344CB8AC3E}">
        <p14:creationId xmlns:p14="http://schemas.microsoft.com/office/powerpoint/2010/main" val="3602000558"/>
      </p:ext>
    </p:extLst>
  </p:cSld>
  <p:clrMap bg1="lt1" tx1="dk1" bg2="lt2" tx2="dk2" accent1="accent1" accent2="accent2" accent3="accent3" accent4="accent4" accent5="accent5" accent6="accent6" hlink="hlink" folHlink="folHlink"/>
  <p:sldLayoutIdLst>
    <p:sldLayoutId id="2147484322" r:id="rId1"/>
    <p:sldLayoutId id="2147484323" r:id="rId2"/>
    <p:sldLayoutId id="2147484324" r:id="rId3"/>
    <p:sldLayoutId id="2147484325" r:id="rId4"/>
    <p:sldLayoutId id="2147484326" r:id="rId5"/>
    <p:sldLayoutId id="2147484327" r:id="rId6"/>
    <p:sldLayoutId id="2147484328" r:id="rId7"/>
    <p:sldLayoutId id="2147484329" r:id="rId8"/>
    <p:sldLayoutId id="2147484330" r:id="rId9"/>
    <p:sldLayoutId id="2147484331" r:id="rId10"/>
    <p:sldLayoutId id="2147484332" r:id="rId11"/>
    <p:sldLayoutId id="2147484333" r:id="rId12"/>
    <p:sldLayoutId id="2147484334" r:id="rId13"/>
    <p:sldLayoutId id="2147484335" r:id="rId14"/>
    <p:sldLayoutId id="2147484336" r:id="rId15"/>
    <p:sldLayoutId id="2147484339" r:id="rId16"/>
    <p:sldLayoutId id="2147484340" r:id="rId17"/>
    <p:sldLayoutId id="2147484341" r:id="rId18"/>
    <p:sldLayoutId id="2147484342" r:id="rId19"/>
    <p:sldLayoutId id="2147484345" r:id="rId20"/>
    <p:sldLayoutId id="2147484346" r:id="rId21"/>
    <p:sldLayoutId id="2147484347" r:id="rId22"/>
    <p:sldLayoutId id="2147484348" r:id="rId23"/>
    <p:sldLayoutId id="2147484353" r:id="rId24"/>
    <p:sldLayoutId id="2147484354" r:id="rId25"/>
    <p:sldLayoutId id="2147484355" r:id="rId26"/>
    <p:sldLayoutId id="2147483661" r:id="rId27"/>
    <p:sldLayoutId id="2147483649" r:id="rId28"/>
    <p:sldLayoutId id="2147484320" r:id="rId29"/>
    <p:sldLayoutId id="2147484368" r:id="rId30"/>
    <p:sldLayoutId id="2147484369" r:id="rId31"/>
    <p:sldLayoutId id="2147484372" r:id="rId32"/>
    <p:sldLayoutId id="2147484373" r:id="rId33"/>
    <p:sldLayoutId id="2147484374" r:id="rId34"/>
    <p:sldLayoutId id="2147484375" r:id="rId35"/>
    <p:sldLayoutId id="2147484376" r:id="rId36"/>
    <p:sldLayoutId id="2147484377" r:id="rId37"/>
    <p:sldLayoutId id="2147484378" r:id="rId38"/>
    <p:sldLayoutId id="2147484379" r:id="rId39"/>
    <p:sldLayoutId id="2147484380" r:id="rId40"/>
    <p:sldLayoutId id="2147484381" r:id="rId41"/>
    <p:sldLayoutId id="2147484384" r:id="rId42"/>
    <p:sldLayoutId id="2147484385" r:id="rId43"/>
    <p:sldLayoutId id="2147484386" r:id="rId44"/>
    <p:sldLayoutId id="2147484387" r:id="rId45"/>
    <p:sldLayoutId id="2147484388" r:id="rId46"/>
    <p:sldLayoutId id="2147484389" r:id="rId47"/>
    <p:sldLayoutId id="2147484390" r:id="rId48"/>
    <p:sldLayoutId id="2147484434" r:id="rId49"/>
    <p:sldLayoutId id="2147484435" r:id="rId50"/>
    <p:sldLayoutId id="2147484436" r:id="rId51"/>
    <p:sldLayoutId id="2147484437" r:id="rId52"/>
    <p:sldLayoutId id="2147484438" r:id="rId53"/>
    <p:sldLayoutId id="2147484439" r:id="rId54"/>
    <p:sldLayoutId id="2147484440" r:id="rId55"/>
    <p:sldLayoutId id="2147484441" r:id="rId56"/>
    <p:sldLayoutId id="2147484442" r:id="rId57"/>
    <p:sldLayoutId id="2147484443" r:id="rId58"/>
    <p:sldLayoutId id="2147484444" r:id="rId59"/>
    <p:sldLayoutId id="2147484445" r:id="rId60"/>
    <p:sldLayoutId id="2147484446" r:id="rId61"/>
    <p:sldLayoutId id="2147484447" r:id="rId62"/>
    <p:sldLayoutId id="2147484448" r:id="rId63"/>
    <p:sldLayoutId id="2147484449" r:id="rId64"/>
    <p:sldLayoutId id="2147484450" r:id="rId65"/>
    <p:sldLayoutId id="2147484451" r:id="rId66"/>
    <p:sldLayoutId id="2147484452" r:id="rId67"/>
    <p:sldLayoutId id="2147484633" r:id="rId68"/>
    <p:sldLayoutId id="2147484634" r:id="rId69"/>
    <p:sldLayoutId id="2147484635" r:id="rId70"/>
    <p:sldLayoutId id="2147484636" r:id="rId71"/>
    <p:sldLayoutId id="2147484637" r:id="rId72"/>
    <p:sldLayoutId id="2147484638" r:id="rId73"/>
    <p:sldLayoutId id="2147484639" r:id="rId74"/>
    <p:sldLayoutId id="2147484640" r:id="rId75"/>
    <p:sldLayoutId id="2147484641" r:id="rId76"/>
    <p:sldLayoutId id="2147484642" r:id="rId77"/>
    <p:sldLayoutId id="2147484643" r:id="rId78"/>
    <p:sldLayoutId id="2147484644" r:id="rId79"/>
    <p:sldLayoutId id="2147484645" r:id="rId80"/>
    <p:sldLayoutId id="2147484646" r:id="rId81"/>
    <p:sldLayoutId id="2147484647" r:id="rId82"/>
    <p:sldLayoutId id="2147484648" r:id="rId83"/>
    <p:sldLayoutId id="2147484750" r:id="rId84"/>
    <p:sldLayoutId id="2147484751" r:id="rId85"/>
    <p:sldLayoutId id="2147484752" r:id="rId86"/>
    <p:sldLayoutId id="2147484753" r:id="rId87"/>
    <p:sldLayoutId id="2147484754" r:id="rId88"/>
    <p:sldLayoutId id="2147484755" r:id="rId89"/>
    <p:sldLayoutId id="2147484756" r:id="rId90"/>
    <p:sldLayoutId id="2147484757" r:id="rId91"/>
    <p:sldLayoutId id="2147484758" r:id="rId92"/>
    <p:sldLayoutId id="2147484759" r:id="rId93"/>
    <p:sldLayoutId id="2147484760" r:id="rId94"/>
    <p:sldLayoutId id="2147484761" r:id="rId95"/>
    <p:sldLayoutId id="2147484990" r:id="rId96"/>
    <p:sldLayoutId id="2147484980" r:id="rId97"/>
    <p:sldLayoutId id="2147484981" r:id="rId98"/>
    <p:sldLayoutId id="2147484982" r:id="rId99"/>
    <p:sldLayoutId id="2147484984" r:id="rId100"/>
    <p:sldLayoutId id="2147484985" r:id="rId101"/>
    <p:sldLayoutId id="2147484986" r:id="rId102"/>
    <p:sldLayoutId id="2147484987" r:id="rId103"/>
    <p:sldLayoutId id="2147484988" r:id="rId104"/>
    <p:sldLayoutId id="2147484989" r:id="rId105"/>
    <p:sldLayoutId id="2147485031" r:id="rId106"/>
    <p:sldLayoutId id="2147485032" r:id="rId107"/>
    <p:sldLayoutId id="2147485033" r:id="rId108"/>
    <p:sldLayoutId id="2147485034" r:id="rId109"/>
    <p:sldLayoutId id="2147485035" r:id="rId110"/>
    <p:sldLayoutId id="2147485036" r:id="rId111"/>
    <p:sldLayoutId id="2147485037" r:id="rId112"/>
    <p:sldLayoutId id="2147485038" r:id="rId113"/>
    <p:sldLayoutId id="2147485039" r:id="rId114"/>
    <p:sldLayoutId id="2147485040" r:id="rId115"/>
    <p:sldLayoutId id="2147485247" r:id="rId116"/>
    <p:sldLayoutId id="2147485248" r:id="rId117"/>
    <p:sldLayoutId id="2147485249" r:id="rId118"/>
    <p:sldLayoutId id="2147485250" r:id="rId119"/>
    <p:sldLayoutId id="2147485251" r:id="rId120"/>
    <p:sldLayoutId id="2147485252" r:id="rId121"/>
    <p:sldLayoutId id="2147485253" r:id="rId122"/>
    <p:sldLayoutId id="2147485254" r:id="rId123"/>
    <p:sldLayoutId id="2147485255" r:id="rId124"/>
    <p:sldLayoutId id="2147485165" r:id="rId125"/>
    <p:sldLayoutId id="2147485166" r:id="rId126"/>
    <p:sldLayoutId id="2147485167" r:id="rId127"/>
    <p:sldLayoutId id="2147485168" r:id="rId128"/>
    <p:sldLayoutId id="2147485169" r:id="rId129"/>
    <p:sldLayoutId id="2147485170" r:id="rId130"/>
    <p:sldLayoutId id="2147485171" r:id="rId131"/>
    <p:sldLayoutId id="2147485172" r:id="rId132"/>
    <p:sldLayoutId id="2147485173" r:id="rId133"/>
    <p:sldLayoutId id="2147485174" r:id="rId134"/>
  </p:sldLayoutIdLst>
  <p:timing>
    <p:tnLst>
      <p:par>
        <p:cTn id="1" dur="indefinite" restart="never" nodeType="tmRoot"/>
      </p:par>
    </p:tnLst>
  </p:timing>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fr-FR" smtClean="0"/>
              <a:t>Modifiez le style du titre</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r>
              <a:rPr lang="fr-FR" dirty="0" smtClean="0"/>
              <a:t>14/12/2019</a:t>
            </a:r>
            <a:endParaRPr lang="fr-FR" dirty="0"/>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r-FR" dirty="0"/>
          </a:p>
        </p:txBody>
      </p:sp>
    </p:spTree>
    <p:extLst>
      <p:ext uri="{BB962C8B-B14F-4D97-AF65-F5344CB8AC3E}">
        <p14:creationId xmlns:p14="http://schemas.microsoft.com/office/powerpoint/2010/main" val="1891157476"/>
      </p:ext>
    </p:extLst>
  </p:cSld>
  <p:clrMap bg1="lt1" tx1="dk1" bg2="lt2" tx2="dk2" accent1="accent1" accent2="accent2" accent3="accent3" accent4="accent4" accent5="accent5" accent6="accent6" hlink="hlink" folHlink="folHlink"/>
  <p:sldLayoutIdLst>
    <p:sldLayoutId id="2147485301" r:id="rId1"/>
    <p:sldLayoutId id="2147485302" r:id="rId2"/>
    <p:sldLayoutId id="2147485303" r:id="rId3"/>
    <p:sldLayoutId id="2147485304" r:id="rId4"/>
    <p:sldLayoutId id="2147485305" r:id="rId5"/>
    <p:sldLayoutId id="2147485306" r:id="rId6"/>
    <p:sldLayoutId id="2147485307" r:id="rId7"/>
    <p:sldLayoutId id="2147485308" r:id="rId8"/>
    <p:sldLayoutId id="2147485309" r:id="rId9"/>
    <p:sldLayoutId id="2147485310" r:id="rId10"/>
    <p:sldLayoutId id="2147485311" r:id="rId11"/>
    <p:sldLayoutId id="2147485312" r:id="rId12"/>
    <p:sldLayoutId id="2147485313" r:id="rId13"/>
    <p:sldLayoutId id="2147485314" r:id="rId14"/>
    <p:sldLayoutId id="2147485315" r:id="rId15"/>
    <p:sldLayoutId id="2147485316" r:id="rId16"/>
    <p:sldLayoutId id="2147485317" r:id="rId17"/>
    <p:sldLayoutId id="2147485318" r:id="rId18"/>
    <p:sldLayoutId id="2147485326" r:id="rId19"/>
    <p:sldLayoutId id="2147485327" r:id="rId20"/>
    <p:sldLayoutId id="2147485328" r:id="rId21"/>
  </p:sldLayoutIdLst>
  <p:hf hdr="0" ftr="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5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5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36.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36.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6.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6.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6.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6.xml"/></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png"/><Relationship Id="rId1" Type="http://schemas.openxmlformats.org/officeDocument/2006/relationships/slideLayout" Target="../slideLayouts/slideLayout136.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6.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6.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35.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Layout" Target="../slideLayouts/slideLayout15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36.xml"/><Relationship Id="rId5" Type="http://schemas.openxmlformats.org/officeDocument/2006/relationships/image" Target="../media/image13.jpe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36.xml"/><Relationship Id="rId4" Type="http://schemas.openxmlformats.org/officeDocument/2006/relationships/image" Target="../media/image14.jpe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6.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36.xml"/><Relationship Id="rId5" Type="http://schemas.openxmlformats.org/officeDocument/2006/relationships/image" Target="../media/image18.jpeg"/><Relationship Id="rId4" Type="http://schemas.openxmlformats.org/officeDocument/2006/relationships/image" Target="../media/image17.jpe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36.xml"/><Relationship Id="rId5" Type="http://schemas.openxmlformats.org/officeDocument/2006/relationships/image" Target="../media/image20.jpeg"/><Relationship Id="rId4" Type="http://schemas.openxmlformats.org/officeDocument/2006/relationships/image" Target="../media/image19.jpe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Layout" Target="../slideLayouts/slideLayout136.xml"/></Relationships>
</file>

<file path=ppt/slides/_rels/slide28.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136.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 Id="rId9"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36.xml"/><Relationship Id="rId5" Type="http://schemas.openxmlformats.org/officeDocument/2006/relationships/image" Target="../media/image1.png"/><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51.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7.jpeg"/><Relationship Id="rId2" Type="http://schemas.openxmlformats.org/officeDocument/2006/relationships/image" Target="../media/image30.jpeg"/><Relationship Id="rId1" Type="http://schemas.openxmlformats.org/officeDocument/2006/relationships/slideLayout" Target="../slideLayouts/slideLayout136.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36.xml"/><Relationship Id="rId5" Type="http://schemas.openxmlformats.org/officeDocument/2006/relationships/image" Target="../media/image35.jpeg"/><Relationship Id="rId4" Type="http://schemas.openxmlformats.org/officeDocument/2006/relationships/image" Target="../media/image34.jpeg"/></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36.xml"/><Relationship Id="rId6" Type="http://schemas.openxmlformats.org/officeDocument/2006/relationships/image" Target="../media/image1.png"/><Relationship Id="rId5" Type="http://schemas.openxmlformats.org/officeDocument/2006/relationships/image" Target="../media/image27.jpeg"/><Relationship Id="rId4" Type="http://schemas.openxmlformats.org/officeDocument/2006/relationships/image" Target="../media/image38.jpe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36.xml"/><Relationship Id="rId4" Type="http://schemas.openxmlformats.org/officeDocument/2006/relationships/image" Target="../media/image39.jpeg"/></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36.xml"/><Relationship Id="rId6" Type="http://schemas.openxmlformats.org/officeDocument/2006/relationships/image" Target="../media/image1.png"/><Relationship Id="rId5" Type="http://schemas.openxmlformats.org/officeDocument/2006/relationships/image" Target="../media/image27.jpeg"/><Relationship Id="rId4" Type="http://schemas.openxmlformats.org/officeDocument/2006/relationships/image" Target="../media/image42.jpeg"/></Relationships>
</file>

<file path=ppt/slides/_rels/slide3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4.webp"/><Relationship Id="rId7" Type="http://schemas.openxmlformats.org/officeDocument/2006/relationships/image" Target="../media/image48.webp"/><Relationship Id="rId2" Type="http://schemas.openxmlformats.org/officeDocument/2006/relationships/image" Target="../media/image43.webp"/><Relationship Id="rId1" Type="http://schemas.openxmlformats.org/officeDocument/2006/relationships/slideLayout" Target="../slideLayouts/slideLayout136.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36.xml.rels><?xml version="1.0" encoding="UTF-8" standalone="yes"?>
<Relationships xmlns="http://schemas.openxmlformats.org/package/2006/relationships"><Relationship Id="rId8" Type="http://schemas.openxmlformats.org/officeDocument/2006/relationships/hyperlink" Target="https://www.djfr.fr/" TargetMode="External"/><Relationship Id="rId3" Type="http://schemas.openxmlformats.org/officeDocument/2006/relationships/image" Target="../media/image50.jpeg"/><Relationship Id="rId7" Type="http://schemas.openxmlformats.org/officeDocument/2006/relationships/image" Target="../media/image1.png"/><Relationship Id="rId2" Type="http://schemas.openxmlformats.org/officeDocument/2006/relationships/image" Target="../media/image49.jpeg"/><Relationship Id="rId1" Type="http://schemas.openxmlformats.org/officeDocument/2006/relationships/slideLayout" Target="../slideLayouts/slideLayout136.xml"/><Relationship Id="rId6" Type="http://schemas.openxmlformats.org/officeDocument/2006/relationships/image" Target="../media/image27.jpeg"/><Relationship Id="rId5" Type="http://schemas.openxmlformats.org/officeDocument/2006/relationships/image" Target="../media/image52.jpeg"/><Relationship Id="rId4" Type="http://schemas.openxmlformats.org/officeDocument/2006/relationships/image" Target="../media/image51.jpeg"/><Relationship Id="rId9" Type="http://schemas.openxmlformats.org/officeDocument/2006/relationships/image" Target="../media/image53.png"/></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3.png"/><Relationship Id="rId2" Type="http://schemas.openxmlformats.org/officeDocument/2006/relationships/image" Target="../media/image54.jpeg"/><Relationship Id="rId1" Type="http://schemas.openxmlformats.org/officeDocument/2006/relationships/slideLayout" Target="../slideLayouts/slideLayout136.xml"/><Relationship Id="rId6" Type="http://schemas.openxmlformats.org/officeDocument/2006/relationships/hyperlink" Target="https://www.djfr.fr/" TargetMode="External"/><Relationship Id="rId5" Type="http://schemas.openxmlformats.org/officeDocument/2006/relationships/image" Target="../media/image1.png"/><Relationship Id="rId4" Type="http://schemas.openxmlformats.org/officeDocument/2006/relationships/image" Target="../media/image56.jpeg"/></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53.png"/><Relationship Id="rId2" Type="http://schemas.openxmlformats.org/officeDocument/2006/relationships/image" Target="../media/image57.jpeg"/><Relationship Id="rId1" Type="http://schemas.openxmlformats.org/officeDocument/2006/relationships/slideLayout" Target="../slideLayouts/slideLayout136.xml"/><Relationship Id="rId6" Type="http://schemas.openxmlformats.org/officeDocument/2006/relationships/hyperlink" Target="https://www.djfr.fr/" TargetMode="External"/><Relationship Id="rId5" Type="http://schemas.openxmlformats.org/officeDocument/2006/relationships/image" Target="../media/image1.png"/><Relationship Id="rId4" Type="http://schemas.openxmlformats.org/officeDocument/2006/relationships/image" Target="../media/image27.jpeg"/></Relationships>
</file>

<file path=ppt/slides/_rels/slide39.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2.jpg"/><Relationship Id="rId2" Type="http://schemas.openxmlformats.org/officeDocument/2006/relationships/image" Target="../media/image59.jpeg"/><Relationship Id="rId1" Type="http://schemas.openxmlformats.org/officeDocument/2006/relationships/slideLayout" Target="../slideLayouts/slideLayout136.xml"/><Relationship Id="rId6" Type="http://schemas.openxmlformats.org/officeDocument/2006/relationships/image" Target="../media/image1.png"/><Relationship Id="rId5" Type="http://schemas.openxmlformats.org/officeDocument/2006/relationships/image" Target="../media/image27.jpeg"/><Relationship Id="rId4" Type="http://schemas.openxmlformats.org/officeDocument/2006/relationships/image" Target="../media/image61.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52.xml"/></Relationships>
</file>

<file path=ppt/slides/_rels/slide40.xml.rels><?xml version="1.0" encoding="UTF-8" standalone="yes"?>
<Relationships xmlns="http://schemas.openxmlformats.org/package/2006/relationships"><Relationship Id="rId8" Type="http://schemas.openxmlformats.org/officeDocument/2006/relationships/image" Target="../media/image67.jpg"/><Relationship Id="rId3" Type="http://schemas.openxmlformats.org/officeDocument/2006/relationships/image" Target="../media/image64.jpeg"/><Relationship Id="rId7" Type="http://schemas.openxmlformats.org/officeDocument/2006/relationships/image" Target="../media/image1.png"/><Relationship Id="rId2" Type="http://schemas.openxmlformats.org/officeDocument/2006/relationships/image" Target="../media/image63.jpeg"/><Relationship Id="rId1" Type="http://schemas.openxmlformats.org/officeDocument/2006/relationships/slideLayout" Target="../slideLayouts/slideLayout136.xml"/><Relationship Id="rId6" Type="http://schemas.openxmlformats.org/officeDocument/2006/relationships/image" Target="../media/image27.jpeg"/><Relationship Id="rId5" Type="http://schemas.openxmlformats.org/officeDocument/2006/relationships/image" Target="../media/image66.jpeg"/><Relationship Id="rId4" Type="http://schemas.openxmlformats.org/officeDocument/2006/relationships/image" Target="../media/image65.jpeg"/></Relationships>
</file>

<file path=ppt/slides/_rels/slide4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36.xml"/><Relationship Id="rId5" Type="http://schemas.openxmlformats.org/officeDocument/2006/relationships/image" Target="../media/image1.png"/><Relationship Id="rId4" Type="http://schemas.openxmlformats.org/officeDocument/2006/relationships/image" Target="../media/image27.jpeg"/></Relationships>
</file>

<file path=ppt/slides/_rels/slide42.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image" Target="../media/image1.png"/><Relationship Id="rId1" Type="http://schemas.openxmlformats.org/officeDocument/2006/relationships/slideLayout" Target="../slideLayouts/slideLayout136.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 Id="rId9" Type="http://schemas.openxmlformats.org/officeDocument/2006/relationships/image" Target="../media/image27.jpeg"/></Relationships>
</file>

<file path=ppt/slides/_rels/slide43.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7.xml"/><Relationship Id="rId1" Type="http://schemas.openxmlformats.org/officeDocument/2006/relationships/slideLayout" Target="../slideLayouts/slideLayout152.xml"/></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6.xml"/></Relationships>
</file>

<file path=ppt/slides/_rels/slide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6.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1.jpg"/><Relationship Id="rId2" Type="http://schemas.openxmlformats.org/officeDocument/2006/relationships/image" Target="../media/image77.jpg"/><Relationship Id="rId1" Type="http://schemas.openxmlformats.org/officeDocument/2006/relationships/slideLayout" Target="../slideLayouts/slideLayout136.xml"/><Relationship Id="rId6" Type="http://schemas.openxmlformats.org/officeDocument/2006/relationships/image" Target="../media/image80.jpg"/><Relationship Id="rId5" Type="http://schemas.openxmlformats.org/officeDocument/2006/relationships/image" Target="../media/image79.jpg"/><Relationship Id="rId4" Type="http://schemas.openxmlformats.org/officeDocument/2006/relationships/image" Target="../media/image78.jpg"/></Relationships>
</file>

<file path=ppt/slides/_rels/slide4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g"/><Relationship Id="rId1" Type="http://schemas.openxmlformats.org/officeDocument/2006/relationships/slideLayout" Target="../slideLayouts/slideLayout136.xml"/><Relationship Id="rId6" Type="http://schemas.openxmlformats.org/officeDocument/2006/relationships/image" Target="../media/image85.jpg"/><Relationship Id="rId5" Type="http://schemas.openxmlformats.org/officeDocument/2006/relationships/image" Target="../media/image84.jpg"/><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6.png"/><Relationship Id="rId1" Type="http://schemas.openxmlformats.org/officeDocument/2006/relationships/slideLayout" Target="../slideLayouts/slideLayout136.xml"/><Relationship Id="rId4" Type="http://schemas.openxmlformats.org/officeDocument/2006/relationships/image" Target="../media/image85.jp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5.jpg"/><Relationship Id="rId1" Type="http://schemas.openxmlformats.org/officeDocument/2006/relationships/slideLayout" Target="../slideLayouts/slideLayout136.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52.xml"/></Relationships>
</file>

<file path=ppt/slides/_rels/slide50.xml.rels><?xml version="1.0" encoding="UTF-8" standalone="yes"?>
<Relationships xmlns="http://schemas.openxmlformats.org/package/2006/relationships"><Relationship Id="rId3" Type="http://schemas.openxmlformats.org/officeDocument/2006/relationships/image" Target="../media/image91.jpg"/><Relationship Id="rId7" Type="http://schemas.openxmlformats.org/officeDocument/2006/relationships/image" Target="../media/image94.png"/><Relationship Id="rId2" Type="http://schemas.openxmlformats.org/officeDocument/2006/relationships/image" Target="../media/image90.jpg"/><Relationship Id="rId1" Type="http://schemas.openxmlformats.org/officeDocument/2006/relationships/slideLayout" Target="../slideLayouts/slideLayout136.xml"/><Relationship Id="rId6" Type="http://schemas.openxmlformats.org/officeDocument/2006/relationships/image" Target="../media/image1.png"/><Relationship Id="rId5" Type="http://schemas.openxmlformats.org/officeDocument/2006/relationships/image" Target="../media/image93.jpg"/><Relationship Id="rId4" Type="http://schemas.openxmlformats.org/officeDocument/2006/relationships/image" Target="../media/image92.jpg"/></Relationships>
</file>

<file path=ppt/slides/_rels/slide51.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18.xml"/><Relationship Id="rId1" Type="http://schemas.openxmlformats.org/officeDocument/2006/relationships/slideLayout" Target="../slideLayouts/slideLayout136.xml"/><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36.xml"/><Relationship Id="rId6" Type="http://schemas.openxmlformats.org/officeDocument/2006/relationships/image" Target="../media/image1.png"/><Relationship Id="rId5" Type="http://schemas.openxmlformats.org/officeDocument/2006/relationships/image" Target="../media/image99.png"/><Relationship Id="rId4" Type="http://schemas.openxmlformats.org/officeDocument/2006/relationships/image" Target="../media/image98.pn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0.png"/><Relationship Id="rId1" Type="http://schemas.openxmlformats.org/officeDocument/2006/relationships/slideLayout" Target="../slideLayouts/slideLayout136.xml"/><Relationship Id="rId5" Type="http://schemas.openxmlformats.org/officeDocument/2006/relationships/image" Target="../media/image101.png"/><Relationship Id="rId4" Type="http://schemas.openxmlformats.org/officeDocument/2006/relationships/image" Target="../media/image96.pn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2.png"/><Relationship Id="rId1" Type="http://schemas.openxmlformats.org/officeDocument/2006/relationships/slideLayout" Target="../slideLayouts/slideLayout136.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96.pn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36.xml"/><Relationship Id="rId6" Type="http://schemas.openxmlformats.org/officeDocument/2006/relationships/image" Target="../media/image106.png"/><Relationship Id="rId5" Type="http://schemas.openxmlformats.org/officeDocument/2006/relationships/image" Target="../media/image96.png"/><Relationship Id="rId4" Type="http://schemas.openxmlformats.org/officeDocument/2006/relationships/image" Target="../media/image105.png"/></Relationships>
</file>

<file path=ppt/slides/_rels/slide5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107.png"/><Relationship Id="rId1" Type="http://schemas.openxmlformats.org/officeDocument/2006/relationships/slideLayout" Target="../slideLayouts/slideLayout136.xml"/><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96.png"/><Relationship Id="rId2" Type="http://schemas.openxmlformats.org/officeDocument/2006/relationships/image" Target="../media/image108.png"/><Relationship Id="rId1" Type="http://schemas.openxmlformats.org/officeDocument/2006/relationships/slideLayout" Target="../slideLayouts/slideLayout136.xml"/><Relationship Id="rId6" Type="http://schemas.openxmlformats.org/officeDocument/2006/relationships/image" Target="../media/image1.png"/><Relationship Id="rId5" Type="http://schemas.openxmlformats.org/officeDocument/2006/relationships/image" Target="../media/image111.png"/><Relationship Id="rId4" Type="http://schemas.openxmlformats.org/officeDocument/2006/relationships/image" Target="../media/image110.png"/></Relationships>
</file>

<file path=ppt/slides/_rels/slide5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1.png"/><Relationship Id="rId1" Type="http://schemas.openxmlformats.org/officeDocument/2006/relationships/slideLayout" Target="../slideLayouts/slideLayout136.xml"/><Relationship Id="rId4" Type="http://schemas.openxmlformats.org/officeDocument/2006/relationships/image" Target="../media/image112.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6.xml"/></Relationships>
</file>

<file path=ppt/slides/_rels/slide6.xml.rels><?xml version="1.0" encoding="UTF-8" standalone="yes"?>
<Relationships xmlns="http://schemas.openxmlformats.org/package/2006/relationships"><Relationship Id="rId8" Type="http://schemas.openxmlformats.org/officeDocument/2006/relationships/image" Target="../media/image5.wmf"/><Relationship Id="rId3" Type="http://schemas.openxmlformats.org/officeDocument/2006/relationships/notesSlide" Target="../notesSlides/notesSlide6.xml"/><Relationship Id="rId7" Type="http://schemas.openxmlformats.org/officeDocument/2006/relationships/oleObject" Target="../embeddings/oleObject2.bin"/><Relationship Id="rId2" Type="http://schemas.openxmlformats.org/officeDocument/2006/relationships/slideLayout" Target="../slideLayouts/slideLayout152.xml"/><Relationship Id="rId1" Type="http://schemas.openxmlformats.org/officeDocument/2006/relationships/vmlDrawing" Target="../drawings/vmlDrawing1.vml"/><Relationship Id="rId6" Type="http://schemas.openxmlformats.org/officeDocument/2006/relationships/image" Target="../media/image4.wmf"/><Relationship Id="rId5" Type="http://schemas.openxmlformats.org/officeDocument/2006/relationships/oleObject" Target="../embeddings/oleObject1.bin"/><Relationship Id="rId4" Type="http://schemas.openxmlformats.org/officeDocument/2006/relationships/image" Target="../media/image6.jpeg"/><Relationship Id="rId9" Type="http://schemas.openxmlformats.org/officeDocument/2006/relationships/image" Target="../media/image1.png"/></Relationships>
</file>

<file path=ppt/slides/_rels/slide60.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36.xml"/></Relationships>
</file>

<file path=ppt/slides/_rels/slide61.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36.xml"/></Relationships>
</file>

<file path=ppt/slides/_rels/slide62.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36.xml"/></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6.jpeg"/><Relationship Id="rId1" Type="http://schemas.openxmlformats.org/officeDocument/2006/relationships/slideLayout" Target="../slideLayouts/slideLayout136.xml"/></Relationships>
</file>

<file path=ppt/slides/_rels/slide64.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36.xml"/></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8.png"/><Relationship Id="rId1" Type="http://schemas.openxmlformats.org/officeDocument/2006/relationships/slideLayout" Target="../slideLayouts/slideLayout136.xml"/></Relationships>
</file>

<file path=ppt/slides/_rels/slide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6.xml"/></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9.png"/><Relationship Id="rId1" Type="http://schemas.openxmlformats.org/officeDocument/2006/relationships/slideLayout" Target="../slideLayouts/slideLayout136.xml"/></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36.xml"/></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0.jpeg"/><Relationship Id="rId1" Type="http://schemas.openxmlformats.org/officeDocument/2006/relationships/slideLayout" Target="../slideLayouts/slideLayout136.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Layout" Target="../slideLayouts/slideLayout152.xml"/></Relationships>
</file>

<file path=ppt/slides/_rels/slide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6.xml"/></Relationships>
</file>

<file path=ppt/slides/_rels/slide7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hyperlink" Target="http://forum.e-train.fr/album_mod/upload/grandes/afac37ddba45c71b3482fca8ea2f863e.jpg" TargetMode="External"/><Relationship Id="rId1" Type="http://schemas.openxmlformats.org/officeDocument/2006/relationships/slideLayout" Target="../slideLayouts/slideLayout154.xml"/><Relationship Id="rId4" Type="http://schemas.openxmlformats.org/officeDocument/2006/relationships/image" Target="../media/image1.png"/></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36.xml"/><Relationship Id="rId5" Type="http://schemas.openxmlformats.org/officeDocument/2006/relationships/image" Target="../media/image123.jpeg"/><Relationship Id="rId4" Type="http://schemas.openxmlformats.org/officeDocument/2006/relationships/image" Target="../media/image122.png"/></Relationships>
</file>

<file path=ppt/slides/_rels/slide73.xml.rels><?xml version="1.0" encoding="UTF-8" standalone="yes"?>
<Relationships xmlns="http://schemas.openxmlformats.org/package/2006/relationships"><Relationship Id="rId3" Type="http://schemas.openxmlformats.org/officeDocument/2006/relationships/image" Target="../media/image124.jpg"/><Relationship Id="rId7"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55.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jpeg"/></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53.xml"/></Relationships>
</file>

<file path=ppt/slides/_rels/slide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3.xml"/></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53.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5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915816" y="271170"/>
            <a:ext cx="6624736" cy="1658238"/>
          </a:xfrm>
        </p:spPr>
        <p:txBody>
          <a:bodyPr>
            <a:normAutofit fontScale="90000"/>
          </a:bodyPr>
          <a:lstStyle/>
          <a:p>
            <a:r>
              <a:rPr lang="fr-FR" b="1" dirty="0" smtClean="0">
                <a:solidFill>
                  <a:srgbClr val="FFFF00"/>
                </a:solidFill>
                <a:latin typeface="Segoe Print" panose="02000600000000000000" pitchFamily="2" charset="0"/>
              </a:rPr>
              <a:t>MARIE LAFORET</a:t>
            </a:r>
            <a:br>
              <a:rPr lang="fr-FR" b="1" dirty="0" smtClean="0">
                <a:solidFill>
                  <a:srgbClr val="FFFF00"/>
                </a:solidFill>
                <a:latin typeface="Segoe Print" panose="02000600000000000000" pitchFamily="2" charset="0"/>
              </a:rPr>
            </a:br>
            <a:r>
              <a:rPr lang="fr-FR" b="1" dirty="0" smtClean="0">
                <a:solidFill>
                  <a:srgbClr val="FFFF00"/>
                </a:solidFill>
                <a:latin typeface="Segoe Print" panose="02000600000000000000" pitchFamily="2" charset="0"/>
              </a:rPr>
              <a:t>SOULAC</a:t>
            </a:r>
            <a:br>
              <a:rPr lang="fr-FR" b="1" dirty="0" smtClean="0">
                <a:solidFill>
                  <a:srgbClr val="FFFF00"/>
                </a:solidFill>
                <a:latin typeface="Segoe Print" panose="02000600000000000000" pitchFamily="2" charset="0"/>
              </a:rPr>
            </a:br>
            <a:r>
              <a:rPr lang="fr-FR" b="1" dirty="0" smtClean="0">
                <a:solidFill>
                  <a:srgbClr val="FFFF00"/>
                </a:solidFill>
                <a:latin typeface="Segoe Print" panose="02000600000000000000" pitchFamily="2" charset="0"/>
              </a:rPr>
              <a:t>E4520 puis BB1620</a:t>
            </a:r>
            <a:endParaRPr lang="fr-FR" b="1" dirty="0">
              <a:solidFill>
                <a:srgbClr val="FFFF00"/>
              </a:solidFill>
              <a:latin typeface="Segoe Print" panose="02000600000000000000" pitchFamily="2" charset="0"/>
            </a:endParaRPr>
          </a:p>
        </p:txBody>
      </p:sp>
      <p:sp>
        <p:nvSpPr>
          <p:cNvPr id="4" name="Espace réservé de la date 3"/>
          <p:cNvSpPr>
            <a:spLocks noGrp="1"/>
          </p:cNvSpPr>
          <p:nvPr>
            <p:ph type="dt" sz="half" idx="10"/>
          </p:nvPr>
        </p:nvSpPr>
        <p:spPr/>
        <p:txBody>
          <a:bodyPr/>
          <a:lstStyle/>
          <a:p>
            <a:r>
              <a:rPr lang="fr-FR" dirty="0" smtClean="0"/>
              <a:t>14/12/2019</a:t>
            </a:r>
            <a:endParaRPr lang="fr-FR" dirty="0"/>
          </a:p>
        </p:txBody>
      </p:sp>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29408"/>
            <a:ext cx="9144000" cy="4914900"/>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699792" cy="3609348"/>
          </a:xfrm>
          <a:prstGeom prst="rect">
            <a:avLst/>
          </a:prstGeom>
        </p:spPr>
      </p:pic>
    </p:spTree>
    <p:extLst>
      <p:ext uri="{BB962C8B-B14F-4D97-AF65-F5344CB8AC3E}">
        <p14:creationId xmlns:p14="http://schemas.microsoft.com/office/powerpoint/2010/main" val="9098646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solidFill>
                  <a:srgbClr val="BEF73F"/>
                </a:solidFill>
                <a:latin typeface="Segoe Print" panose="02000600000000000000" pitchFamily="2" charset="0"/>
              </a:rPr>
              <a:t>CT MOROP à NÎMES </a:t>
            </a:r>
            <a:br>
              <a:rPr lang="fr-FR" b="1" dirty="0">
                <a:solidFill>
                  <a:srgbClr val="BEF73F"/>
                </a:solidFill>
                <a:latin typeface="Segoe Print" panose="02000600000000000000" pitchFamily="2" charset="0"/>
              </a:rPr>
            </a:br>
            <a:r>
              <a:rPr lang="fr-FR" b="1" dirty="0">
                <a:solidFill>
                  <a:srgbClr val="BEF73F"/>
                </a:solidFill>
                <a:latin typeface="Segoe Print" panose="02000600000000000000" pitchFamily="2" charset="0"/>
              </a:rPr>
              <a:t>1</a:t>
            </a:r>
            <a:r>
              <a:rPr lang="fr-FR" b="1" baseline="30000" dirty="0">
                <a:solidFill>
                  <a:srgbClr val="BEF73F"/>
                </a:solidFill>
                <a:latin typeface="Segoe Print" panose="02000600000000000000" pitchFamily="2" charset="0"/>
              </a:rPr>
              <a:t>ER</a:t>
            </a:r>
            <a:r>
              <a:rPr lang="fr-FR" b="1" dirty="0">
                <a:solidFill>
                  <a:srgbClr val="BEF73F"/>
                </a:solidFill>
                <a:latin typeface="Segoe Print" panose="02000600000000000000" pitchFamily="2" charset="0"/>
              </a:rPr>
              <a:t> WE d’avril 2012 ?</a:t>
            </a:r>
            <a:endParaRPr lang="fr-FR" dirty="0"/>
          </a:p>
        </p:txBody>
      </p:sp>
      <p:sp>
        <p:nvSpPr>
          <p:cNvPr id="3" name="Espace réservé du contenu 2"/>
          <p:cNvSpPr>
            <a:spLocks noGrp="1"/>
          </p:cNvSpPr>
          <p:nvPr>
            <p:ph idx="1"/>
          </p:nvPr>
        </p:nvSpPr>
        <p:spPr>
          <a:xfrm>
            <a:off x="1180415" y="1840248"/>
            <a:ext cx="6591985" cy="3886200"/>
          </a:xfrm>
        </p:spPr>
        <p:txBody>
          <a:bodyPr>
            <a:noAutofit/>
          </a:bodyPr>
          <a:lstStyle/>
          <a:p>
            <a:pPr marL="0" indent="0" algn="ctr">
              <a:buNone/>
            </a:pPr>
            <a:r>
              <a:rPr lang="fr-FR" sz="2400" dirty="0" smtClean="0">
                <a:solidFill>
                  <a:srgbClr val="61FA48"/>
                </a:solidFill>
                <a:latin typeface="Segoe Print" panose="02000600000000000000" pitchFamily="2" charset="0"/>
              </a:rPr>
              <a:t>Leur programme</a:t>
            </a:r>
          </a:p>
          <a:p>
            <a:pPr marL="0" indent="0" algn="ctr">
              <a:buNone/>
            </a:pPr>
            <a:endParaRPr lang="fr-FR" sz="2400" dirty="0" smtClean="0">
              <a:solidFill>
                <a:srgbClr val="61FA48"/>
              </a:solidFill>
              <a:latin typeface="Segoe Print" panose="02000600000000000000" pitchFamily="2" charset="0"/>
            </a:endParaRPr>
          </a:p>
        </p:txBody>
      </p:sp>
      <p:sp>
        <p:nvSpPr>
          <p:cNvPr id="4" name="Espace réservé de la date 3"/>
          <p:cNvSpPr>
            <a:spLocks noGrp="1"/>
          </p:cNvSpPr>
          <p:nvPr>
            <p:ph type="dt" sz="half" idx="10"/>
          </p:nvPr>
        </p:nvSpPr>
        <p:spPr/>
        <p:txBody>
          <a:bodyPr/>
          <a:lstStyle/>
          <a:p>
            <a:r>
              <a:rPr lang="fr-FR" dirty="0" smtClean="0"/>
              <a:t>14/12/2019</a:t>
            </a:r>
            <a:endParaRPr lang="fr-FR" dirty="0"/>
          </a:p>
        </p:txBody>
      </p:sp>
      <p:pic>
        <p:nvPicPr>
          <p:cNvPr id="5" name="Espace réservé du contenu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06"/>
            <a:ext cx="1301483" cy="742074"/>
          </a:xfrm>
          <a:prstGeom prst="rect">
            <a:avLst/>
          </a:prstGeom>
        </p:spPr>
      </p:pic>
      <p:sp>
        <p:nvSpPr>
          <p:cNvPr id="11" name="Rectangle 10"/>
          <p:cNvSpPr/>
          <p:nvPr/>
        </p:nvSpPr>
        <p:spPr>
          <a:xfrm>
            <a:off x="418414" y="2363768"/>
            <a:ext cx="8115985" cy="4173065"/>
          </a:xfrm>
          <a:prstGeom prst="rect">
            <a:avLst/>
          </a:prstGeom>
        </p:spPr>
        <p:txBody>
          <a:bodyPr wrap="square">
            <a:spAutoFit/>
          </a:bodyPr>
          <a:lstStyle/>
          <a:p>
            <a:pPr>
              <a:lnSpc>
                <a:spcPct val="107000"/>
              </a:lnSpc>
              <a:spcAft>
                <a:spcPts val="800"/>
              </a:spcAft>
            </a:pPr>
            <a:r>
              <a:rPr lang="fr-FR" dirty="0">
                <a:highlight>
                  <a:srgbClr val="FFFF00"/>
                </a:highlight>
                <a:latin typeface="Segoe Print" panose="02000600000000000000" pitchFamily="2" charset="0"/>
                <a:ea typeface="Calibri" panose="020F0502020204030204" pitchFamily="34" charset="0"/>
                <a:cs typeface="Times New Roman" panose="02020603050405020304" pitchFamily="18" charset="0"/>
              </a:rPr>
              <a:t>Vendredi matin: séance de travail de la commission technique</a:t>
            </a: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dirty="0">
                <a:highlight>
                  <a:srgbClr val="FFFF00"/>
                </a:highlight>
                <a:latin typeface="Segoe Print" panose="02000600000000000000" pitchFamily="2" charset="0"/>
                <a:ea typeface="Calibri" panose="020F0502020204030204" pitchFamily="34" charset="0"/>
                <a:cs typeface="Times New Roman" panose="02020603050405020304" pitchFamily="18" charset="0"/>
              </a:rPr>
              <a:t>Vendredi midi: repas 15 personnes</a:t>
            </a: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dirty="0">
                <a:highlight>
                  <a:srgbClr val="FFFF00"/>
                </a:highlight>
                <a:latin typeface="Segoe Print" panose="02000600000000000000" pitchFamily="2" charset="0"/>
                <a:ea typeface="Calibri" panose="020F0502020204030204" pitchFamily="34" charset="0"/>
                <a:cs typeface="Times New Roman" panose="02020603050405020304" pitchFamily="18" charset="0"/>
              </a:rPr>
              <a:t>Vendredi après-midi: séance de travail de la commission technique</a:t>
            </a: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dirty="0">
                <a:highlight>
                  <a:srgbClr val="00FFFF"/>
                </a:highlight>
                <a:latin typeface="Segoe Print" panose="02000600000000000000" pitchFamily="2" charset="0"/>
                <a:ea typeface="Calibri" panose="020F0502020204030204" pitchFamily="34" charset="0"/>
                <a:cs typeface="Times New Roman" panose="02020603050405020304" pitchFamily="18" charset="0"/>
              </a:rPr>
              <a:t>Samedi matin: réunion de synthèse et autres réunions</a:t>
            </a: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dirty="0">
                <a:highlight>
                  <a:srgbClr val="00FFFF"/>
                </a:highlight>
                <a:latin typeface="Segoe Print" panose="02000600000000000000" pitchFamily="2" charset="0"/>
                <a:ea typeface="Calibri" panose="020F0502020204030204" pitchFamily="34" charset="0"/>
                <a:cs typeface="Times New Roman" panose="02020603050405020304" pitchFamily="18" charset="0"/>
              </a:rPr>
              <a:t>Samedi après-midi: visite centre d’intérêt ferroviaire</a:t>
            </a: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dirty="0">
                <a:highlight>
                  <a:srgbClr val="00FFFF"/>
                </a:highlight>
                <a:latin typeface="Segoe Print" panose="02000600000000000000" pitchFamily="2" charset="0"/>
                <a:ea typeface="Calibri" panose="020F0502020204030204" pitchFamily="34" charset="0"/>
                <a:cs typeface="Times New Roman" panose="02020603050405020304" pitchFamily="18" charset="0"/>
              </a:rPr>
              <a:t>Samedi soir: grand repas rassemblant délégués et accompagnants 30 personnes environ</a:t>
            </a: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dirty="0">
                <a:highlight>
                  <a:srgbClr val="00FF00"/>
                </a:highlight>
                <a:latin typeface="Segoe Print" panose="02000600000000000000" pitchFamily="2" charset="0"/>
                <a:ea typeface="Calibri" panose="020F0502020204030204" pitchFamily="34" charset="0"/>
                <a:cs typeface="Times New Roman" panose="02020603050405020304" pitchFamily="18" charset="0"/>
              </a:rPr>
              <a:t>Dimanche: visite ou promenade en train</a:t>
            </a: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dirty="0">
                <a:highlight>
                  <a:srgbClr val="00FF00"/>
                </a:highlight>
                <a:latin typeface="Segoe Print" panose="02000600000000000000" pitchFamily="2" charset="0"/>
                <a:ea typeface="Calibri" panose="020F0502020204030204" pitchFamily="34" charset="0"/>
                <a:cs typeface="Times New Roman" panose="02020603050405020304" pitchFamily="18" charset="0"/>
              </a:rPr>
              <a:t>Dimanche soir: quartier libre</a:t>
            </a:r>
            <a:endParaRPr lang="fr-FR"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dirty="0">
                <a:highlight>
                  <a:srgbClr val="C0C0C0"/>
                </a:highlight>
                <a:latin typeface="Segoe Print" panose="02000600000000000000" pitchFamily="2" charset="0"/>
                <a:ea typeface="Calibri" panose="020F0502020204030204" pitchFamily="34" charset="0"/>
                <a:cs typeface="Times New Roman" panose="02020603050405020304" pitchFamily="18" charset="0"/>
              </a:rPr>
              <a:t>Autonomie financière chaque participant finance chambre repas  excursion</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015770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797052" y="2136338"/>
            <a:ext cx="5549917" cy="360098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514350" indent="-514350" algn="ctr">
              <a:buNone/>
            </a:pPr>
            <a:r>
              <a:rPr lang="fr-FR" sz="3600" b="1" dirty="0" smtClean="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Rencontre 2020</a:t>
            </a:r>
          </a:p>
          <a:p>
            <a:pPr marL="514350" indent="-514350" algn="ctr">
              <a:buNone/>
            </a:pPr>
            <a:r>
              <a:rPr lang="fr-FR" sz="3600" b="1" dirty="0" smtClean="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des amateurs </a:t>
            </a:r>
          </a:p>
          <a:p>
            <a:pPr marL="514350" indent="-514350" algn="ctr">
              <a:buNone/>
            </a:pPr>
            <a:r>
              <a:rPr lang="fr-FR" sz="3600" b="1" dirty="0" smtClean="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et/ou </a:t>
            </a:r>
          </a:p>
          <a:p>
            <a:pPr marL="514350" indent="-514350" algn="ctr">
              <a:buNone/>
            </a:pPr>
            <a:r>
              <a:rPr lang="fr-FR" sz="3600" b="1" cap="none" spc="0" dirty="0" smtClean="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Constructeurs du zéro </a:t>
            </a:r>
          </a:p>
          <a:p>
            <a:pPr marL="514350" indent="-514350" algn="ctr">
              <a:buNone/>
            </a:pPr>
            <a:endParaRPr lang="fr-FR" sz="3200" b="1" dirty="0">
              <a:ln w="17780" cmpd="sng">
                <a:solidFill>
                  <a:srgbClr val="FFFF00"/>
                </a:solidFill>
                <a:prstDash val="solid"/>
                <a:miter lim="800000"/>
              </a:ln>
              <a:solidFill>
                <a:schemeClr val="bg1"/>
              </a:solidFill>
              <a:effectLst>
                <a:outerShdw blurRad="55000" dist="50800" dir="5400000" algn="tl">
                  <a:srgbClr val="000000">
                    <a:alpha val="33000"/>
                  </a:srgbClr>
                </a:outerShdw>
              </a:effectLst>
              <a:latin typeface="Segoe Print" panose="02000600000000000000" pitchFamily="2" charset="0"/>
              <a:cs typeface="Arial" pitchFamily="34" charset="0"/>
            </a:endParaRPr>
          </a:p>
          <a:p>
            <a:pPr marL="514350" indent="-514350" algn="ctr">
              <a:buNone/>
            </a:pPr>
            <a:endParaRPr lang="fr-FR" sz="3200" b="1" cap="none" spc="0" dirty="0" smtClean="0">
              <a:ln w="17780" cmpd="sng">
                <a:solidFill>
                  <a:srgbClr val="FFFF00"/>
                </a:solidFill>
                <a:prstDash val="solid"/>
                <a:miter lim="800000"/>
              </a:ln>
              <a:solidFill>
                <a:schemeClr val="bg1"/>
              </a:solidFill>
              <a:effectLst>
                <a:outerShdw blurRad="55000" dist="50800" dir="5400000" algn="tl">
                  <a:srgbClr val="000000">
                    <a:alpha val="33000"/>
                  </a:srgbClr>
                </a:outerShdw>
              </a:effectLst>
              <a:latin typeface="Segoe Print" panose="02000600000000000000" pitchFamily="2" charset="0"/>
              <a:cs typeface="Arial" pitchFamily="34" charset="0"/>
            </a:endParaRPr>
          </a:p>
          <a:p>
            <a:pPr marL="514350" indent="-514350" algn="ctr">
              <a:buNone/>
            </a:pPr>
            <a:r>
              <a:rPr lang="fr-FR" sz="2000" b="1" cap="none" spc="0" dirty="0" smtClean="0">
                <a:ln w="17780" cmpd="sng">
                  <a:solidFill>
                    <a:srgbClr val="FFFF00"/>
                  </a:solidFill>
                  <a:prstDash val="solid"/>
                  <a:miter lim="800000"/>
                </a:ln>
                <a:solidFill>
                  <a:schemeClr val="bg1"/>
                </a:solidFill>
                <a:effectLst>
                  <a:outerShdw blurRad="55000" dist="50800" dir="5400000" algn="tl">
                    <a:srgbClr val="000000">
                      <a:alpha val="33000"/>
                    </a:srgbClr>
                  </a:outerShdw>
                </a:effectLst>
                <a:latin typeface="Segoe Print" panose="02000600000000000000" pitchFamily="2" charset="0"/>
                <a:cs typeface="Arial" pitchFamily="34" charset="0"/>
              </a:rPr>
              <a:t>Les vendredi 12 avril et samedi 13 avril </a:t>
            </a:r>
          </a:p>
        </p:txBody>
      </p:sp>
      <p:pic>
        <p:nvPicPr>
          <p:cNvPr id="6" name="il_fi" descr="http://www.easydroit.fr/images/article/image/image031.png"/>
          <p:cNvPicPr/>
          <p:nvPr/>
        </p:nvPicPr>
        <p:blipFill>
          <a:blip r:embed="rId3" cstate="print"/>
          <a:srcRect/>
          <a:stretch>
            <a:fillRect/>
          </a:stretch>
        </p:blipFill>
        <p:spPr bwMode="auto">
          <a:xfrm>
            <a:off x="8362764" y="186905"/>
            <a:ext cx="648072" cy="576064"/>
          </a:xfrm>
          <a:prstGeom prst="rect">
            <a:avLst/>
          </a:prstGeom>
          <a:noFill/>
          <a:ln w="9525">
            <a:noFill/>
            <a:miter lim="800000"/>
            <a:headEnd/>
            <a:tailEnd/>
          </a:ln>
        </p:spPr>
      </p:pic>
      <p:sp>
        <p:nvSpPr>
          <p:cNvPr id="5" name="Espace réservé de la date 4"/>
          <p:cNvSpPr>
            <a:spLocks noGrp="1"/>
          </p:cNvSpPr>
          <p:nvPr>
            <p:ph type="dt" sz="half" idx="10"/>
          </p:nvPr>
        </p:nvSpPr>
        <p:spPr/>
        <p:txBody>
          <a:bodyPr/>
          <a:lstStyle/>
          <a:p>
            <a:r>
              <a:rPr lang="fr-FR" dirty="0" smtClean="0"/>
              <a:t>14/12/2019</a:t>
            </a:r>
            <a:endParaRPr lang="fr-FR" dirty="0"/>
          </a:p>
        </p:txBody>
      </p:sp>
    </p:spTree>
    <p:extLst>
      <p:ext uri="{BB962C8B-B14F-4D97-AF65-F5344CB8AC3E}">
        <p14:creationId xmlns:p14="http://schemas.microsoft.com/office/powerpoint/2010/main" val="5375236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52080" y="1049574"/>
            <a:ext cx="7886700" cy="5455685"/>
          </a:xfrm>
        </p:spPr>
        <p:txBody>
          <a:bodyPr>
            <a:normAutofit/>
          </a:bodyPr>
          <a:lstStyle/>
          <a:p>
            <a:pPr algn="ctr">
              <a:buNone/>
            </a:pPr>
            <a:r>
              <a:rPr lang="fr-FR" sz="2400" b="1" dirty="0" smtClean="0">
                <a:solidFill>
                  <a:srgbClr val="61FA48"/>
                </a:solidFill>
                <a:latin typeface="Candara" panose="020E0502030303020204" pitchFamily="34" charset="0"/>
              </a:rPr>
              <a:t>Rappel 2019</a:t>
            </a:r>
          </a:p>
          <a:p>
            <a:pPr algn="ctr">
              <a:buNone/>
            </a:pPr>
            <a:r>
              <a:rPr lang="fr-FR" sz="2400" b="1" dirty="0" smtClean="0">
                <a:solidFill>
                  <a:srgbClr val="61FA48"/>
                </a:solidFill>
                <a:latin typeface="Candara" panose="020E0502030303020204" pitchFamily="34" charset="0"/>
              </a:rPr>
              <a:t>75 </a:t>
            </a:r>
            <a:r>
              <a:rPr lang="fr-FR" sz="2400" b="1" dirty="0">
                <a:solidFill>
                  <a:srgbClr val="61FA48"/>
                </a:solidFill>
                <a:latin typeface="Candara" panose="020E0502030303020204" pitchFamily="34" charset="0"/>
              </a:rPr>
              <a:t>participants en 2019</a:t>
            </a:r>
          </a:p>
          <a:p>
            <a:pPr algn="ctr">
              <a:buNone/>
            </a:pPr>
            <a:r>
              <a:rPr lang="fr-FR" sz="2400" b="1" dirty="0" smtClean="0">
                <a:solidFill>
                  <a:srgbClr val="61FA48"/>
                </a:solidFill>
                <a:latin typeface="Candara" panose="020E0502030303020204" pitchFamily="34" charset="0"/>
              </a:rPr>
              <a:t>61 </a:t>
            </a:r>
            <a:r>
              <a:rPr lang="fr-FR" sz="2400" b="1" dirty="0">
                <a:solidFill>
                  <a:srgbClr val="61FA48"/>
                </a:solidFill>
                <a:latin typeface="Candara" panose="020E0502030303020204" pitchFamily="34" charset="0"/>
              </a:rPr>
              <a:t>participants en 2018</a:t>
            </a:r>
          </a:p>
          <a:p>
            <a:pPr algn="ctr">
              <a:buNone/>
            </a:pPr>
            <a:r>
              <a:rPr lang="fr-FR" sz="2400" b="1" dirty="0" smtClean="0">
                <a:solidFill>
                  <a:srgbClr val="61FA48"/>
                </a:solidFill>
                <a:latin typeface="Candara" panose="020E0502030303020204" pitchFamily="34" charset="0"/>
              </a:rPr>
              <a:t>64 </a:t>
            </a:r>
            <a:r>
              <a:rPr lang="fr-FR" sz="2400" b="1" dirty="0">
                <a:solidFill>
                  <a:srgbClr val="61FA48"/>
                </a:solidFill>
                <a:latin typeface="Candara" panose="020E0502030303020204" pitchFamily="34" charset="0"/>
              </a:rPr>
              <a:t>participants en 2017</a:t>
            </a:r>
          </a:p>
          <a:p>
            <a:pPr algn="ctr">
              <a:buNone/>
            </a:pPr>
            <a:r>
              <a:rPr lang="fr-FR" sz="2400" b="1" dirty="0" smtClean="0">
                <a:solidFill>
                  <a:srgbClr val="61FA48"/>
                </a:solidFill>
                <a:latin typeface="Candara" panose="020E0502030303020204" pitchFamily="34" charset="0"/>
              </a:rPr>
              <a:t>63 participants en 2016</a:t>
            </a:r>
          </a:p>
          <a:p>
            <a:pPr algn="ctr">
              <a:buNone/>
            </a:pPr>
            <a:r>
              <a:rPr lang="fr-FR" sz="2400" b="1" dirty="0" smtClean="0">
                <a:solidFill>
                  <a:srgbClr val="FFFF00"/>
                </a:solidFill>
                <a:latin typeface="Candara" panose="020E0502030303020204" pitchFamily="34" charset="0"/>
              </a:rPr>
              <a:t>artisans : AMJL - CMF - DJFR - ELLETREN - LOCO PRESTIGE</a:t>
            </a:r>
          </a:p>
          <a:p>
            <a:pPr marL="0" indent="0" algn="ctr">
              <a:buNone/>
            </a:pPr>
            <a:r>
              <a:rPr lang="fr-FR" sz="2400" b="1" dirty="0" smtClean="0">
                <a:solidFill>
                  <a:srgbClr val="FFFF00"/>
                </a:solidFill>
                <a:latin typeface="Candara" panose="020E0502030303020204" pitchFamily="34" charset="0"/>
              </a:rPr>
              <a:t>LOMBARDI - PESOLILLO</a:t>
            </a:r>
            <a:endParaRPr lang="fr-FR" sz="2400" b="1" dirty="0" smtClean="0">
              <a:solidFill>
                <a:schemeClr val="accent2">
                  <a:lumMod val="50000"/>
                </a:schemeClr>
              </a:solidFill>
              <a:latin typeface="Candara" panose="020E0502030303020204" pitchFamily="34" charset="0"/>
            </a:endParaRPr>
          </a:p>
          <a:p>
            <a:pPr marL="0" indent="0" algn="ctr">
              <a:buNone/>
            </a:pPr>
            <a:r>
              <a:rPr lang="fr-FR" sz="1800" b="1" dirty="0" smtClean="0">
                <a:solidFill>
                  <a:srgbClr val="FFFFFF"/>
                </a:solidFill>
                <a:latin typeface="Candara" panose="020E0502030303020204" pitchFamily="34" charset="0"/>
              </a:rPr>
              <a:t>Réseau vapeur vive Jean-Claude MARTIN : 18</a:t>
            </a:r>
          </a:p>
          <a:p>
            <a:pPr marL="0" indent="0" algn="ctr">
              <a:buNone/>
            </a:pPr>
            <a:r>
              <a:rPr lang="fr-FR" sz="1800" b="1" dirty="0" smtClean="0">
                <a:solidFill>
                  <a:srgbClr val="FFFFFF"/>
                </a:solidFill>
                <a:latin typeface="Candara" panose="020E0502030303020204" pitchFamily="34" charset="0"/>
              </a:rPr>
              <a:t>Visite du musée de la Romanité : annulé</a:t>
            </a:r>
          </a:p>
          <a:p>
            <a:pPr marL="0" indent="0" algn="ctr">
              <a:buNone/>
            </a:pPr>
            <a:r>
              <a:rPr lang="fr-FR" sz="1800" b="1" dirty="0" smtClean="0">
                <a:solidFill>
                  <a:srgbClr val="FFFFFF"/>
                </a:solidFill>
                <a:latin typeface="Candara" panose="020E0502030303020204" pitchFamily="34" charset="0"/>
              </a:rPr>
              <a:t>Visite du musée ferroviaire de Nîmes : 8 ( les italiens)</a:t>
            </a:r>
          </a:p>
          <a:p>
            <a:pPr marL="0" indent="0" algn="ctr">
              <a:buNone/>
            </a:pPr>
            <a:r>
              <a:rPr lang="fr-FR" sz="1800" b="1" dirty="0" smtClean="0">
                <a:solidFill>
                  <a:srgbClr val="FFFFFF"/>
                </a:solidFill>
                <a:latin typeface="Candara" panose="020E0502030303020204" pitchFamily="34" charset="0"/>
              </a:rPr>
              <a:t>Aide </a:t>
            </a:r>
            <a:r>
              <a:rPr lang="fr-FR" sz="1800" b="1" dirty="0">
                <a:solidFill>
                  <a:srgbClr val="FFFFFF"/>
                </a:solidFill>
                <a:latin typeface="Candara" panose="020E0502030303020204" pitchFamily="34" charset="0"/>
              </a:rPr>
              <a:t>à l’installation de la </a:t>
            </a:r>
            <a:r>
              <a:rPr lang="fr-FR" sz="1800" b="1" dirty="0" smtClean="0">
                <a:solidFill>
                  <a:srgbClr val="FFFFFF"/>
                </a:solidFill>
                <a:latin typeface="Candara" panose="020E0502030303020204" pitchFamily="34" charset="0"/>
              </a:rPr>
              <a:t>salle : 24</a:t>
            </a:r>
          </a:p>
          <a:p>
            <a:pPr marL="0" indent="0" algn="ctr">
              <a:buNone/>
            </a:pPr>
            <a:r>
              <a:rPr lang="fr-FR" sz="1800" b="1" dirty="0" smtClean="0">
                <a:solidFill>
                  <a:srgbClr val="FFFFFF"/>
                </a:solidFill>
                <a:latin typeface="Candara" panose="020E0502030303020204" pitchFamily="34" charset="0"/>
              </a:rPr>
              <a:t>Diner </a:t>
            </a:r>
            <a:r>
              <a:rPr lang="fr-FR" sz="1800" b="1" dirty="0">
                <a:solidFill>
                  <a:srgbClr val="FFFFFF"/>
                </a:solidFill>
                <a:latin typeface="Candara" panose="020E0502030303020204" pitchFamily="34" charset="0"/>
              </a:rPr>
              <a:t>du vendredi au </a:t>
            </a:r>
            <a:r>
              <a:rPr lang="fr-FR" sz="1800" b="1" dirty="0" smtClean="0">
                <a:solidFill>
                  <a:srgbClr val="FFFFFF"/>
                </a:solidFill>
                <a:latin typeface="Candara" panose="020E0502030303020204" pitchFamily="34" charset="0"/>
              </a:rPr>
              <a:t>Vatel : 24</a:t>
            </a:r>
            <a:endParaRPr lang="fr-FR" sz="2800" b="1" dirty="0">
              <a:latin typeface="+mj-lt"/>
            </a:endParaRPr>
          </a:p>
        </p:txBody>
      </p:sp>
      <p:sp>
        <p:nvSpPr>
          <p:cNvPr id="7" name="Rectangle 6"/>
          <p:cNvSpPr/>
          <p:nvPr/>
        </p:nvSpPr>
        <p:spPr>
          <a:xfrm>
            <a:off x="2412154" y="4365104"/>
            <a:ext cx="4572000" cy="461665"/>
          </a:xfrm>
          <a:prstGeom prst="rect">
            <a:avLst/>
          </a:prstGeom>
        </p:spPr>
        <p:txBody>
          <a:bodyPr>
            <a:spAutoFit/>
          </a:bodyPr>
          <a:lstStyle/>
          <a:p>
            <a:pPr lvl="0" algn="ctr">
              <a:spcAft>
                <a:spcPts val="0"/>
              </a:spcAft>
            </a:pPr>
            <a:endParaRPr lang="fr-FR" sz="2400" b="1" dirty="0">
              <a:solidFill>
                <a:srgbClr val="CCFFFF"/>
              </a:solidFill>
              <a:latin typeface="Candara" panose="020E0502030303020204" pitchFamily="34" charset="0"/>
              <a:ea typeface="Calibri" panose="020F0502020204030204" pitchFamily="34" charset="0"/>
              <a:cs typeface="Arial" pitchFamily="34" charset="0"/>
            </a:endParaRPr>
          </a:p>
        </p:txBody>
      </p:sp>
      <p:pic>
        <p:nvPicPr>
          <p:cNvPr id="10" name="il_fi" descr="http://www.easydroit.fr/images/article/image/image031.png"/>
          <p:cNvPicPr/>
          <p:nvPr/>
        </p:nvPicPr>
        <p:blipFill>
          <a:blip r:embed="rId3" cstate="print"/>
          <a:srcRect/>
          <a:stretch>
            <a:fillRect/>
          </a:stretch>
        </p:blipFill>
        <p:spPr bwMode="auto">
          <a:xfrm>
            <a:off x="8362764" y="186905"/>
            <a:ext cx="648072" cy="576064"/>
          </a:xfrm>
          <a:prstGeom prst="rect">
            <a:avLst/>
          </a:prstGeom>
          <a:noFill/>
          <a:ln w="9525">
            <a:noFill/>
            <a:miter lim="800000"/>
            <a:headEnd/>
            <a:tailEnd/>
          </a:ln>
        </p:spPr>
      </p:pic>
      <p:sp>
        <p:nvSpPr>
          <p:cNvPr id="5" name="Rectangle 4"/>
          <p:cNvSpPr/>
          <p:nvPr/>
        </p:nvSpPr>
        <p:spPr>
          <a:xfrm>
            <a:off x="-756592" y="16133"/>
            <a:ext cx="4572000" cy="1200329"/>
          </a:xfrm>
          <a:prstGeom prst="rect">
            <a:avLst/>
          </a:prstGeom>
        </p:spPr>
        <p:txBody>
          <a:bodyPr>
            <a:spAutoFit/>
          </a:bodyPr>
          <a:lstStyle/>
          <a:p>
            <a:pPr marL="514350" indent="-514350" algn="ctr">
              <a:buNone/>
            </a:pPr>
            <a:r>
              <a:rPr lang="fr-FR" b="1" dirty="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Rencontre </a:t>
            </a:r>
            <a:r>
              <a:rPr lang="fr-FR" b="1" dirty="0" smtClean="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2020 </a:t>
            </a:r>
            <a:endParaRPr lang="fr-FR" b="1" dirty="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endParaRPr>
          </a:p>
          <a:p>
            <a:pPr marL="514350" indent="-514350" algn="ctr">
              <a:buNone/>
            </a:pPr>
            <a:r>
              <a:rPr lang="fr-FR" b="1" dirty="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des amateurs </a:t>
            </a:r>
          </a:p>
          <a:p>
            <a:pPr marL="514350" indent="-514350" algn="ctr">
              <a:buNone/>
            </a:pPr>
            <a:r>
              <a:rPr lang="fr-FR" b="1" dirty="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et/ou </a:t>
            </a:r>
          </a:p>
          <a:p>
            <a:pPr marL="514350" indent="-514350" algn="ctr">
              <a:buNone/>
            </a:pPr>
            <a:r>
              <a:rPr lang="fr-FR" b="1" dirty="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Constructeurs du zéro </a:t>
            </a:r>
          </a:p>
        </p:txBody>
      </p:sp>
      <p:sp>
        <p:nvSpPr>
          <p:cNvPr id="8" name="Espace réservé de la date 7"/>
          <p:cNvSpPr>
            <a:spLocks noGrp="1"/>
          </p:cNvSpPr>
          <p:nvPr>
            <p:ph type="dt" sz="half" idx="10"/>
          </p:nvPr>
        </p:nvSpPr>
        <p:spPr/>
        <p:txBody>
          <a:bodyPr/>
          <a:lstStyle/>
          <a:p>
            <a:r>
              <a:rPr lang="fr-FR" dirty="0" smtClean="0"/>
              <a:t>14/12/2019</a:t>
            </a:r>
            <a:endParaRPr lang="fr-FR" dirty="0"/>
          </a:p>
        </p:txBody>
      </p:sp>
    </p:spTree>
    <p:extLst>
      <p:ext uri="{BB962C8B-B14F-4D97-AF65-F5344CB8AC3E}">
        <p14:creationId xmlns:p14="http://schemas.microsoft.com/office/powerpoint/2010/main" val="31393050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25680" y="908720"/>
            <a:ext cx="8496943" cy="3777622"/>
          </a:xfrm>
        </p:spPr>
        <p:txBody>
          <a:bodyPr>
            <a:noAutofit/>
          </a:bodyPr>
          <a:lstStyle/>
          <a:p>
            <a:pPr marL="137160" indent="0" algn="ctr">
              <a:buNone/>
            </a:pPr>
            <a:endParaRPr lang="fr-FR" sz="2400" b="1" dirty="0" smtClean="0">
              <a:solidFill>
                <a:srgbClr val="0000FF"/>
              </a:solidFill>
              <a:latin typeface="Segoe Print" panose="02000600000000000000" pitchFamily="2" charset="0"/>
            </a:endParaRPr>
          </a:p>
          <a:p>
            <a:pPr marL="137160" indent="0" algn="ctr">
              <a:buNone/>
            </a:pPr>
            <a:r>
              <a:rPr lang="fr-FR" sz="2400" b="1" dirty="0" smtClean="0">
                <a:solidFill>
                  <a:srgbClr val="61FA48"/>
                </a:solidFill>
                <a:latin typeface="Segoe Print" panose="02000600000000000000" pitchFamily="2" charset="0"/>
              </a:rPr>
              <a:t>organisation du vendredi </a:t>
            </a:r>
          </a:p>
          <a:p>
            <a:pPr marL="137160" indent="0" algn="ctr">
              <a:buNone/>
            </a:pPr>
            <a:endParaRPr lang="fr-FR" sz="1800" b="1" dirty="0" smtClean="0">
              <a:solidFill>
                <a:srgbClr val="61FA48"/>
              </a:solidFill>
              <a:latin typeface="Segoe Print" panose="02000600000000000000" pitchFamily="2" charset="0"/>
            </a:endParaRPr>
          </a:p>
          <a:p>
            <a:pPr marL="137160" indent="0" algn="ctr">
              <a:buNone/>
            </a:pPr>
            <a:r>
              <a:rPr lang="fr-FR" b="1" dirty="0" smtClean="0">
                <a:solidFill>
                  <a:srgbClr val="61FA48"/>
                </a:solidFill>
                <a:latin typeface="Segoe Print" panose="02000600000000000000" pitchFamily="2" charset="0"/>
              </a:rPr>
              <a:t>q</a:t>
            </a:r>
            <a:r>
              <a:rPr lang="fr-FR" sz="1800" b="1" dirty="0" smtClean="0">
                <a:solidFill>
                  <a:srgbClr val="61FA48"/>
                </a:solidFill>
                <a:latin typeface="Segoe Print" panose="02000600000000000000" pitchFamily="2" charset="0"/>
              </a:rPr>
              <a:t>ue faire en 2020 ?</a:t>
            </a:r>
          </a:p>
          <a:p>
            <a:pPr marL="137160" indent="0" algn="ctr">
              <a:buNone/>
            </a:pPr>
            <a:endParaRPr lang="fr-FR" sz="1800" b="1" dirty="0" smtClean="0">
              <a:solidFill>
                <a:srgbClr val="61FA48"/>
              </a:solidFill>
              <a:latin typeface="Segoe Print" panose="02000600000000000000" pitchFamily="2" charset="0"/>
            </a:endParaRPr>
          </a:p>
          <a:p>
            <a:pPr marL="137160" indent="0" algn="ctr">
              <a:buNone/>
            </a:pPr>
            <a:r>
              <a:rPr lang="fr-FR" sz="1800" b="1" dirty="0" smtClean="0">
                <a:solidFill>
                  <a:srgbClr val="61FA48"/>
                </a:solidFill>
                <a:latin typeface="Segoe Print" panose="02000600000000000000" pitchFamily="2" charset="0"/>
              </a:rPr>
              <a:t>L’installation de la salle,</a:t>
            </a:r>
          </a:p>
          <a:p>
            <a:pPr marL="137160" indent="0" algn="ctr">
              <a:buNone/>
            </a:pPr>
            <a:r>
              <a:rPr lang="fr-FR" b="1" dirty="0" smtClean="0">
                <a:solidFill>
                  <a:srgbClr val="FFFF00"/>
                </a:solidFill>
                <a:latin typeface="Segoe Print" panose="02000600000000000000" pitchFamily="2" charset="0"/>
                <a:ea typeface="Calibri" panose="020F0502020204030204" pitchFamily="34" charset="0"/>
                <a:cs typeface="Arial" pitchFamily="34" charset="0"/>
              </a:rPr>
              <a:t>Repas </a:t>
            </a:r>
            <a:r>
              <a:rPr lang="fr-FR" b="1" dirty="0">
                <a:solidFill>
                  <a:srgbClr val="FFFF00"/>
                </a:solidFill>
                <a:latin typeface="Segoe Print" panose="02000600000000000000" pitchFamily="2" charset="0"/>
                <a:ea typeface="Calibri" panose="020F0502020204030204" pitchFamily="34" charset="0"/>
                <a:cs typeface="Arial" pitchFamily="34" charset="0"/>
              </a:rPr>
              <a:t>en commun le soir au </a:t>
            </a:r>
            <a:r>
              <a:rPr lang="fr-FR" b="1" dirty="0" smtClean="0">
                <a:solidFill>
                  <a:srgbClr val="FFFF00"/>
                </a:solidFill>
                <a:latin typeface="Segoe Print" panose="02000600000000000000" pitchFamily="2" charset="0"/>
                <a:ea typeface="Calibri" panose="020F0502020204030204" pitchFamily="34" charset="0"/>
                <a:cs typeface="Arial" pitchFamily="34" charset="0"/>
              </a:rPr>
              <a:t>VATEL ? </a:t>
            </a:r>
            <a:endParaRPr lang="fr-FR" b="1" dirty="0">
              <a:solidFill>
                <a:srgbClr val="FFFF00"/>
              </a:solidFill>
              <a:latin typeface="Segoe Print" panose="02000600000000000000" pitchFamily="2" charset="0"/>
              <a:ea typeface="Calibri" panose="020F0502020204030204" pitchFamily="34" charset="0"/>
              <a:cs typeface="Arial" pitchFamily="34" charset="0"/>
            </a:endParaRPr>
          </a:p>
          <a:p>
            <a:pPr marL="137160" indent="0" algn="ctr">
              <a:buNone/>
            </a:pPr>
            <a:endParaRPr lang="fr-FR" sz="1800" b="1" dirty="0" smtClean="0">
              <a:solidFill>
                <a:srgbClr val="61FA48"/>
              </a:solidFill>
              <a:latin typeface="Segoe Print" panose="02000600000000000000" pitchFamily="2" charset="0"/>
            </a:endParaRPr>
          </a:p>
          <a:p>
            <a:pPr marL="0" indent="0" algn="ctr">
              <a:lnSpc>
                <a:spcPct val="160000"/>
              </a:lnSpc>
              <a:spcBef>
                <a:spcPts val="0"/>
              </a:spcBef>
              <a:buNone/>
            </a:pPr>
            <a:r>
              <a:rPr lang="fr-FR" b="1" dirty="0">
                <a:solidFill>
                  <a:srgbClr val="61FA48"/>
                </a:solidFill>
                <a:latin typeface="Segoe Print" panose="02000600000000000000" pitchFamily="2" charset="0"/>
              </a:rPr>
              <a:t> </a:t>
            </a:r>
            <a:endParaRPr lang="fr-FR" dirty="0">
              <a:latin typeface="Segoe Print" panose="02000600000000000000" pitchFamily="2" charset="0"/>
            </a:endParaRPr>
          </a:p>
          <a:p>
            <a:pPr marL="0" indent="0">
              <a:lnSpc>
                <a:spcPct val="160000"/>
              </a:lnSpc>
              <a:spcBef>
                <a:spcPts val="0"/>
              </a:spcBef>
              <a:buNone/>
            </a:pPr>
            <a:r>
              <a:rPr lang="fr-FR" sz="1200" b="1" dirty="0" smtClean="0">
                <a:latin typeface="Segoe Print" panose="02000600000000000000" pitchFamily="2" charset="0"/>
              </a:rPr>
              <a:t>    </a:t>
            </a:r>
            <a:endParaRPr lang="fr-FR" sz="1200" dirty="0">
              <a:solidFill>
                <a:srgbClr val="61FA48"/>
              </a:solidFill>
              <a:latin typeface="Segoe Print" panose="02000600000000000000" pitchFamily="2" charset="0"/>
            </a:endParaRPr>
          </a:p>
          <a:p>
            <a:pPr marL="137160" indent="0">
              <a:buNone/>
            </a:pPr>
            <a:endParaRPr lang="fr-FR" sz="1800" b="1" dirty="0" smtClean="0">
              <a:solidFill>
                <a:srgbClr val="61FA48"/>
              </a:solidFill>
              <a:latin typeface="Segoe Print" panose="02000600000000000000" pitchFamily="2" charset="0"/>
            </a:endParaRPr>
          </a:p>
          <a:p>
            <a:pPr marL="137160" indent="0">
              <a:buNone/>
            </a:pPr>
            <a:endParaRPr lang="fr-FR" sz="1600" b="1" dirty="0" smtClean="0">
              <a:solidFill>
                <a:srgbClr val="0000FF"/>
              </a:solidFill>
              <a:latin typeface="+mj-lt"/>
            </a:endParaRPr>
          </a:p>
          <a:p>
            <a:pPr marL="137160" indent="0">
              <a:buNone/>
            </a:pPr>
            <a:endParaRPr lang="fr-FR" sz="1600" b="1" dirty="0">
              <a:solidFill>
                <a:srgbClr val="FFC000"/>
              </a:solidFill>
              <a:latin typeface="+mj-lt"/>
            </a:endParaRPr>
          </a:p>
        </p:txBody>
      </p:sp>
      <p:sp>
        <p:nvSpPr>
          <p:cNvPr id="8" name="Rectangle 7"/>
          <p:cNvSpPr/>
          <p:nvPr/>
        </p:nvSpPr>
        <p:spPr>
          <a:xfrm>
            <a:off x="-900608" y="92531"/>
            <a:ext cx="4572000" cy="1200329"/>
          </a:xfrm>
          <a:prstGeom prst="rect">
            <a:avLst/>
          </a:prstGeom>
        </p:spPr>
        <p:txBody>
          <a:bodyPr>
            <a:spAutoFit/>
          </a:bodyPr>
          <a:lstStyle/>
          <a:p>
            <a:pPr marL="514350" indent="-514350" algn="ctr">
              <a:buNone/>
            </a:pPr>
            <a:r>
              <a:rPr lang="fr-FR" b="1" dirty="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Rencontre </a:t>
            </a:r>
            <a:r>
              <a:rPr lang="fr-FR" b="1" dirty="0" smtClean="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2020 </a:t>
            </a:r>
            <a:endParaRPr lang="fr-FR" b="1" dirty="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endParaRPr>
          </a:p>
          <a:p>
            <a:pPr marL="514350" indent="-514350" algn="ctr">
              <a:buNone/>
            </a:pPr>
            <a:r>
              <a:rPr lang="fr-FR" b="1" dirty="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des amateurs </a:t>
            </a:r>
          </a:p>
          <a:p>
            <a:pPr marL="514350" indent="-514350" algn="ctr">
              <a:buNone/>
            </a:pPr>
            <a:r>
              <a:rPr lang="fr-FR" b="1" dirty="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et/ou </a:t>
            </a:r>
          </a:p>
          <a:p>
            <a:pPr marL="514350" indent="-514350" algn="ctr">
              <a:buNone/>
            </a:pPr>
            <a:r>
              <a:rPr lang="fr-FR" b="1" dirty="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Constructeurs du zéro </a:t>
            </a:r>
          </a:p>
        </p:txBody>
      </p:sp>
      <p:pic>
        <p:nvPicPr>
          <p:cNvPr id="5" name="il_fi" descr="http://www.easydroit.fr/images/article/image/image031.png"/>
          <p:cNvPicPr/>
          <p:nvPr/>
        </p:nvPicPr>
        <p:blipFill>
          <a:blip r:embed="rId2" cstate="print"/>
          <a:srcRect/>
          <a:stretch>
            <a:fillRect/>
          </a:stretch>
        </p:blipFill>
        <p:spPr bwMode="auto">
          <a:xfrm>
            <a:off x="8388424" y="68041"/>
            <a:ext cx="648072" cy="576064"/>
          </a:xfrm>
          <a:prstGeom prst="rect">
            <a:avLst/>
          </a:prstGeom>
          <a:noFill/>
          <a:ln w="9525">
            <a:noFill/>
            <a:miter lim="800000"/>
            <a:headEnd/>
            <a:tailEnd/>
          </a:ln>
        </p:spPr>
      </p:pic>
      <p:sp>
        <p:nvSpPr>
          <p:cNvPr id="7" name="Espace réservé de la date 6"/>
          <p:cNvSpPr>
            <a:spLocks noGrp="1"/>
          </p:cNvSpPr>
          <p:nvPr>
            <p:ph type="dt" sz="half" idx="10"/>
          </p:nvPr>
        </p:nvSpPr>
        <p:spPr/>
        <p:txBody>
          <a:bodyPr/>
          <a:lstStyle/>
          <a:p>
            <a:r>
              <a:rPr lang="fr-FR" dirty="0" smtClean="0"/>
              <a:t>14/12/2019</a:t>
            </a:r>
            <a:endParaRPr lang="fr-FR" dirty="0"/>
          </a:p>
        </p:txBody>
      </p:sp>
    </p:spTree>
    <p:extLst>
      <p:ext uri="{BB962C8B-B14F-4D97-AF65-F5344CB8AC3E}">
        <p14:creationId xmlns:p14="http://schemas.microsoft.com/office/powerpoint/2010/main" val="9910276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0"/>
            <a:ext cx="9143999" cy="6858000"/>
          </a:xfrm>
        </p:spPr>
        <p:txBody>
          <a:bodyPr>
            <a:normAutofit fontScale="55000" lnSpcReduction="20000"/>
          </a:bodyPr>
          <a:lstStyle/>
          <a:p>
            <a:r>
              <a:rPr lang="fr-FR" dirty="0"/>
              <a:t> </a:t>
            </a:r>
          </a:p>
          <a:p>
            <a:pPr marL="0" indent="0">
              <a:buNone/>
            </a:pPr>
            <a:r>
              <a:rPr lang="fr-FR" sz="2100" b="1" dirty="0">
                <a:solidFill>
                  <a:srgbClr val="FFFF00"/>
                </a:solidFill>
              </a:rPr>
              <a:t>RENCONTRE 2020  DES AMATEURS ET/OU CONSTRUCTEURS DU ZERO</a:t>
            </a:r>
            <a:endParaRPr lang="fr-FR" sz="2100" dirty="0">
              <a:solidFill>
                <a:srgbClr val="FFFF00"/>
              </a:solidFill>
            </a:endParaRPr>
          </a:p>
          <a:p>
            <a:pPr marL="0" indent="0">
              <a:buNone/>
            </a:pPr>
            <a:r>
              <a:rPr lang="fr-FR" sz="2100" b="1" dirty="0">
                <a:solidFill>
                  <a:srgbClr val="FFFF00"/>
                </a:solidFill>
              </a:rPr>
              <a:t>Les vendredi 24 avril 2020 après midi et samedi 25 avril 2020</a:t>
            </a:r>
            <a:endParaRPr lang="fr-FR" sz="2100" dirty="0">
              <a:solidFill>
                <a:srgbClr val="FFFF00"/>
              </a:solidFill>
            </a:endParaRPr>
          </a:p>
          <a:p>
            <a:pPr marL="0" indent="0">
              <a:buNone/>
            </a:pPr>
            <a:r>
              <a:rPr lang="fr-FR" sz="2100" b="1" dirty="0">
                <a:solidFill>
                  <a:srgbClr val="FFFF00"/>
                </a:solidFill>
              </a:rPr>
              <a:t>À Nîmes (Gard)</a:t>
            </a:r>
            <a:endParaRPr lang="fr-FR" sz="2100" dirty="0">
              <a:solidFill>
                <a:srgbClr val="FFFF00"/>
              </a:solidFill>
            </a:endParaRPr>
          </a:p>
          <a:p>
            <a:pPr marL="0" indent="0">
              <a:buNone/>
            </a:pPr>
            <a:r>
              <a:rPr lang="fr-FR" sz="2100" b="1" dirty="0">
                <a:solidFill>
                  <a:schemeClr val="bg1"/>
                </a:solidFill>
              </a:rPr>
              <a:t> </a:t>
            </a:r>
            <a:endParaRPr lang="fr-FR" sz="2100" dirty="0">
              <a:solidFill>
                <a:schemeClr val="bg1"/>
              </a:solidFill>
            </a:endParaRPr>
          </a:p>
          <a:p>
            <a:pPr marL="0" indent="0">
              <a:lnSpc>
                <a:spcPct val="170000"/>
              </a:lnSpc>
              <a:spcBef>
                <a:spcPts val="0"/>
              </a:spcBef>
              <a:buNone/>
            </a:pPr>
            <a:r>
              <a:rPr lang="fr-FR" sz="2500" b="1" dirty="0">
                <a:solidFill>
                  <a:schemeClr val="bg1"/>
                </a:solidFill>
              </a:rPr>
              <a:t>Participer à une journée de partage entre passionnés du Zéro ferroviaire....</a:t>
            </a:r>
            <a:br>
              <a:rPr lang="fr-FR" sz="2500" b="1" dirty="0">
                <a:solidFill>
                  <a:schemeClr val="bg1"/>
                </a:solidFill>
              </a:rPr>
            </a:br>
            <a:r>
              <a:rPr lang="fr-FR" sz="2500" b="1" dirty="0">
                <a:solidFill>
                  <a:schemeClr val="bg1"/>
                </a:solidFill>
              </a:rPr>
              <a:t>C'est l'unique raison d'être de cette rencontre autour de cette belle échelle,</a:t>
            </a:r>
            <a:endParaRPr lang="fr-FR" sz="2500" dirty="0">
              <a:solidFill>
                <a:schemeClr val="bg1"/>
              </a:solidFill>
            </a:endParaRPr>
          </a:p>
          <a:p>
            <a:pPr marL="0" indent="0">
              <a:lnSpc>
                <a:spcPct val="170000"/>
              </a:lnSpc>
              <a:spcBef>
                <a:spcPts val="0"/>
              </a:spcBef>
              <a:buNone/>
            </a:pPr>
            <a:r>
              <a:rPr lang="fr-FR" sz="2500" b="1" dirty="0">
                <a:solidFill>
                  <a:schemeClr val="bg1"/>
                </a:solidFill>
              </a:rPr>
              <a:t>Organisée par les « Amis du Zéro ».</a:t>
            </a:r>
            <a:endParaRPr lang="fr-FR" sz="2500" dirty="0">
              <a:solidFill>
                <a:schemeClr val="bg1"/>
              </a:solidFill>
            </a:endParaRPr>
          </a:p>
          <a:p>
            <a:pPr marL="0" indent="0">
              <a:lnSpc>
                <a:spcPct val="170000"/>
              </a:lnSpc>
              <a:spcBef>
                <a:spcPts val="0"/>
              </a:spcBef>
              <a:buNone/>
            </a:pPr>
            <a:r>
              <a:rPr lang="fr-FR" sz="2500" dirty="0">
                <a:solidFill>
                  <a:schemeClr val="bg1"/>
                </a:solidFill>
              </a:rPr>
              <a:t> </a:t>
            </a:r>
          </a:p>
          <a:p>
            <a:pPr marL="0" indent="0">
              <a:lnSpc>
                <a:spcPct val="170000"/>
              </a:lnSpc>
              <a:spcBef>
                <a:spcPts val="0"/>
              </a:spcBef>
              <a:buNone/>
            </a:pPr>
            <a:r>
              <a:rPr lang="fr-FR" sz="2500" dirty="0">
                <a:solidFill>
                  <a:schemeClr val="bg1"/>
                </a:solidFill>
              </a:rPr>
              <a:t>La </a:t>
            </a:r>
            <a:r>
              <a:rPr lang="fr-FR" sz="2500" b="1" dirty="0">
                <a:solidFill>
                  <a:schemeClr val="bg1"/>
                </a:solidFill>
              </a:rPr>
              <a:t>RENCONTRE 2020</a:t>
            </a:r>
            <a:r>
              <a:rPr lang="fr-FR" sz="2500" dirty="0">
                <a:solidFill>
                  <a:schemeClr val="bg1"/>
                </a:solidFill>
              </a:rPr>
              <a:t> des "Amateurs et/ou  Constructeurs du Zéro" se déroulera  le samedi 25 avril 2020 dans les locaux de l’Hôtel Vatel de Nîmes de  9 heures 30 à 17h00.  Cette rencontre annuelle est organisée par l’association « Les amis du Zéro ». </a:t>
            </a:r>
          </a:p>
          <a:p>
            <a:pPr marL="0" indent="0">
              <a:lnSpc>
                <a:spcPct val="170000"/>
              </a:lnSpc>
              <a:spcBef>
                <a:spcPts val="0"/>
              </a:spcBef>
              <a:buNone/>
            </a:pPr>
            <a:r>
              <a:rPr lang="fr-FR" sz="2500" dirty="0">
                <a:solidFill>
                  <a:schemeClr val="bg1"/>
                </a:solidFill>
              </a:rPr>
              <a:t> </a:t>
            </a:r>
          </a:p>
          <a:p>
            <a:pPr marL="0" indent="0">
              <a:lnSpc>
                <a:spcPct val="170000"/>
              </a:lnSpc>
              <a:spcBef>
                <a:spcPts val="0"/>
              </a:spcBef>
              <a:buNone/>
            </a:pPr>
            <a:r>
              <a:rPr lang="fr-FR" sz="2500" dirty="0">
                <a:solidFill>
                  <a:schemeClr val="bg1"/>
                </a:solidFill>
              </a:rPr>
              <a:t>Cette </a:t>
            </a:r>
            <a:r>
              <a:rPr lang="fr-FR" sz="2500" b="1" dirty="0">
                <a:solidFill>
                  <a:schemeClr val="bg1"/>
                </a:solidFill>
              </a:rPr>
              <a:t>RENCONTRE 2020</a:t>
            </a:r>
            <a:r>
              <a:rPr lang="fr-FR" sz="2500" dirty="0">
                <a:solidFill>
                  <a:schemeClr val="bg1"/>
                </a:solidFill>
              </a:rPr>
              <a:t> n'est pas un salon,  mais un regroupement annuel, visant à réunir des amateurs et des artisans, passionnés  par le train miniature à l’échelle 1/43,5 – 1/45 ou Zéro, elle n’est pas ouverte au public. Tous les participants amateurs, collectionneurs, constructeurs et artisans participent aux mêmes conditions. </a:t>
            </a:r>
          </a:p>
          <a:p>
            <a:pPr marL="0" indent="0">
              <a:lnSpc>
                <a:spcPct val="170000"/>
              </a:lnSpc>
              <a:spcBef>
                <a:spcPts val="0"/>
              </a:spcBef>
              <a:buNone/>
            </a:pPr>
            <a:r>
              <a:rPr lang="fr-FR" sz="2500" dirty="0">
                <a:solidFill>
                  <a:schemeClr val="bg1"/>
                </a:solidFill>
              </a:rPr>
              <a:t> </a:t>
            </a:r>
          </a:p>
          <a:p>
            <a:pPr marL="0" indent="0">
              <a:lnSpc>
                <a:spcPct val="170000"/>
              </a:lnSpc>
              <a:spcBef>
                <a:spcPts val="0"/>
              </a:spcBef>
              <a:buNone/>
            </a:pPr>
            <a:r>
              <a:rPr lang="fr-FR" sz="2500" dirty="0">
                <a:solidFill>
                  <a:schemeClr val="bg1"/>
                </a:solidFill>
              </a:rPr>
              <a:t>La </a:t>
            </a:r>
            <a:r>
              <a:rPr lang="fr-FR" sz="2500" b="1" dirty="0">
                <a:solidFill>
                  <a:schemeClr val="bg1"/>
                </a:solidFill>
              </a:rPr>
              <a:t>RENCONTRE 2020</a:t>
            </a:r>
            <a:r>
              <a:rPr lang="fr-FR" sz="2500" dirty="0">
                <a:solidFill>
                  <a:schemeClr val="bg1"/>
                </a:solidFill>
              </a:rPr>
              <a:t> est conçue pour que chacun  échange des idées et des souhaits. Expose  des pièces de sa collection, ses réalisations (constructions ou transformations) et apprécie celles des autres amateurs ou artisans.  En 2019 étaient présent les artisans AMJL, CMF, DJFR, LOMBARDI, ELETTREN, LOCO PRESTIGE, MAGROU, PESOLILLO, 80 amateurs et plus de 300 modèles exposés.</a:t>
            </a:r>
          </a:p>
          <a:p>
            <a:pPr marL="0" indent="0">
              <a:buNone/>
            </a:pPr>
            <a:endParaRPr lang="fr-FR" dirty="0">
              <a:solidFill>
                <a:schemeClr val="bg1"/>
              </a:solidFill>
            </a:endParaRPr>
          </a:p>
        </p:txBody>
      </p:sp>
      <p:sp>
        <p:nvSpPr>
          <p:cNvPr id="4" name="Espace réservé de la date 3"/>
          <p:cNvSpPr>
            <a:spLocks noGrp="1"/>
          </p:cNvSpPr>
          <p:nvPr>
            <p:ph type="dt" sz="half" idx="10"/>
          </p:nvPr>
        </p:nvSpPr>
        <p:spPr/>
        <p:txBody>
          <a:bodyPr/>
          <a:lstStyle/>
          <a:p>
            <a:r>
              <a:rPr lang="fr-FR" dirty="0" smtClean="0"/>
              <a:t>14/12/2019</a:t>
            </a:r>
            <a:endParaRPr lang="fr-FR" dirty="0"/>
          </a:p>
        </p:txBody>
      </p:sp>
      <p:pic>
        <p:nvPicPr>
          <p:cNvPr id="6" name="il_fi" descr="http://www.easydroit.fr/images/article/image/image031.png"/>
          <p:cNvPicPr/>
          <p:nvPr/>
        </p:nvPicPr>
        <p:blipFill>
          <a:blip r:embed="rId2" cstate="print"/>
          <a:srcRect/>
          <a:stretch>
            <a:fillRect/>
          </a:stretch>
        </p:blipFill>
        <p:spPr bwMode="auto">
          <a:xfrm>
            <a:off x="8495928" y="27564"/>
            <a:ext cx="648072" cy="576064"/>
          </a:xfrm>
          <a:prstGeom prst="rect">
            <a:avLst/>
          </a:prstGeom>
          <a:noFill/>
          <a:ln w="9525">
            <a:noFill/>
            <a:miter lim="800000"/>
            <a:headEnd/>
            <a:tailEnd/>
          </a:ln>
        </p:spPr>
      </p:pic>
    </p:spTree>
    <p:extLst>
      <p:ext uri="{BB962C8B-B14F-4D97-AF65-F5344CB8AC3E}">
        <p14:creationId xmlns:p14="http://schemas.microsoft.com/office/powerpoint/2010/main" val="1202230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95536" y="836712"/>
            <a:ext cx="8748464" cy="6021288"/>
          </a:xfrm>
        </p:spPr>
        <p:txBody>
          <a:bodyPr>
            <a:normAutofit/>
          </a:bodyPr>
          <a:lstStyle/>
          <a:p>
            <a:pPr marL="0" indent="0">
              <a:buNone/>
            </a:pPr>
            <a:r>
              <a:rPr lang="fr-FR" b="1" dirty="0">
                <a:solidFill>
                  <a:srgbClr val="FFFFFF"/>
                </a:solidFill>
              </a:rPr>
              <a:t>PARTICIPATION</a:t>
            </a:r>
            <a:endParaRPr lang="fr-FR" dirty="0">
              <a:solidFill>
                <a:srgbClr val="FFFFFF"/>
              </a:solidFill>
            </a:endParaRPr>
          </a:p>
          <a:p>
            <a:pPr marL="0" indent="0">
              <a:buNone/>
            </a:pPr>
            <a:r>
              <a:rPr lang="fr-FR" dirty="0">
                <a:solidFill>
                  <a:srgbClr val="FFFFFF"/>
                </a:solidFill>
              </a:rPr>
              <a:t>S’engager à  apporter  à minima une pièce ferroviaire  à l'échelle zéro (1/43,5 ou 1/45),  que ce soit un matériel roulant ou pas, un élément de votre fabrication ou du commerce, une pièce rare ou pas... peu importe.</a:t>
            </a:r>
          </a:p>
          <a:p>
            <a:pPr marL="0" indent="0">
              <a:buNone/>
            </a:pPr>
            <a:r>
              <a:rPr lang="fr-FR" dirty="0">
                <a:solidFill>
                  <a:srgbClr val="FFFFFF"/>
                </a:solidFill>
              </a:rPr>
              <a:t> Si vous en disposez nous vous encourageons à amener un diorama.</a:t>
            </a:r>
          </a:p>
          <a:p>
            <a:pPr marL="0" indent="0">
              <a:buNone/>
            </a:pPr>
            <a:r>
              <a:rPr lang="fr-FR" dirty="0">
                <a:solidFill>
                  <a:srgbClr val="FFFFFF"/>
                </a:solidFill>
              </a:rPr>
              <a:t> </a:t>
            </a:r>
          </a:p>
          <a:p>
            <a:pPr marL="0" indent="0">
              <a:buNone/>
            </a:pPr>
            <a:r>
              <a:rPr lang="fr-FR" b="1" dirty="0">
                <a:solidFill>
                  <a:srgbClr val="FFFF00"/>
                </a:solidFill>
              </a:rPr>
              <a:t>INSCRIPTION</a:t>
            </a:r>
            <a:endParaRPr lang="fr-FR" dirty="0">
              <a:solidFill>
                <a:srgbClr val="FFFF00"/>
              </a:solidFill>
            </a:endParaRPr>
          </a:p>
          <a:p>
            <a:pPr marL="0" indent="0">
              <a:buNone/>
            </a:pPr>
            <a:r>
              <a:rPr lang="fr-FR" dirty="0">
                <a:solidFill>
                  <a:srgbClr val="FFFF00"/>
                </a:solidFill>
              </a:rPr>
              <a:t>Pour cela vous devez vous acquitter de la somme de …. Euros pour les frais de location de la salle, les frais de bouche (café/croissants de bienvenue et repas) et pour contribuer aux frais d'organisation.</a:t>
            </a:r>
          </a:p>
          <a:p>
            <a:pPr marL="0" indent="0">
              <a:buNone/>
            </a:pPr>
            <a:r>
              <a:rPr lang="fr-FR" dirty="0">
                <a:solidFill>
                  <a:srgbClr val="FFFFFF"/>
                </a:solidFill>
              </a:rPr>
              <a:t> </a:t>
            </a:r>
          </a:p>
          <a:p>
            <a:pPr marL="0" indent="0">
              <a:buNone/>
            </a:pPr>
            <a:r>
              <a:rPr lang="fr-FR" b="1" dirty="0">
                <a:solidFill>
                  <a:srgbClr val="FFFFFF"/>
                </a:solidFill>
              </a:rPr>
              <a:t>Les inscriptions seront prisent à partir de début janvier 2020. Les places étant forcément limitées, les demandes seront prises jusqu'à obtention du quota et au plus tard  le jeudi 16 avril 2020 </a:t>
            </a:r>
            <a:endParaRPr lang="fr-FR" dirty="0">
              <a:solidFill>
                <a:srgbClr val="FFFFFF"/>
              </a:solidFill>
            </a:endParaRPr>
          </a:p>
          <a:p>
            <a:pPr marL="0" indent="0">
              <a:buNone/>
            </a:pPr>
            <a:r>
              <a:rPr lang="fr-FR" b="1" dirty="0">
                <a:solidFill>
                  <a:srgbClr val="FFFFFF"/>
                </a:solidFill>
              </a:rPr>
              <a:t>A partir du lundi 20 avril 2020 aucun remboursement ne sera possible si vous ne venez pas, nous engageons les frais au Vatel à cette date.</a:t>
            </a:r>
            <a:endParaRPr lang="fr-FR" dirty="0">
              <a:solidFill>
                <a:srgbClr val="FFFFFF"/>
              </a:solidFill>
            </a:endParaRPr>
          </a:p>
          <a:p>
            <a:pPr marL="0" indent="0">
              <a:buNone/>
            </a:pPr>
            <a:r>
              <a:rPr lang="fr-FR" b="1" dirty="0"/>
              <a:t> </a:t>
            </a:r>
            <a:endParaRPr lang="fr-FR" dirty="0"/>
          </a:p>
          <a:p>
            <a:pPr marL="0" indent="0">
              <a:buNone/>
            </a:pPr>
            <a:endParaRPr lang="fr-FR" dirty="0"/>
          </a:p>
        </p:txBody>
      </p:sp>
      <p:sp>
        <p:nvSpPr>
          <p:cNvPr id="4" name="Espace réservé de la date 3"/>
          <p:cNvSpPr>
            <a:spLocks noGrp="1"/>
          </p:cNvSpPr>
          <p:nvPr>
            <p:ph type="dt" sz="half" idx="10"/>
          </p:nvPr>
        </p:nvSpPr>
        <p:spPr/>
        <p:txBody>
          <a:bodyPr/>
          <a:lstStyle/>
          <a:p>
            <a:r>
              <a:rPr lang="fr-FR" dirty="0" smtClean="0"/>
              <a:t>14/12/2019</a:t>
            </a:r>
            <a:endParaRPr lang="fr-FR" dirty="0"/>
          </a:p>
        </p:txBody>
      </p:sp>
      <p:pic>
        <p:nvPicPr>
          <p:cNvPr id="5" name="il_fi" descr="http://www.easydroit.fr/images/article/image/image031.png"/>
          <p:cNvPicPr/>
          <p:nvPr/>
        </p:nvPicPr>
        <p:blipFill>
          <a:blip r:embed="rId2" cstate="print"/>
          <a:srcRect/>
          <a:stretch>
            <a:fillRect/>
          </a:stretch>
        </p:blipFill>
        <p:spPr bwMode="auto">
          <a:xfrm>
            <a:off x="8495928" y="27564"/>
            <a:ext cx="648072" cy="576064"/>
          </a:xfrm>
          <a:prstGeom prst="rect">
            <a:avLst/>
          </a:prstGeom>
          <a:noFill/>
          <a:ln w="9525">
            <a:noFill/>
            <a:miter lim="800000"/>
            <a:headEnd/>
            <a:tailEnd/>
          </a:ln>
        </p:spPr>
      </p:pic>
    </p:spTree>
    <p:extLst>
      <p:ext uri="{BB962C8B-B14F-4D97-AF65-F5344CB8AC3E}">
        <p14:creationId xmlns:p14="http://schemas.microsoft.com/office/powerpoint/2010/main" val="40027245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836712"/>
            <a:ext cx="9170846" cy="6858000"/>
          </a:xfrm>
        </p:spPr>
        <p:txBody>
          <a:bodyPr>
            <a:normAutofit fontScale="92500" lnSpcReduction="20000"/>
          </a:bodyPr>
          <a:lstStyle/>
          <a:p>
            <a:pPr marL="0" indent="0">
              <a:buNone/>
            </a:pPr>
            <a:r>
              <a:rPr lang="fr-FR" b="1" dirty="0" smtClean="0">
                <a:solidFill>
                  <a:srgbClr val="FFFFFF"/>
                </a:solidFill>
              </a:rPr>
              <a:t>ORGANISATION</a:t>
            </a:r>
            <a:endParaRPr lang="fr-FR" dirty="0">
              <a:solidFill>
                <a:srgbClr val="FFFFFF"/>
              </a:solidFill>
            </a:endParaRPr>
          </a:p>
          <a:p>
            <a:pPr marL="0" indent="0">
              <a:buNone/>
            </a:pPr>
            <a:r>
              <a:rPr lang="fr-FR" b="1" dirty="0">
                <a:solidFill>
                  <a:srgbClr val="FFFFFF"/>
                </a:solidFill>
              </a:rPr>
              <a:t>Le Vendredi 24 Avril 2020</a:t>
            </a:r>
            <a:endParaRPr lang="fr-FR" dirty="0">
              <a:solidFill>
                <a:srgbClr val="FFFFFF"/>
              </a:solidFill>
            </a:endParaRPr>
          </a:p>
          <a:p>
            <a:pPr marL="0" indent="0">
              <a:buNone/>
            </a:pPr>
            <a:r>
              <a:rPr lang="fr-FR" dirty="0">
                <a:solidFill>
                  <a:srgbClr val="FFFFFF"/>
                </a:solidFill>
              </a:rPr>
              <a:t>Nous vous proposons </a:t>
            </a:r>
          </a:p>
          <a:p>
            <a:pPr marL="0" lvl="0" indent="0">
              <a:buNone/>
            </a:pPr>
            <a:r>
              <a:rPr lang="fr-FR" dirty="0">
                <a:solidFill>
                  <a:srgbClr val="FFFFFF"/>
                </a:solidFill>
              </a:rPr>
              <a:t>vers  15h00 une visite du nouveau Musée de la Romanité à Nîmes </a:t>
            </a:r>
          </a:p>
          <a:p>
            <a:pPr marL="0" lvl="0" indent="0">
              <a:buNone/>
            </a:pPr>
            <a:r>
              <a:rPr lang="fr-FR" dirty="0">
                <a:solidFill>
                  <a:srgbClr val="FFFFFF"/>
                </a:solidFill>
              </a:rPr>
              <a:t>vers 18 heures une aide pour installer la salle.</a:t>
            </a:r>
          </a:p>
          <a:p>
            <a:pPr marL="0" lvl="0" indent="0">
              <a:buNone/>
            </a:pPr>
            <a:r>
              <a:rPr lang="fr-FR" dirty="0">
                <a:solidFill>
                  <a:srgbClr val="FFFFFF"/>
                </a:solidFill>
              </a:rPr>
              <a:t>Un repas en commun le soir (réservation obligatoire et paiement sur place).</a:t>
            </a:r>
          </a:p>
          <a:p>
            <a:pPr marL="0" indent="0">
              <a:buNone/>
            </a:pPr>
            <a:r>
              <a:rPr lang="fr-FR" dirty="0">
                <a:solidFill>
                  <a:srgbClr val="FFFFFF"/>
                </a:solidFill>
              </a:rPr>
              <a:t> </a:t>
            </a:r>
          </a:p>
          <a:p>
            <a:pPr marL="0" indent="0">
              <a:buNone/>
            </a:pPr>
            <a:r>
              <a:rPr lang="fr-FR" b="1" dirty="0">
                <a:solidFill>
                  <a:srgbClr val="FFFFFF"/>
                </a:solidFill>
              </a:rPr>
              <a:t>Le </a:t>
            </a:r>
            <a:r>
              <a:rPr lang="fr-FR" b="1" dirty="0" smtClean="0">
                <a:solidFill>
                  <a:srgbClr val="FFFFFF"/>
                </a:solidFill>
              </a:rPr>
              <a:t>Samedi </a:t>
            </a:r>
            <a:r>
              <a:rPr lang="fr-FR" b="1" dirty="0">
                <a:solidFill>
                  <a:srgbClr val="FFFFFF"/>
                </a:solidFill>
              </a:rPr>
              <a:t>25 avril 2020</a:t>
            </a:r>
            <a:endParaRPr lang="fr-FR" dirty="0">
              <a:solidFill>
                <a:srgbClr val="FFFFFF"/>
              </a:solidFill>
            </a:endParaRPr>
          </a:p>
          <a:p>
            <a:pPr marL="0" lvl="0" indent="0">
              <a:buNone/>
            </a:pPr>
            <a:r>
              <a:rPr lang="fr-FR" dirty="0">
                <a:solidFill>
                  <a:srgbClr val="FFFFFF"/>
                </a:solidFill>
              </a:rPr>
              <a:t>De 9 heures 30 à 17h00 (merci si possible de ne pas anticiper l'heure de départ) </a:t>
            </a:r>
          </a:p>
          <a:p>
            <a:pPr marL="0" lvl="0" indent="0">
              <a:buNone/>
            </a:pPr>
            <a:r>
              <a:rPr lang="fr-FR" dirty="0">
                <a:solidFill>
                  <a:srgbClr val="FFFFFF"/>
                </a:solidFill>
              </a:rPr>
              <a:t>accueil dès 8h30 à l’Hôtel Vatel - 140 rue Vatel - 30900 Nîmes</a:t>
            </a:r>
          </a:p>
          <a:p>
            <a:pPr marL="0" lvl="0" indent="0">
              <a:buNone/>
            </a:pPr>
            <a:r>
              <a:rPr lang="fr-FR" dirty="0">
                <a:solidFill>
                  <a:srgbClr val="FFFFFF"/>
                </a:solidFill>
              </a:rPr>
              <a:t>Exposition de vos modèles au sixième étage de  l’Hôtel Vatel de Nîmes. </a:t>
            </a:r>
          </a:p>
          <a:p>
            <a:pPr marL="0" lvl="0" indent="0">
              <a:buNone/>
            </a:pPr>
            <a:r>
              <a:rPr lang="fr-FR" dirty="0">
                <a:solidFill>
                  <a:srgbClr val="FFFFFF"/>
                </a:solidFill>
              </a:rPr>
              <a:t>Merci, à l’aide de la fiche d’inscription, de détailler vos besoins afin de vous accueillir dans les meilleures conditions. </a:t>
            </a:r>
          </a:p>
          <a:p>
            <a:pPr marL="0" lvl="0" indent="0">
              <a:buNone/>
            </a:pPr>
            <a:r>
              <a:rPr lang="fr-FR" dirty="0">
                <a:solidFill>
                  <a:srgbClr val="FFFFFF"/>
                </a:solidFill>
              </a:rPr>
              <a:t>Vous disposez à priori d'un mètre linéaire d'exposition et si nécessaire nous nous adapterons à vos souhaits. </a:t>
            </a:r>
          </a:p>
          <a:p>
            <a:pPr marL="0" lvl="0" indent="0">
              <a:buNone/>
            </a:pPr>
            <a:r>
              <a:rPr lang="fr-FR" dirty="0">
                <a:solidFill>
                  <a:srgbClr val="FFFFFF"/>
                </a:solidFill>
              </a:rPr>
              <a:t>Une petite bourse (autogestion) est possible afin de permettre des échanges de matériel</a:t>
            </a:r>
            <a:r>
              <a:rPr lang="fr-FR" dirty="0" smtClean="0">
                <a:solidFill>
                  <a:srgbClr val="FFFFFF"/>
                </a:solidFill>
              </a:rPr>
              <a:t>.</a:t>
            </a:r>
            <a:endParaRPr lang="fr-FR" dirty="0">
              <a:solidFill>
                <a:srgbClr val="FFFFFF"/>
              </a:solidFill>
            </a:endParaRPr>
          </a:p>
          <a:p>
            <a:pPr marL="0" indent="0">
              <a:buNone/>
            </a:pPr>
            <a:r>
              <a:rPr lang="fr-FR" dirty="0">
                <a:solidFill>
                  <a:srgbClr val="FFFFFF"/>
                </a:solidFill>
              </a:rPr>
              <a:t>Nous vous remercions de communiquer cette lettre à tous vos amis pratiquant le zéro</a:t>
            </a:r>
            <a:r>
              <a:rPr lang="fr-FR" dirty="0" smtClean="0">
                <a:solidFill>
                  <a:srgbClr val="FFFFFF"/>
                </a:solidFill>
              </a:rPr>
              <a:t>.</a:t>
            </a:r>
            <a:endParaRPr lang="fr-FR" dirty="0">
              <a:solidFill>
                <a:srgbClr val="FFFFFF"/>
              </a:solidFill>
            </a:endParaRPr>
          </a:p>
          <a:p>
            <a:pPr marL="0" indent="0">
              <a:buNone/>
            </a:pPr>
            <a:r>
              <a:rPr lang="fr-FR" b="1" dirty="0">
                <a:solidFill>
                  <a:srgbClr val="FFFFFF"/>
                </a:solidFill>
              </a:rPr>
              <a:t>« Les amis du Zéro »</a:t>
            </a:r>
            <a:endParaRPr lang="fr-FR" dirty="0">
              <a:solidFill>
                <a:srgbClr val="FFFFFF"/>
              </a:solidFill>
            </a:endParaRPr>
          </a:p>
          <a:p>
            <a:pPr marL="0" indent="0">
              <a:buNone/>
            </a:pPr>
            <a:r>
              <a:rPr lang="fr-FR" b="1" dirty="0">
                <a:solidFill>
                  <a:srgbClr val="FFFFFF"/>
                </a:solidFill>
              </a:rPr>
              <a:t> </a:t>
            </a:r>
            <a:endParaRPr lang="fr-FR" dirty="0">
              <a:solidFill>
                <a:srgbClr val="FFFFFF"/>
              </a:solidFill>
            </a:endParaRPr>
          </a:p>
          <a:p>
            <a:pPr marL="0" indent="0">
              <a:buNone/>
            </a:pPr>
            <a:r>
              <a:rPr lang="fr-FR" b="1" dirty="0">
                <a:solidFill>
                  <a:srgbClr val="FFFFFF"/>
                </a:solidFill>
              </a:rPr>
              <a:t> </a:t>
            </a:r>
            <a:endParaRPr lang="fr-FR" dirty="0">
              <a:solidFill>
                <a:srgbClr val="FFFFFF"/>
              </a:solidFill>
            </a:endParaRPr>
          </a:p>
          <a:p>
            <a:pPr marL="0" indent="0">
              <a:buNone/>
            </a:pPr>
            <a:endParaRPr lang="fr-FR" b="1" u="sng" dirty="0" smtClean="0">
              <a:solidFill>
                <a:srgbClr val="FFFFFF"/>
              </a:solidFill>
            </a:endParaRPr>
          </a:p>
          <a:p>
            <a:pPr marL="0" indent="0">
              <a:buNone/>
            </a:pPr>
            <a:endParaRPr lang="fr-FR" dirty="0"/>
          </a:p>
        </p:txBody>
      </p:sp>
      <p:sp>
        <p:nvSpPr>
          <p:cNvPr id="4" name="Espace réservé de la date 3"/>
          <p:cNvSpPr>
            <a:spLocks noGrp="1"/>
          </p:cNvSpPr>
          <p:nvPr>
            <p:ph type="dt" sz="half" idx="10"/>
          </p:nvPr>
        </p:nvSpPr>
        <p:spPr/>
        <p:txBody>
          <a:bodyPr/>
          <a:lstStyle/>
          <a:p>
            <a:r>
              <a:rPr lang="fr-FR" dirty="0" smtClean="0"/>
              <a:t>14/12/2019</a:t>
            </a:r>
            <a:endParaRPr lang="fr-FR" dirty="0"/>
          </a:p>
        </p:txBody>
      </p:sp>
      <p:pic>
        <p:nvPicPr>
          <p:cNvPr id="5" name="il_fi" descr="http://www.easydroit.fr/images/article/image/image031.png"/>
          <p:cNvPicPr/>
          <p:nvPr/>
        </p:nvPicPr>
        <p:blipFill>
          <a:blip r:embed="rId2" cstate="print"/>
          <a:srcRect/>
          <a:stretch>
            <a:fillRect/>
          </a:stretch>
        </p:blipFill>
        <p:spPr bwMode="auto">
          <a:xfrm>
            <a:off x="8495928" y="27564"/>
            <a:ext cx="648072" cy="576064"/>
          </a:xfrm>
          <a:prstGeom prst="rect">
            <a:avLst/>
          </a:prstGeom>
          <a:noFill/>
          <a:ln w="9525">
            <a:noFill/>
            <a:miter lim="800000"/>
            <a:headEnd/>
            <a:tailEnd/>
          </a:ln>
        </p:spPr>
      </p:pic>
    </p:spTree>
    <p:extLst>
      <p:ext uri="{BB962C8B-B14F-4D97-AF65-F5344CB8AC3E}">
        <p14:creationId xmlns:p14="http://schemas.microsoft.com/office/powerpoint/2010/main" val="40625606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7544" y="260025"/>
            <a:ext cx="8424935" cy="3777622"/>
          </a:xfrm>
        </p:spPr>
        <p:txBody>
          <a:bodyPr>
            <a:normAutofit/>
          </a:bodyPr>
          <a:lstStyle/>
          <a:p>
            <a:pPr marL="0" indent="0">
              <a:buNone/>
            </a:pPr>
            <a:r>
              <a:rPr lang="fr-FR" sz="2800" dirty="0" smtClean="0">
                <a:solidFill>
                  <a:srgbClr val="BEF73F"/>
                </a:solidFill>
                <a:latin typeface="Segoe Print" panose="02000600000000000000" pitchFamily="2" charset="0"/>
              </a:rPr>
              <a:t>Inviter l’artiste Michel </a:t>
            </a:r>
            <a:r>
              <a:rPr lang="fr-FR" sz="2800" dirty="0">
                <a:solidFill>
                  <a:srgbClr val="BEF73F"/>
                </a:solidFill>
                <a:latin typeface="Segoe Print" panose="02000600000000000000" pitchFamily="2" charset="0"/>
              </a:rPr>
              <a:t>PAUL ?</a:t>
            </a:r>
          </a:p>
          <a:p>
            <a:pPr marL="0" indent="0">
              <a:buNone/>
            </a:pPr>
            <a:r>
              <a:rPr lang="fr-FR" sz="2800" dirty="0" smtClean="0">
                <a:solidFill>
                  <a:srgbClr val="BEF73F"/>
                </a:solidFill>
                <a:latin typeface="Segoe Print" panose="02000600000000000000" pitchFamily="2" charset="0"/>
              </a:rPr>
              <a:t>Autre proposition</a:t>
            </a:r>
          </a:p>
        </p:txBody>
      </p:sp>
      <p:pic>
        <p:nvPicPr>
          <p:cNvPr id="7" name="il_fi" descr="http://www.easydroit.fr/images/article/image/image031.png"/>
          <p:cNvPicPr/>
          <p:nvPr/>
        </p:nvPicPr>
        <p:blipFill>
          <a:blip r:embed="rId2" cstate="print"/>
          <a:srcRect/>
          <a:stretch>
            <a:fillRect/>
          </a:stretch>
        </p:blipFill>
        <p:spPr bwMode="auto">
          <a:xfrm>
            <a:off x="8495928" y="27564"/>
            <a:ext cx="648072" cy="576064"/>
          </a:xfrm>
          <a:prstGeom prst="rect">
            <a:avLst/>
          </a:prstGeom>
          <a:noFill/>
          <a:ln w="9525">
            <a:noFill/>
            <a:miter lim="800000"/>
            <a:headEnd/>
            <a:tailEnd/>
          </a:ln>
        </p:spPr>
      </p:pic>
      <p:sp>
        <p:nvSpPr>
          <p:cNvPr id="8" name="Espace réservé de la date 7"/>
          <p:cNvSpPr>
            <a:spLocks noGrp="1"/>
          </p:cNvSpPr>
          <p:nvPr>
            <p:ph type="dt" sz="half" idx="10"/>
          </p:nvPr>
        </p:nvSpPr>
        <p:spPr/>
        <p:txBody>
          <a:bodyPr/>
          <a:lstStyle/>
          <a:p>
            <a:r>
              <a:rPr lang="fr-FR" dirty="0" smtClean="0"/>
              <a:t>14/12/2019</a:t>
            </a:r>
            <a:endParaRPr lang="fr-FR" dirty="0"/>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624" y="1392539"/>
            <a:ext cx="6467309" cy="4850482"/>
          </a:xfrm>
          <a:prstGeom prst="rect">
            <a:avLst/>
          </a:prstGeom>
        </p:spPr>
      </p:pic>
    </p:spTree>
    <p:extLst>
      <p:ext uri="{BB962C8B-B14F-4D97-AF65-F5344CB8AC3E}">
        <p14:creationId xmlns:p14="http://schemas.microsoft.com/office/powerpoint/2010/main" val="17471809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77399" y="2276872"/>
            <a:ext cx="6589199" cy="1280890"/>
          </a:xfrm>
        </p:spPr>
        <p:txBody>
          <a:bodyPr>
            <a:noAutofit/>
          </a:bodyPr>
          <a:lstStyle/>
          <a:p>
            <a:pPr algn="ctr"/>
            <a:r>
              <a:rPr lang="fr-FR" sz="4000" b="1" dirty="0">
                <a:solidFill>
                  <a:srgbClr val="BEF73F"/>
                </a:solidFill>
                <a:latin typeface="Segoe Print" panose="02000600000000000000" pitchFamily="2" charset="0"/>
              </a:rPr>
              <a:t>Déplacement futur</a:t>
            </a:r>
            <a:r>
              <a:rPr lang="fr-FR" sz="4000" b="1" dirty="0">
                <a:solidFill>
                  <a:srgbClr val="BEF73F"/>
                </a:solidFill>
                <a:latin typeface="Segoe Print" panose="02000600000000000000" pitchFamily="2" charset="0"/>
                <a:cs typeface="Arial" pitchFamily="34" charset="0"/>
              </a:rPr>
              <a:t/>
            </a:r>
            <a:br>
              <a:rPr lang="fr-FR" sz="4000" b="1" dirty="0">
                <a:solidFill>
                  <a:srgbClr val="BEF73F"/>
                </a:solidFill>
                <a:latin typeface="Segoe Print" panose="02000600000000000000" pitchFamily="2" charset="0"/>
                <a:cs typeface="Arial" pitchFamily="34" charset="0"/>
              </a:rPr>
            </a:br>
            <a:r>
              <a:rPr lang="fr-FR" sz="4000" b="1" dirty="0">
                <a:solidFill>
                  <a:srgbClr val="BEF73F"/>
                </a:solidFill>
                <a:latin typeface="Segoe Print" panose="02000600000000000000" pitchFamily="2" charset="0"/>
              </a:rPr>
              <a:t/>
            </a:r>
            <a:br>
              <a:rPr lang="fr-FR" sz="4000" b="1" dirty="0">
                <a:solidFill>
                  <a:srgbClr val="BEF73F"/>
                </a:solidFill>
                <a:latin typeface="Segoe Print" panose="02000600000000000000" pitchFamily="2" charset="0"/>
              </a:rPr>
            </a:br>
            <a:endParaRPr lang="fr-FR" sz="4000" b="1" dirty="0">
              <a:solidFill>
                <a:srgbClr val="BEF73F"/>
              </a:solidFill>
            </a:endParaRPr>
          </a:p>
        </p:txBody>
      </p:sp>
      <p:sp>
        <p:nvSpPr>
          <p:cNvPr id="3" name="Espace réservé du contenu 2"/>
          <p:cNvSpPr>
            <a:spLocks noGrp="1"/>
          </p:cNvSpPr>
          <p:nvPr>
            <p:ph idx="1"/>
          </p:nvPr>
        </p:nvSpPr>
        <p:spPr>
          <a:xfrm>
            <a:off x="395536" y="2133600"/>
            <a:ext cx="8352927" cy="3777622"/>
          </a:xfrm>
        </p:spPr>
        <p:txBody>
          <a:bodyPr/>
          <a:lstStyle/>
          <a:p>
            <a:pPr marL="0" indent="0">
              <a:buNone/>
            </a:pPr>
            <a:endParaRPr lang="fr-FR" sz="3200" dirty="0" smtClean="0">
              <a:solidFill>
                <a:srgbClr val="FFFF00"/>
              </a:solidFill>
              <a:latin typeface="Segoe Print" panose="02000600000000000000" pitchFamily="2" charset="0"/>
            </a:endParaRPr>
          </a:p>
          <a:p>
            <a:pPr marL="0" indent="0">
              <a:buNone/>
            </a:pPr>
            <a:endParaRPr lang="fr-FR" sz="3200" dirty="0">
              <a:solidFill>
                <a:srgbClr val="FFFF00"/>
              </a:solidFill>
              <a:latin typeface="Segoe Print" panose="02000600000000000000" pitchFamily="2" charset="0"/>
            </a:endParaRPr>
          </a:p>
          <a:p>
            <a:endParaRPr lang="fr-FR" sz="3200" dirty="0">
              <a:solidFill>
                <a:srgbClr val="FFFF00"/>
              </a:solidFill>
              <a:latin typeface="Segoe Print" panose="02000600000000000000" pitchFamily="2" charset="0"/>
            </a:endParaRPr>
          </a:p>
        </p:txBody>
      </p:sp>
      <p:pic>
        <p:nvPicPr>
          <p:cNvPr id="5" name="Image 4"/>
          <p:cNvPicPr>
            <a:picLocks noChangeAspect="1"/>
          </p:cNvPicPr>
          <p:nvPr/>
        </p:nvPicPr>
        <p:blipFill>
          <a:blip r:embed="rId2"/>
          <a:stretch>
            <a:fillRect/>
          </a:stretch>
        </p:blipFill>
        <p:spPr>
          <a:xfrm>
            <a:off x="8494126" y="7041"/>
            <a:ext cx="646232" cy="573074"/>
          </a:xfrm>
          <a:prstGeom prst="rect">
            <a:avLst/>
          </a:prstGeom>
        </p:spPr>
      </p:pic>
      <p:sp>
        <p:nvSpPr>
          <p:cNvPr id="8" name="Espace réservé de la date 7"/>
          <p:cNvSpPr>
            <a:spLocks noGrp="1"/>
          </p:cNvSpPr>
          <p:nvPr>
            <p:ph type="dt" sz="half" idx="10"/>
          </p:nvPr>
        </p:nvSpPr>
        <p:spPr/>
        <p:txBody>
          <a:bodyPr/>
          <a:lstStyle/>
          <a:p>
            <a:r>
              <a:rPr lang="fr-FR" dirty="0" smtClean="0">
                <a:solidFill>
                  <a:prstClr val="black">
                    <a:tint val="75000"/>
                  </a:prstClr>
                </a:solidFill>
              </a:rPr>
              <a:t>14/12/2019</a:t>
            </a:r>
            <a:endParaRPr lang="fr-FR" dirty="0">
              <a:solidFill>
                <a:prstClr val="black">
                  <a:tint val="75000"/>
                </a:prstClr>
              </a:solidFill>
            </a:endParaRPr>
          </a:p>
        </p:txBody>
      </p:sp>
    </p:spTree>
    <p:extLst>
      <p:ext uri="{BB962C8B-B14F-4D97-AF65-F5344CB8AC3E}">
        <p14:creationId xmlns:p14="http://schemas.microsoft.com/office/powerpoint/2010/main" val="16455196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4000" b="1" dirty="0">
                <a:solidFill>
                  <a:srgbClr val="BEF73F"/>
                </a:solidFill>
                <a:latin typeface="Segoe Print" panose="02000600000000000000" pitchFamily="2" charset="0"/>
              </a:rPr>
              <a:t>Idée voyage en Italie </a:t>
            </a:r>
            <a:br>
              <a:rPr lang="fr-FR" sz="4000" b="1" dirty="0">
                <a:solidFill>
                  <a:srgbClr val="BEF73F"/>
                </a:solidFill>
                <a:latin typeface="Segoe Print" panose="02000600000000000000" pitchFamily="2" charset="0"/>
              </a:rPr>
            </a:br>
            <a:endParaRPr lang="fr-FR" sz="4000" b="1" dirty="0">
              <a:solidFill>
                <a:srgbClr val="BEF73F"/>
              </a:solidFill>
            </a:endParaRPr>
          </a:p>
        </p:txBody>
      </p:sp>
      <p:sp>
        <p:nvSpPr>
          <p:cNvPr id="3" name="Espace réservé du contenu 2"/>
          <p:cNvSpPr>
            <a:spLocks noGrp="1"/>
          </p:cNvSpPr>
          <p:nvPr>
            <p:ph idx="1"/>
          </p:nvPr>
        </p:nvSpPr>
        <p:spPr>
          <a:xfrm>
            <a:off x="436592" y="1628800"/>
            <a:ext cx="8352927" cy="3777622"/>
          </a:xfrm>
        </p:spPr>
        <p:txBody>
          <a:bodyPr>
            <a:normAutofit/>
          </a:bodyPr>
          <a:lstStyle/>
          <a:p>
            <a:pPr marL="0" indent="0">
              <a:buNone/>
            </a:pPr>
            <a:endParaRPr lang="fr-FR" sz="3200" dirty="0">
              <a:solidFill>
                <a:srgbClr val="FFFF00"/>
              </a:solidFill>
              <a:latin typeface="Segoe Print" panose="02000600000000000000" pitchFamily="2" charset="0"/>
            </a:endParaRPr>
          </a:p>
          <a:p>
            <a:pPr marL="0" indent="0" algn="ctr">
              <a:buNone/>
            </a:pPr>
            <a:r>
              <a:rPr lang="fr-FR" sz="3200" b="1" dirty="0" smtClean="0">
                <a:solidFill>
                  <a:srgbClr val="FFFF00"/>
                </a:solidFill>
                <a:latin typeface="Segoe Print" panose="02000600000000000000" pitchFamily="2" charset="0"/>
              </a:rPr>
              <a:t>Visite de LOMBARDI à </a:t>
            </a:r>
            <a:r>
              <a:rPr lang="fr-FR" sz="3200" b="1" dirty="0">
                <a:solidFill>
                  <a:srgbClr val="FFFF00"/>
                </a:solidFill>
                <a:latin typeface="Segoe Print" panose="02000600000000000000" pitchFamily="2" charset="0"/>
              </a:rPr>
              <a:t>Cusago </a:t>
            </a:r>
            <a:endParaRPr lang="fr-FR" sz="3200" b="1" dirty="0" smtClean="0">
              <a:solidFill>
                <a:srgbClr val="FFFF00"/>
              </a:solidFill>
              <a:latin typeface="Segoe Print" panose="02000600000000000000" pitchFamily="2" charset="0"/>
            </a:endParaRPr>
          </a:p>
          <a:p>
            <a:pPr marL="0" indent="0" algn="ctr">
              <a:buNone/>
            </a:pPr>
            <a:r>
              <a:rPr lang="fr-FR" sz="3200" b="1" dirty="0" smtClean="0">
                <a:solidFill>
                  <a:srgbClr val="FFFF00"/>
                </a:solidFill>
                <a:latin typeface="Segoe Print" panose="02000600000000000000" pitchFamily="2" charset="0"/>
              </a:rPr>
              <a:t>Et  ELETTREN à </a:t>
            </a:r>
            <a:r>
              <a:rPr lang="fr-FR" sz="3200" b="1" dirty="0">
                <a:solidFill>
                  <a:srgbClr val="FFFF00"/>
                </a:solidFill>
                <a:latin typeface="Segoe Print" panose="02000600000000000000" pitchFamily="2" charset="0"/>
              </a:rPr>
              <a:t>M</a:t>
            </a:r>
            <a:r>
              <a:rPr lang="fr-FR" sz="3200" b="1" dirty="0" smtClean="0">
                <a:solidFill>
                  <a:srgbClr val="FFFF00"/>
                </a:solidFill>
                <a:latin typeface="Segoe Print" panose="02000600000000000000" pitchFamily="2" charset="0"/>
              </a:rPr>
              <a:t>arnate</a:t>
            </a:r>
          </a:p>
          <a:p>
            <a:pPr marL="0" indent="0" algn="ctr">
              <a:buNone/>
            </a:pPr>
            <a:r>
              <a:rPr lang="fr-FR" sz="2800" dirty="0" smtClean="0">
                <a:solidFill>
                  <a:srgbClr val="FFFF00"/>
                </a:solidFill>
                <a:latin typeface="Segoe Print" panose="02000600000000000000" pitchFamily="2" charset="0"/>
              </a:rPr>
              <a:t>Idée très bien accueillie </a:t>
            </a:r>
          </a:p>
          <a:p>
            <a:pPr marL="0" indent="0" algn="ctr">
              <a:buNone/>
            </a:pPr>
            <a:r>
              <a:rPr lang="fr-FR" sz="2800" dirty="0" smtClean="0">
                <a:solidFill>
                  <a:srgbClr val="FFFF00"/>
                </a:solidFill>
                <a:latin typeface="Segoe Print" panose="02000600000000000000" pitchFamily="2" charset="0"/>
              </a:rPr>
              <a:t>par nos amis italiens</a:t>
            </a:r>
          </a:p>
          <a:p>
            <a:pPr marL="0" indent="0" algn="ctr">
              <a:buNone/>
            </a:pPr>
            <a:r>
              <a:rPr lang="fr-FR" sz="2800" dirty="0" smtClean="0">
                <a:solidFill>
                  <a:srgbClr val="FFFF00"/>
                </a:solidFill>
                <a:latin typeface="Segoe Print" panose="02000600000000000000" pitchFamily="2" charset="0"/>
              </a:rPr>
              <a:t>Date et programme </a:t>
            </a:r>
            <a:r>
              <a:rPr lang="fr-FR" sz="2800" dirty="0">
                <a:solidFill>
                  <a:srgbClr val="FFFF00"/>
                </a:solidFill>
                <a:latin typeface="Segoe Print" panose="02000600000000000000" pitchFamily="2" charset="0"/>
              </a:rPr>
              <a:t>à déterminer</a:t>
            </a:r>
          </a:p>
          <a:p>
            <a:pPr marL="0" indent="0" algn="ctr">
              <a:buNone/>
            </a:pPr>
            <a:endParaRPr lang="fr-FR" sz="3200" dirty="0" smtClean="0">
              <a:solidFill>
                <a:srgbClr val="FFFF00"/>
              </a:solidFill>
              <a:latin typeface="Segoe Print" panose="02000600000000000000" pitchFamily="2" charset="0"/>
            </a:endParaRPr>
          </a:p>
          <a:p>
            <a:endParaRPr lang="fr-FR" sz="3200" dirty="0">
              <a:solidFill>
                <a:srgbClr val="FFFF00"/>
              </a:solidFill>
              <a:latin typeface="Segoe Print" panose="02000600000000000000" pitchFamily="2" charset="0"/>
            </a:endParaRPr>
          </a:p>
        </p:txBody>
      </p:sp>
      <p:pic>
        <p:nvPicPr>
          <p:cNvPr id="5" name="Image 4"/>
          <p:cNvPicPr>
            <a:picLocks noChangeAspect="1"/>
          </p:cNvPicPr>
          <p:nvPr/>
        </p:nvPicPr>
        <p:blipFill>
          <a:blip r:embed="rId2"/>
          <a:stretch>
            <a:fillRect/>
          </a:stretch>
        </p:blipFill>
        <p:spPr>
          <a:xfrm>
            <a:off x="8494126" y="7041"/>
            <a:ext cx="646232" cy="573074"/>
          </a:xfrm>
          <a:prstGeom prst="rect">
            <a:avLst/>
          </a:prstGeom>
        </p:spPr>
      </p:pic>
      <p:sp>
        <p:nvSpPr>
          <p:cNvPr id="8" name="Espace réservé de la date 7"/>
          <p:cNvSpPr>
            <a:spLocks noGrp="1"/>
          </p:cNvSpPr>
          <p:nvPr>
            <p:ph type="dt" sz="half" idx="10"/>
          </p:nvPr>
        </p:nvSpPr>
        <p:spPr/>
        <p:txBody>
          <a:bodyPr/>
          <a:lstStyle/>
          <a:p>
            <a:r>
              <a:rPr lang="fr-FR" dirty="0" smtClean="0"/>
              <a:t>14/12/2019</a:t>
            </a:r>
            <a:endParaRPr lang="fr-FR" dirty="0"/>
          </a:p>
        </p:txBody>
      </p:sp>
    </p:spTree>
    <p:extLst>
      <p:ext uri="{BB962C8B-B14F-4D97-AF65-F5344CB8AC3E}">
        <p14:creationId xmlns:p14="http://schemas.microsoft.com/office/powerpoint/2010/main" val="2434405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251520" y="1269047"/>
            <a:ext cx="8280920" cy="3724096"/>
          </a:xfrm>
          <a:prstGeom prst="rect">
            <a:avLst/>
          </a:prstGeom>
          <a:noFill/>
        </p:spPr>
        <p:txBody>
          <a:bodyPr wrap="square" lIns="91440" tIns="45720" rIns="91440" bIns="45720">
            <a:spAutoFit/>
          </a:bodyPr>
          <a:lstStyle/>
          <a:p>
            <a:pPr marL="514350" indent="-514350" algn="ctr">
              <a:buNone/>
            </a:pPr>
            <a:r>
              <a:rPr lang="fr-FR" sz="5400" b="1" cap="none" spc="0" dirty="0" smtClean="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Réunion </a:t>
            </a:r>
          </a:p>
          <a:p>
            <a:pPr marL="514350" indent="-514350" algn="ctr">
              <a:buNone/>
            </a:pPr>
            <a:r>
              <a:rPr lang="fr-FR" sz="5400" b="1" cap="none" spc="0" dirty="0" smtClean="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 des Amis du Zéro »</a:t>
            </a:r>
          </a:p>
          <a:p>
            <a:pPr marL="514350" indent="-514350" algn="ctr">
              <a:buNone/>
            </a:pPr>
            <a:endParaRPr lang="fr-FR" sz="3200" b="1" dirty="0" smtClean="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endParaRPr>
          </a:p>
          <a:p>
            <a:pPr marL="514350" indent="-514350" algn="ctr">
              <a:buNone/>
            </a:pPr>
            <a:r>
              <a:rPr lang="fr-FR" sz="3200" b="1" dirty="0" smtClean="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14 décembre</a:t>
            </a:r>
            <a:r>
              <a:rPr lang="fr-FR" sz="3200" b="1" cap="none" spc="0" dirty="0" smtClean="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2019</a:t>
            </a:r>
          </a:p>
          <a:p>
            <a:pPr marL="514350" indent="-514350" algn="ctr">
              <a:buNone/>
            </a:pPr>
            <a:r>
              <a:rPr lang="fr-FR" sz="3200" b="1" cap="none" spc="0" dirty="0" smtClean="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de 10 à 16 heures </a:t>
            </a:r>
          </a:p>
          <a:p>
            <a:pPr marL="514350" indent="-514350" algn="ctr">
              <a:buNone/>
            </a:pPr>
            <a:r>
              <a:rPr lang="fr-FR" sz="3200" b="1" cap="none" spc="0" dirty="0" smtClean="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rPr>
              <a:t>au VATEL à Nîmes.</a:t>
            </a:r>
            <a:endParaRPr lang="fr-FR" sz="3200" b="1" cap="none" spc="0" dirty="0">
              <a:ln w="17780" cmpd="sng">
                <a:solidFill>
                  <a:srgbClr val="FFFF00"/>
                </a:solidFill>
                <a:prstDash val="solid"/>
                <a:miter lim="800000"/>
              </a:ln>
              <a:solidFill>
                <a:srgbClr val="61FA48"/>
              </a:solidFill>
              <a:effectLst>
                <a:outerShdw blurRad="55000" dist="50800" dir="5400000" algn="tl">
                  <a:srgbClr val="000000">
                    <a:alpha val="33000"/>
                  </a:srgbClr>
                </a:outerShdw>
              </a:effectLst>
              <a:latin typeface="Segoe Print" panose="02000600000000000000" pitchFamily="2" charset="0"/>
              <a:cs typeface="Arial" pitchFamily="34" charset="0"/>
            </a:endParaRPr>
          </a:p>
        </p:txBody>
      </p:sp>
      <p:pic>
        <p:nvPicPr>
          <p:cNvPr id="14" name="il_fi" descr="http://www.easydroit.fr/images/article/image/image031.png"/>
          <p:cNvPicPr/>
          <p:nvPr/>
        </p:nvPicPr>
        <p:blipFill>
          <a:blip r:embed="rId3" cstate="print"/>
          <a:srcRect/>
          <a:stretch>
            <a:fillRect/>
          </a:stretch>
        </p:blipFill>
        <p:spPr bwMode="auto">
          <a:xfrm>
            <a:off x="8316416" y="116632"/>
            <a:ext cx="648072" cy="5760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331640" y="1556792"/>
            <a:ext cx="6591985" cy="3886200"/>
          </a:xfrm>
        </p:spPr>
        <p:txBody>
          <a:bodyPr>
            <a:normAutofit/>
          </a:bodyPr>
          <a:lstStyle/>
          <a:p>
            <a:pPr marL="0" indent="0" algn="ctr">
              <a:buNone/>
            </a:pPr>
            <a:r>
              <a:rPr lang="fr-FR" sz="6000" b="1" dirty="0" smtClean="0">
                <a:solidFill>
                  <a:srgbClr val="FFFF00"/>
                </a:solidFill>
                <a:latin typeface="Segoe Print" panose="02000600000000000000" pitchFamily="2" charset="0"/>
              </a:rPr>
              <a:t>Salons d’automne.</a:t>
            </a:r>
            <a:endParaRPr lang="fr-FR" sz="6000" dirty="0"/>
          </a:p>
        </p:txBody>
      </p:sp>
      <p:sp>
        <p:nvSpPr>
          <p:cNvPr id="6" name="Espace réservé de la date 5"/>
          <p:cNvSpPr>
            <a:spLocks noGrp="1"/>
          </p:cNvSpPr>
          <p:nvPr>
            <p:ph type="dt" sz="half" idx="10"/>
          </p:nvPr>
        </p:nvSpPr>
        <p:spPr/>
        <p:txBody>
          <a:bodyPr/>
          <a:lstStyle/>
          <a:p>
            <a:r>
              <a:rPr lang="fr-FR" dirty="0" smtClean="0"/>
              <a:t>14/12/2019</a:t>
            </a:r>
            <a:endParaRPr lang="fr-FR" dirty="0"/>
          </a:p>
        </p:txBody>
      </p:sp>
      <p:pic>
        <p:nvPicPr>
          <p:cNvPr id="4" name="il_fi" descr="http://www.easydroit.fr/images/article/image/image031.png"/>
          <p:cNvPicPr/>
          <p:nvPr/>
        </p:nvPicPr>
        <p:blipFill>
          <a:blip r:embed="rId2" cstate="print"/>
          <a:srcRect/>
          <a:stretch>
            <a:fillRect/>
          </a:stretch>
        </p:blipFill>
        <p:spPr bwMode="auto">
          <a:xfrm>
            <a:off x="8362764" y="186905"/>
            <a:ext cx="648072" cy="576064"/>
          </a:xfrm>
          <a:prstGeom prst="rect">
            <a:avLst/>
          </a:prstGeom>
          <a:noFill/>
          <a:ln w="9525">
            <a:noFill/>
            <a:miter lim="800000"/>
            <a:headEnd/>
            <a:tailEnd/>
          </a:ln>
        </p:spPr>
      </p:pic>
    </p:spTree>
    <p:extLst>
      <p:ext uri="{BB962C8B-B14F-4D97-AF65-F5344CB8AC3E}">
        <p14:creationId xmlns:p14="http://schemas.microsoft.com/office/powerpoint/2010/main" val="29541148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Espace réservé du conten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63688" y="0"/>
            <a:ext cx="4896544" cy="6927283"/>
          </a:xfrm>
        </p:spPr>
      </p:pic>
      <p:sp>
        <p:nvSpPr>
          <p:cNvPr id="7" name="Espace réservé de la date 6"/>
          <p:cNvSpPr>
            <a:spLocks noGrp="1"/>
          </p:cNvSpPr>
          <p:nvPr>
            <p:ph type="dt" sz="half" idx="10"/>
          </p:nvPr>
        </p:nvSpPr>
        <p:spPr/>
        <p:txBody>
          <a:bodyPr/>
          <a:lstStyle/>
          <a:p>
            <a:r>
              <a:rPr lang="fr-FR" dirty="0" smtClean="0"/>
              <a:t>14/12/2019</a:t>
            </a:r>
            <a:endParaRPr lang="fr-FR" dirty="0"/>
          </a:p>
        </p:txBody>
      </p:sp>
      <p:pic>
        <p:nvPicPr>
          <p:cNvPr id="6" name="il_fi" descr="http://www.easydroit.fr/images/article/image/image031.png"/>
          <p:cNvPicPr/>
          <p:nvPr/>
        </p:nvPicPr>
        <p:blipFill>
          <a:blip r:embed="rId3" cstate="print"/>
          <a:srcRect/>
          <a:stretch>
            <a:fillRect/>
          </a:stretch>
        </p:blipFill>
        <p:spPr bwMode="auto">
          <a:xfrm>
            <a:off x="8362764" y="186905"/>
            <a:ext cx="648072" cy="576064"/>
          </a:xfrm>
          <a:prstGeom prst="rect">
            <a:avLst/>
          </a:prstGeom>
          <a:noFill/>
          <a:ln w="9525">
            <a:noFill/>
            <a:miter lim="800000"/>
            <a:headEnd/>
            <a:tailEnd/>
          </a:ln>
        </p:spPr>
      </p:pic>
    </p:spTree>
    <p:extLst>
      <p:ext uri="{BB962C8B-B14F-4D97-AF65-F5344CB8AC3E}">
        <p14:creationId xmlns:p14="http://schemas.microsoft.com/office/powerpoint/2010/main" val="35787873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3568" y="78469"/>
            <a:ext cx="7416823" cy="1280890"/>
          </a:xfrm>
        </p:spPr>
        <p:txBody>
          <a:bodyPr>
            <a:noAutofit/>
          </a:bodyPr>
          <a:lstStyle/>
          <a:p>
            <a:pPr algn="ctr"/>
            <a:r>
              <a:rPr lang="fr-FR" b="1" dirty="0" smtClean="0">
                <a:solidFill>
                  <a:srgbClr val="61FA48"/>
                </a:solidFill>
                <a:latin typeface="Segoe Print" panose="02000600000000000000" pitchFamily="2" charset="0"/>
              </a:rPr>
              <a:t>CHREZO</a:t>
            </a:r>
            <a:endParaRPr lang="fr-FR" b="1" dirty="0">
              <a:solidFill>
                <a:srgbClr val="61FA48"/>
              </a:solidFill>
              <a:latin typeface="Segoe Print" panose="02000600000000000000" pitchFamily="2" charset="0"/>
            </a:endParaRPr>
          </a:p>
        </p:txBody>
      </p:sp>
      <p:pic>
        <p:nvPicPr>
          <p:cNvPr id="8" name="il_fi" descr="http://www.easydroit.fr/images/article/image/image031.png"/>
          <p:cNvPicPr/>
          <p:nvPr/>
        </p:nvPicPr>
        <p:blipFill>
          <a:blip r:embed="rId3" cstate="print"/>
          <a:srcRect/>
          <a:stretch>
            <a:fillRect/>
          </a:stretch>
        </p:blipFill>
        <p:spPr bwMode="auto">
          <a:xfrm>
            <a:off x="8362764" y="186905"/>
            <a:ext cx="648072" cy="576064"/>
          </a:xfrm>
          <a:prstGeom prst="rect">
            <a:avLst/>
          </a:prstGeom>
          <a:noFill/>
          <a:ln w="9525">
            <a:noFill/>
            <a:miter lim="800000"/>
            <a:headEnd/>
            <a:tailEnd/>
          </a:ln>
        </p:spPr>
      </p:pic>
      <p:sp>
        <p:nvSpPr>
          <p:cNvPr id="6" name="Espace réservé de la date 5"/>
          <p:cNvSpPr>
            <a:spLocks noGrp="1"/>
          </p:cNvSpPr>
          <p:nvPr>
            <p:ph type="dt" sz="half" idx="10"/>
          </p:nvPr>
        </p:nvSpPr>
        <p:spPr/>
        <p:txBody>
          <a:bodyPr/>
          <a:lstStyle/>
          <a:p>
            <a:r>
              <a:rPr lang="fr-FR" dirty="0" smtClean="0"/>
              <a:t>14/12/2019</a:t>
            </a:r>
            <a:endParaRPr lang="fr-FR" dirty="0"/>
          </a:p>
        </p:txBody>
      </p:sp>
      <p:sp>
        <p:nvSpPr>
          <p:cNvPr id="5" name="Rectangle 4"/>
          <p:cNvSpPr/>
          <p:nvPr/>
        </p:nvSpPr>
        <p:spPr>
          <a:xfrm>
            <a:off x="323528" y="4437112"/>
            <a:ext cx="2376264" cy="923330"/>
          </a:xfrm>
          <a:prstGeom prst="rect">
            <a:avLst/>
          </a:prstGeom>
        </p:spPr>
        <p:txBody>
          <a:bodyPr wrap="square">
            <a:spAutoFit/>
          </a:bodyPr>
          <a:lstStyle/>
          <a:p>
            <a:pPr algn="ctr">
              <a:spcBef>
                <a:spcPts val="1200"/>
              </a:spcBef>
            </a:pPr>
            <a:r>
              <a:rPr lang="fr-FR" b="1" dirty="0" smtClean="0">
                <a:solidFill>
                  <a:srgbClr val="FFFF00"/>
                </a:solidFill>
                <a:latin typeface="Segoe Print" panose="02000600000000000000" pitchFamily="2" charset="0"/>
                <a:cs typeface="Arial" pitchFamily="34" charset="0"/>
              </a:rPr>
              <a:t>Présentation du</a:t>
            </a:r>
            <a:br>
              <a:rPr lang="fr-FR" b="1" dirty="0" smtClean="0">
                <a:solidFill>
                  <a:srgbClr val="FFFF00"/>
                </a:solidFill>
                <a:latin typeface="Segoe Print" panose="02000600000000000000" pitchFamily="2" charset="0"/>
                <a:cs typeface="Arial" pitchFamily="34" charset="0"/>
              </a:rPr>
            </a:br>
            <a:r>
              <a:rPr lang="fr-FR" b="1" dirty="0" smtClean="0">
                <a:solidFill>
                  <a:srgbClr val="FFFF00"/>
                </a:solidFill>
                <a:latin typeface="Segoe Print" panose="02000600000000000000" pitchFamily="2" charset="0"/>
                <a:cs typeface="Arial" pitchFamily="34" charset="0"/>
              </a:rPr>
              <a:t>prototype 3D</a:t>
            </a:r>
            <a:br>
              <a:rPr lang="fr-FR" b="1" dirty="0" smtClean="0">
                <a:solidFill>
                  <a:srgbClr val="FFFF00"/>
                </a:solidFill>
                <a:latin typeface="Segoe Print" panose="02000600000000000000" pitchFamily="2" charset="0"/>
                <a:cs typeface="Arial" pitchFamily="34" charset="0"/>
              </a:rPr>
            </a:br>
            <a:endParaRPr lang="fr-FR" b="1" dirty="0" smtClean="0">
              <a:solidFill>
                <a:srgbClr val="FFFF00"/>
              </a:solidFill>
              <a:latin typeface="Segoe Print" panose="02000600000000000000" pitchFamily="2" charset="0"/>
              <a:cs typeface="Arial" pitchFamily="34" charset="0"/>
            </a:endParaRPr>
          </a:p>
        </p:txBody>
      </p:sp>
      <p:sp>
        <p:nvSpPr>
          <p:cNvPr id="13" name="Rectangle 12"/>
          <p:cNvSpPr/>
          <p:nvPr/>
        </p:nvSpPr>
        <p:spPr>
          <a:xfrm>
            <a:off x="4499992" y="1124744"/>
            <a:ext cx="4499992" cy="1261884"/>
          </a:xfrm>
          <a:prstGeom prst="rect">
            <a:avLst/>
          </a:prstGeom>
        </p:spPr>
        <p:txBody>
          <a:bodyPr wrap="square">
            <a:spAutoFit/>
          </a:bodyPr>
          <a:lstStyle/>
          <a:p>
            <a:pPr algn="ctr">
              <a:spcBef>
                <a:spcPts val="1200"/>
              </a:spcBef>
            </a:pPr>
            <a:r>
              <a:rPr lang="fr-FR" sz="4000" b="1" dirty="0" smtClean="0">
                <a:solidFill>
                  <a:srgbClr val="FFFF00"/>
                </a:solidFill>
                <a:latin typeface="Segoe Print" panose="02000600000000000000" pitchFamily="2" charset="0"/>
                <a:cs typeface="Arial" pitchFamily="34" charset="0"/>
              </a:rPr>
              <a:t>140 C</a:t>
            </a:r>
            <a:r>
              <a:rPr lang="fr-FR" b="1" dirty="0" smtClean="0">
                <a:solidFill>
                  <a:srgbClr val="FFFF00"/>
                </a:solidFill>
                <a:latin typeface="Segoe Print" panose="02000600000000000000" pitchFamily="2" charset="0"/>
                <a:cs typeface="Arial" pitchFamily="34" charset="0"/>
              </a:rPr>
              <a:t/>
            </a:r>
            <a:br>
              <a:rPr lang="fr-FR" b="1" dirty="0" smtClean="0">
                <a:solidFill>
                  <a:srgbClr val="FFFF00"/>
                </a:solidFill>
                <a:latin typeface="Segoe Print" panose="02000600000000000000" pitchFamily="2" charset="0"/>
                <a:cs typeface="Arial" pitchFamily="34" charset="0"/>
              </a:rPr>
            </a:br>
            <a:r>
              <a:rPr lang="fr-FR" b="1" dirty="0" smtClean="0">
                <a:solidFill>
                  <a:srgbClr val="FFFF00"/>
                </a:solidFill>
                <a:latin typeface="Segoe Print" panose="02000600000000000000" pitchFamily="2" charset="0"/>
                <a:cs typeface="Arial" pitchFamily="34" charset="0"/>
              </a:rPr>
              <a:t>Outillage en cours de fabrication</a:t>
            </a:r>
            <a:br>
              <a:rPr lang="fr-FR" b="1" dirty="0" smtClean="0">
                <a:solidFill>
                  <a:srgbClr val="FFFF00"/>
                </a:solidFill>
                <a:latin typeface="Segoe Print" panose="02000600000000000000" pitchFamily="2" charset="0"/>
                <a:cs typeface="Arial" pitchFamily="34" charset="0"/>
              </a:rPr>
            </a:br>
            <a:r>
              <a:rPr lang="fr-FR" b="1" dirty="0" smtClean="0">
                <a:solidFill>
                  <a:srgbClr val="FFFF00"/>
                </a:solidFill>
                <a:latin typeface="Segoe Print" panose="02000600000000000000" pitchFamily="2" charset="0"/>
                <a:cs typeface="Arial" pitchFamily="34" charset="0"/>
              </a:rPr>
              <a:t>Sortie prévue 2</a:t>
            </a:r>
            <a:r>
              <a:rPr lang="fr-FR" b="1" baseline="30000" dirty="0" smtClean="0">
                <a:solidFill>
                  <a:srgbClr val="FFFF00"/>
                </a:solidFill>
                <a:latin typeface="Segoe Print" panose="02000600000000000000" pitchFamily="2" charset="0"/>
                <a:cs typeface="Arial" pitchFamily="34" charset="0"/>
              </a:rPr>
              <a:t>ème</a:t>
            </a:r>
            <a:r>
              <a:rPr lang="fr-FR" b="1" dirty="0" smtClean="0">
                <a:solidFill>
                  <a:srgbClr val="FFFF00"/>
                </a:solidFill>
                <a:latin typeface="Segoe Print" panose="02000600000000000000" pitchFamily="2" charset="0"/>
                <a:cs typeface="Arial" pitchFamily="34" charset="0"/>
              </a:rPr>
              <a:t> semestre 2020</a:t>
            </a:r>
          </a:p>
        </p:txBody>
      </p:sp>
      <p:pic>
        <p:nvPicPr>
          <p:cNvPr id="16" name="Image 15" descr="2019 Plaquette Rail-Expo p2&amp;3.png"/>
          <p:cNvPicPr>
            <a:picLocks noChangeAspect="1"/>
          </p:cNvPicPr>
          <p:nvPr/>
        </p:nvPicPr>
        <p:blipFill>
          <a:blip r:embed="rId4" cstate="print"/>
          <a:stretch>
            <a:fillRect/>
          </a:stretch>
        </p:blipFill>
        <p:spPr>
          <a:xfrm>
            <a:off x="251520" y="836712"/>
            <a:ext cx="4211960" cy="1769670"/>
          </a:xfrm>
          <a:prstGeom prst="rect">
            <a:avLst/>
          </a:prstGeom>
          <a:effectLst>
            <a:outerShdw blurRad="50800" dist="38100" algn="l" rotWithShape="0">
              <a:prstClr val="black">
                <a:alpha val="40000"/>
              </a:prstClr>
            </a:outerShdw>
            <a:reflection blurRad="6350" stA="50000" endA="295" endPos="92000" dist="101600" dir="5400000" sy="-100000" algn="bl" rotWithShape="0"/>
          </a:effectLst>
        </p:spPr>
      </p:pic>
      <p:pic>
        <p:nvPicPr>
          <p:cNvPr id="12" name="Image 11" descr="DSCN0029.JPG"/>
          <p:cNvPicPr>
            <a:picLocks noChangeAspect="1"/>
          </p:cNvPicPr>
          <p:nvPr/>
        </p:nvPicPr>
        <p:blipFill>
          <a:blip r:embed="rId5" cstate="print"/>
          <a:stretch>
            <a:fillRect/>
          </a:stretch>
        </p:blipFill>
        <p:spPr>
          <a:xfrm rot="466582">
            <a:off x="2696877" y="3087426"/>
            <a:ext cx="6092402" cy="4062092"/>
          </a:xfrm>
          <a:prstGeom prst="rect">
            <a:avLst/>
          </a:prstGeom>
        </p:spPr>
      </p:pic>
    </p:spTree>
    <p:extLst>
      <p:ext uri="{BB962C8B-B14F-4D97-AF65-F5344CB8AC3E}">
        <p14:creationId xmlns:p14="http://schemas.microsoft.com/office/powerpoint/2010/main" val="28325086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3568" y="78469"/>
            <a:ext cx="7416823" cy="1280890"/>
          </a:xfrm>
        </p:spPr>
        <p:txBody>
          <a:bodyPr>
            <a:noAutofit/>
          </a:bodyPr>
          <a:lstStyle/>
          <a:p>
            <a:pPr algn="ctr"/>
            <a:r>
              <a:rPr lang="fr-FR" b="1" dirty="0" smtClean="0">
                <a:solidFill>
                  <a:srgbClr val="61FA48"/>
                </a:solidFill>
                <a:latin typeface="Segoe Print" panose="02000600000000000000" pitchFamily="2" charset="0"/>
              </a:rPr>
              <a:t>LENZ -BRAWA</a:t>
            </a:r>
            <a:endParaRPr lang="fr-FR" b="1" dirty="0">
              <a:solidFill>
                <a:srgbClr val="61FA48"/>
              </a:solidFill>
              <a:latin typeface="Segoe Print" panose="02000600000000000000" pitchFamily="2" charset="0"/>
            </a:endParaRPr>
          </a:p>
        </p:txBody>
      </p:sp>
      <p:pic>
        <p:nvPicPr>
          <p:cNvPr id="8" name="il_fi" descr="http://www.easydroit.fr/images/article/image/image031.png"/>
          <p:cNvPicPr/>
          <p:nvPr/>
        </p:nvPicPr>
        <p:blipFill>
          <a:blip r:embed="rId3" cstate="print"/>
          <a:srcRect/>
          <a:stretch>
            <a:fillRect/>
          </a:stretch>
        </p:blipFill>
        <p:spPr bwMode="auto">
          <a:xfrm>
            <a:off x="8362764" y="186905"/>
            <a:ext cx="648072" cy="576064"/>
          </a:xfrm>
          <a:prstGeom prst="rect">
            <a:avLst/>
          </a:prstGeom>
          <a:noFill/>
          <a:ln w="9525">
            <a:noFill/>
            <a:miter lim="800000"/>
            <a:headEnd/>
            <a:tailEnd/>
          </a:ln>
        </p:spPr>
      </p:pic>
      <p:sp>
        <p:nvSpPr>
          <p:cNvPr id="6" name="Espace réservé de la date 5"/>
          <p:cNvSpPr>
            <a:spLocks noGrp="1"/>
          </p:cNvSpPr>
          <p:nvPr>
            <p:ph type="dt" sz="half" idx="10"/>
          </p:nvPr>
        </p:nvSpPr>
        <p:spPr/>
        <p:txBody>
          <a:bodyPr/>
          <a:lstStyle/>
          <a:p>
            <a:r>
              <a:rPr lang="fr-FR" dirty="0" smtClean="0"/>
              <a:t>14/12/2019</a:t>
            </a:r>
            <a:endParaRPr lang="fr-FR" dirty="0"/>
          </a:p>
        </p:txBody>
      </p:sp>
      <p:sp>
        <p:nvSpPr>
          <p:cNvPr id="5" name="Rectangle 4"/>
          <p:cNvSpPr/>
          <p:nvPr/>
        </p:nvSpPr>
        <p:spPr>
          <a:xfrm>
            <a:off x="3275856" y="1412776"/>
            <a:ext cx="2376264" cy="646331"/>
          </a:xfrm>
          <a:prstGeom prst="rect">
            <a:avLst/>
          </a:prstGeom>
        </p:spPr>
        <p:txBody>
          <a:bodyPr wrap="square">
            <a:spAutoFit/>
          </a:bodyPr>
          <a:lstStyle/>
          <a:p>
            <a:pPr algn="ctr">
              <a:spcBef>
                <a:spcPts val="1200"/>
              </a:spcBef>
            </a:pPr>
            <a:r>
              <a:rPr lang="fr-FR" b="1" dirty="0" smtClean="0">
                <a:solidFill>
                  <a:srgbClr val="FFFF00"/>
                </a:solidFill>
                <a:latin typeface="Segoe Print" panose="02000600000000000000" pitchFamily="2" charset="0"/>
                <a:cs typeface="Arial" pitchFamily="34" charset="0"/>
              </a:rPr>
              <a:t>Aucune nouveauté prévue en 2020</a:t>
            </a:r>
          </a:p>
        </p:txBody>
      </p:sp>
      <p:sp>
        <p:nvSpPr>
          <p:cNvPr id="9" name="Rectangle 8"/>
          <p:cNvSpPr/>
          <p:nvPr/>
        </p:nvSpPr>
        <p:spPr>
          <a:xfrm>
            <a:off x="611560" y="5373216"/>
            <a:ext cx="7992888" cy="646331"/>
          </a:xfrm>
          <a:prstGeom prst="rect">
            <a:avLst/>
          </a:prstGeom>
        </p:spPr>
        <p:txBody>
          <a:bodyPr wrap="square">
            <a:spAutoFit/>
          </a:bodyPr>
          <a:lstStyle/>
          <a:p>
            <a:pPr algn="ctr">
              <a:spcBef>
                <a:spcPts val="1200"/>
              </a:spcBef>
            </a:pPr>
            <a:r>
              <a:rPr lang="fr-FR" b="1" dirty="0" smtClean="0">
                <a:solidFill>
                  <a:srgbClr val="FFFF00"/>
                </a:solidFill>
                <a:latin typeface="Segoe Print" panose="02000600000000000000" pitchFamily="2" charset="0"/>
                <a:cs typeface="Arial" pitchFamily="34" charset="0"/>
              </a:rPr>
              <a:t>Les projets de francisation des voitures prussiennes et wagons STEF (Cercle du Zéro, </a:t>
            </a:r>
            <a:r>
              <a:rPr lang="fr-FR" b="1" dirty="0" smtClean="0">
                <a:solidFill>
                  <a:srgbClr val="FFFF00"/>
                </a:solidFill>
                <a:latin typeface="Segoe Print" panose="02000600000000000000" pitchFamily="2" charset="0"/>
                <a:cs typeface="Arial" pitchFamily="34" charset="0"/>
              </a:rPr>
              <a:t>Chrezo</a:t>
            </a:r>
            <a:r>
              <a:rPr lang="fr-FR" b="1" dirty="0" smtClean="0">
                <a:solidFill>
                  <a:srgbClr val="FFFF00"/>
                </a:solidFill>
                <a:latin typeface="Segoe Print" panose="02000600000000000000" pitchFamily="2" charset="0"/>
                <a:cs typeface="Arial" pitchFamily="34" charset="0"/>
              </a:rPr>
              <a:t>,…) sont donc reportés</a:t>
            </a:r>
          </a:p>
        </p:txBody>
      </p:sp>
      <p:pic>
        <p:nvPicPr>
          <p:cNvPr id="10" name="Image 9" descr="C6tf.jpg"/>
          <p:cNvPicPr>
            <a:picLocks noChangeAspect="1"/>
          </p:cNvPicPr>
          <p:nvPr/>
        </p:nvPicPr>
        <p:blipFill>
          <a:blip r:embed="rId4" cstate="print"/>
          <a:stretch>
            <a:fillRect/>
          </a:stretch>
        </p:blipFill>
        <p:spPr>
          <a:xfrm>
            <a:off x="384681" y="2276872"/>
            <a:ext cx="8435791" cy="2664296"/>
          </a:xfrm>
          <a:prstGeom prst="rect">
            <a:avLst/>
          </a:prstGeom>
        </p:spPr>
      </p:pic>
    </p:spTree>
    <p:extLst>
      <p:ext uri="{BB962C8B-B14F-4D97-AF65-F5344CB8AC3E}">
        <p14:creationId xmlns:p14="http://schemas.microsoft.com/office/powerpoint/2010/main" val="25901425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a:stretch>
            <a:fillRect/>
          </a:stretch>
        </p:blipFill>
        <p:spPr>
          <a:xfrm>
            <a:off x="4057350" y="5170104"/>
            <a:ext cx="5049080" cy="1427248"/>
          </a:xfrm>
          <a:prstGeom prst="rect">
            <a:avLst/>
          </a:prstGeom>
        </p:spPr>
      </p:pic>
      <p:pic>
        <p:nvPicPr>
          <p:cNvPr id="5" name="Image 4"/>
          <p:cNvPicPr>
            <a:picLocks noChangeAspect="1"/>
          </p:cNvPicPr>
          <p:nvPr/>
        </p:nvPicPr>
        <p:blipFill>
          <a:blip r:embed="rId3"/>
          <a:stretch>
            <a:fillRect/>
          </a:stretch>
        </p:blipFill>
        <p:spPr>
          <a:xfrm>
            <a:off x="4057350" y="3738710"/>
            <a:ext cx="5049080" cy="1431394"/>
          </a:xfrm>
          <a:prstGeom prst="rect">
            <a:avLst/>
          </a:prstGeom>
        </p:spPr>
      </p:pic>
      <p:sp>
        <p:nvSpPr>
          <p:cNvPr id="2" name="Titre 1"/>
          <p:cNvSpPr>
            <a:spLocks noGrp="1"/>
          </p:cNvSpPr>
          <p:nvPr>
            <p:ph type="title"/>
          </p:nvPr>
        </p:nvSpPr>
        <p:spPr>
          <a:xfrm>
            <a:off x="1" y="0"/>
            <a:ext cx="4572000" cy="548680"/>
          </a:xfrm>
        </p:spPr>
        <p:txBody>
          <a:bodyPr>
            <a:normAutofit fontScale="90000"/>
          </a:bodyPr>
          <a:lstStyle/>
          <a:p>
            <a:r>
              <a:rPr lang="fr-FR" b="1" dirty="0" smtClean="0">
                <a:solidFill>
                  <a:srgbClr val="FFFF00"/>
                </a:solidFill>
              </a:rPr>
              <a:t>www.chrezo.fr</a:t>
            </a:r>
            <a:r>
              <a:rPr lang="fr-FR" dirty="0" smtClean="0">
                <a:solidFill>
                  <a:srgbClr val="FFFF00"/>
                </a:solidFill>
              </a:rPr>
              <a:t>.</a:t>
            </a:r>
            <a:endParaRPr lang="fr-FR" dirty="0"/>
          </a:p>
        </p:txBody>
      </p:sp>
      <p:sp>
        <p:nvSpPr>
          <p:cNvPr id="3" name="Espace réservé du contenu 2"/>
          <p:cNvSpPr>
            <a:spLocks noGrp="1"/>
          </p:cNvSpPr>
          <p:nvPr>
            <p:ph idx="1"/>
          </p:nvPr>
        </p:nvSpPr>
        <p:spPr>
          <a:xfrm>
            <a:off x="0" y="534908"/>
            <a:ext cx="9106430" cy="6048672"/>
          </a:xfrm>
        </p:spPr>
        <p:txBody>
          <a:bodyPr>
            <a:normAutofit lnSpcReduction="10000"/>
          </a:bodyPr>
          <a:lstStyle/>
          <a:p>
            <a:pPr marL="0" indent="0">
              <a:buNone/>
            </a:pPr>
            <a:r>
              <a:rPr lang="fr-FR" dirty="0">
                <a:solidFill>
                  <a:srgbClr val="FFFF00"/>
                </a:solidFill>
              </a:rPr>
              <a:t/>
            </a:r>
            <a:br>
              <a:rPr lang="fr-FR" dirty="0">
                <a:solidFill>
                  <a:srgbClr val="FFFF00"/>
                </a:solidFill>
              </a:rPr>
            </a:br>
            <a:r>
              <a:rPr lang="fr-FR" dirty="0">
                <a:solidFill>
                  <a:srgbClr val="FFFF00"/>
                </a:solidFill>
              </a:rPr>
              <a:t/>
            </a:r>
            <a:br>
              <a:rPr lang="fr-FR" dirty="0">
                <a:solidFill>
                  <a:srgbClr val="FFFF00"/>
                </a:solidFill>
              </a:rPr>
            </a:br>
            <a:r>
              <a:rPr lang="fr-FR" b="1" dirty="0">
                <a:solidFill>
                  <a:srgbClr val="FFFF00"/>
                </a:solidFill>
              </a:rPr>
              <a:t>LENZ </a:t>
            </a:r>
            <a:r>
              <a:rPr lang="fr-FR" b="1" dirty="0" smtClean="0">
                <a:solidFill>
                  <a:srgbClr val="FFFF00"/>
                </a:solidFill>
              </a:rPr>
              <a:t>:</a:t>
            </a:r>
            <a:r>
              <a:rPr lang="fr-FR" dirty="0">
                <a:solidFill>
                  <a:srgbClr val="FFFF00"/>
                </a:solidFill>
              </a:rPr>
              <a:t> Quatre références sont proposées :</a:t>
            </a:r>
            <a:br>
              <a:rPr lang="fr-FR" dirty="0">
                <a:solidFill>
                  <a:srgbClr val="FFFF00"/>
                </a:solidFill>
              </a:rPr>
            </a:br>
            <a:r>
              <a:rPr lang="fr-FR" b="1" dirty="0">
                <a:solidFill>
                  <a:srgbClr val="FFFF00"/>
                </a:solidFill>
              </a:rPr>
              <a:t>42247-01 </a:t>
            </a:r>
            <a:r>
              <a:rPr lang="fr-FR" dirty="0">
                <a:solidFill>
                  <a:srgbClr val="FFFF00"/>
                </a:solidFill>
              </a:rPr>
              <a:t>: SNCF Gs4-02 livrée d’origine 1964 (125 exemplaires fabriqués)</a:t>
            </a:r>
            <a:br>
              <a:rPr lang="fr-FR" dirty="0">
                <a:solidFill>
                  <a:srgbClr val="FFFF00"/>
                </a:solidFill>
              </a:rPr>
            </a:br>
            <a:r>
              <a:rPr lang="fr-FR" b="1" dirty="0">
                <a:solidFill>
                  <a:srgbClr val="FFFF00"/>
                </a:solidFill>
              </a:rPr>
              <a:t>42247-02 </a:t>
            </a:r>
            <a:r>
              <a:rPr lang="fr-FR" dirty="0">
                <a:solidFill>
                  <a:srgbClr val="FFFF00"/>
                </a:solidFill>
              </a:rPr>
              <a:t>: SNCF Gs4-02 Provence Express 1964 (125 exemplaires fabriqués)</a:t>
            </a:r>
            <a:br>
              <a:rPr lang="fr-FR" dirty="0">
                <a:solidFill>
                  <a:srgbClr val="FFFF00"/>
                </a:solidFill>
              </a:rPr>
            </a:br>
            <a:r>
              <a:rPr lang="fr-FR" b="1" dirty="0">
                <a:solidFill>
                  <a:srgbClr val="FFFF00"/>
                </a:solidFill>
              </a:rPr>
              <a:t>42247-03 </a:t>
            </a:r>
            <a:r>
              <a:rPr lang="fr-FR" dirty="0">
                <a:solidFill>
                  <a:srgbClr val="FFFF00"/>
                </a:solidFill>
              </a:rPr>
              <a:t>: SNCF Gs4-02 marquage UIC (1966-1980) (125 exemplaires fabriqués)</a:t>
            </a:r>
            <a:br>
              <a:rPr lang="fr-FR" dirty="0">
                <a:solidFill>
                  <a:srgbClr val="FFFF00"/>
                </a:solidFill>
              </a:rPr>
            </a:br>
            <a:r>
              <a:rPr lang="fr-FR" b="1" dirty="0">
                <a:solidFill>
                  <a:srgbClr val="FFFF00"/>
                </a:solidFill>
              </a:rPr>
              <a:t>42247-90 </a:t>
            </a:r>
            <a:r>
              <a:rPr lang="fr-FR" dirty="0">
                <a:solidFill>
                  <a:srgbClr val="FFFF00"/>
                </a:solidFill>
              </a:rPr>
              <a:t>: Wagon rouge UIC sans marquage (75 exemplaires fabriqués) </a:t>
            </a:r>
            <a:r>
              <a:rPr lang="fr-FR" dirty="0"/>
              <a:t/>
            </a:r>
            <a:br>
              <a:rPr lang="fr-FR" dirty="0"/>
            </a:br>
            <a:r>
              <a:rPr lang="fr-FR" b="1" dirty="0">
                <a:solidFill>
                  <a:srgbClr val="FFFF00"/>
                </a:solidFill>
              </a:rPr>
              <a:t/>
            </a:r>
            <a:br>
              <a:rPr lang="fr-FR" b="1" dirty="0">
                <a:solidFill>
                  <a:srgbClr val="FFFF00"/>
                </a:solidFill>
              </a:rPr>
            </a:br>
            <a:r>
              <a:rPr lang="fr-FR" dirty="0">
                <a:solidFill>
                  <a:srgbClr val="FFFF00"/>
                </a:solidFill>
              </a:rPr>
              <a:t>Les wagons couverts Gs4-02 sont</a:t>
            </a:r>
            <a:br>
              <a:rPr lang="fr-FR" dirty="0">
                <a:solidFill>
                  <a:srgbClr val="FFFF00"/>
                </a:solidFill>
              </a:rPr>
            </a:br>
            <a:r>
              <a:rPr lang="fr-FR" dirty="0">
                <a:solidFill>
                  <a:srgbClr val="FFFF00"/>
                </a:solidFill>
              </a:rPr>
              <a:t>enfin disponibles au prix de </a:t>
            </a:r>
            <a:r>
              <a:rPr lang="fr-FR" b="1" dirty="0">
                <a:solidFill>
                  <a:srgbClr val="FFFF00"/>
                </a:solidFill>
              </a:rPr>
              <a:t>145 €</a:t>
            </a:r>
            <a:br>
              <a:rPr lang="fr-FR" b="1" dirty="0">
                <a:solidFill>
                  <a:srgbClr val="FFFF00"/>
                </a:solidFill>
              </a:rPr>
            </a:br>
            <a:r>
              <a:rPr lang="fr-FR" dirty="0">
                <a:solidFill>
                  <a:srgbClr val="FFFF00"/>
                </a:solidFill>
              </a:rPr>
              <a:t/>
            </a:r>
            <a:br>
              <a:rPr lang="fr-FR" dirty="0">
                <a:solidFill>
                  <a:srgbClr val="FFFF00"/>
                </a:solidFill>
              </a:rPr>
            </a:br>
            <a:r>
              <a:rPr lang="fr-FR" dirty="0">
                <a:solidFill>
                  <a:srgbClr val="FFFF00"/>
                </a:solidFill>
              </a:rPr>
              <a:t>Nous rappelons que le moule</a:t>
            </a:r>
            <a:br>
              <a:rPr lang="fr-FR" dirty="0">
                <a:solidFill>
                  <a:srgbClr val="FFFF00"/>
                </a:solidFill>
              </a:rPr>
            </a:br>
            <a:r>
              <a:rPr lang="fr-FR" dirty="0">
                <a:solidFill>
                  <a:srgbClr val="FFFF00"/>
                </a:solidFill>
              </a:rPr>
              <a:t>spécifique à cette version SNCF du</a:t>
            </a:r>
            <a:br>
              <a:rPr lang="fr-FR" dirty="0">
                <a:solidFill>
                  <a:srgbClr val="FFFF00"/>
                </a:solidFill>
              </a:rPr>
            </a:br>
            <a:r>
              <a:rPr lang="fr-FR" dirty="0">
                <a:solidFill>
                  <a:srgbClr val="FFFF00"/>
                </a:solidFill>
              </a:rPr>
              <a:t>couvert UIC a été réalisé à notre</a:t>
            </a:r>
            <a:br>
              <a:rPr lang="fr-FR" dirty="0">
                <a:solidFill>
                  <a:srgbClr val="FFFF00"/>
                </a:solidFill>
              </a:rPr>
            </a:br>
            <a:r>
              <a:rPr lang="fr-FR" dirty="0">
                <a:solidFill>
                  <a:srgbClr val="FFFF00"/>
                </a:solidFill>
              </a:rPr>
              <a:t>demande. Tous les modèles sont</a:t>
            </a:r>
            <a:br>
              <a:rPr lang="fr-FR" dirty="0">
                <a:solidFill>
                  <a:srgbClr val="FFFF00"/>
                </a:solidFill>
              </a:rPr>
            </a:br>
            <a:r>
              <a:rPr lang="fr-FR" dirty="0">
                <a:solidFill>
                  <a:srgbClr val="FFFF00"/>
                </a:solidFill>
              </a:rPr>
              <a:t>livrés avec des attelages à vis à</a:t>
            </a:r>
            <a:br>
              <a:rPr lang="fr-FR" dirty="0">
                <a:solidFill>
                  <a:srgbClr val="FFFF00"/>
                </a:solidFill>
              </a:rPr>
            </a:br>
            <a:r>
              <a:rPr lang="fr-FR" dirty="0">
                <a:solidFill>
                  <a:srgbClr val="FFFF00"/>
                </a:solidFill>
              </a:rPr>
              <a:t>poser par l’amateur.</a:t>
            </a:r>
            <a:br>
              <a:rPr lang="fr-FR" dirty="0">
                <a:solidFill>
                  <a:srgbClr val="FFFF00"/>
                </a:solidFill>
              </a:rPr>
            </a:br>
            <a:r>
              <a:rPr lang="fr-FR" dirty="0">
                <a:solidFill>
                  <a:srgbClr val="FFFF00"/>
                </a:solidFill>
              </a:rPr>
              <a:t>Les wagons bénéficient d’un</a:t>
            </a:r>
            <a:br>
              <a:rPr lang="fr-FR" dirty="0">
                <a:solidFill>
                  <a:srgbClr val="FFFF00"/>
                </a:solidFill>
              </a:rPr>
            </a:br>
            <a:r>
              <a:rPr lang="fr-FR" dirty="0">
                <a:solidFill>
                  <a:srgbClr val="FFFF00"/>
                </a:solidFill>
              </a:rPr>
              <a:t>châssis en métal dont le profil en U</a:t>
            </a:r>
            <a:br>
              <a:rPr lang="fr-FR" dirty="0">
                <a:solidFill>
                  <a:srgbClr val="FFFF00"/>
                </a:solidFill>
              </a:rPr>
            </a:br>
            <a:r>
              <a:rPr lang="fr-FR" dirty="0">
                <a:solidFill>
                  <a:srgbClr val="FFFF00"/>
                </a:solidFill>
              </a:rPr>
              <a:t>est bien visible, et toutes les portes</a:t>
            </a:r>
            <a:br>
              <a:rPr lang="fr-FR" dirty="0">
                <a:solidFill>
                  <a:srgbClr val="FFFF00"/>
                </a:solidFill>
              </a:rPr>
            </a:br>
            <a:r>
              <a:rPr lang="fr-FR" dirty="0">
                <a:solidFill>
                  <a:srgbClr val="FFFF00"/>
                </a:solidFill>
              </a:rPr>
              <a:t>et volets sont mobiles.</a:t>
            </a:r>
            <a:br>
              <a:rPr lang="fr-FR" dirty="0">
                <a:solidFill>
                  <a:srgbClr val="FFFF00"/>
                </a:solidFill>
              </a:rPr>
            </a:br>
            <a:endParaRPr lang="fr-FR" dirty="0">
              <a:solidFill>
                <a:srgbClr val="FFFF00"/>
              </a:solidFill>
            </a:endParaRPr>
          </a:p>
        </p:txBody>
      </p:sp>
      <p:sp>
        <p:nvSpPr>
          <p:cNvPr id="4" name="Espace réservé de la date 3"/>
          <p:cNvSpPr>
            <a:spLocks noGrp="1"/>
          </p:cNvSpPr>
          <p:nvPr>
            <p:ph type="dt" sz="half" idx="10"/>
          </p:nvPr>
        </p:nvSpPr>
        <p:spPr/>
        <p:txBody>
          <a:bodyPr/>
          <a:lstStyle/>
          <a:p>
            <a:r>
              <a:rPr lang="fr-FR" dirty="0" smtClean="0"/>
              <a:t>14/12/2019</a:t>
            </a:r>
            <a:endParaRPr lang="fr-FR" dirty="0"/>
          </a:p>
        </p:txBody>
      </p:sp>
      <p:pic>
        <p:nvPicPr>
          <p:cNvPr id="7" name="il_fi" descr="http://www.easydroit.fr/images/article/image/image031.png"/>
          <p:cNvPicPr/>
          <p:nvPr/>
        </p:nvPicPr>
        <p:blipFill>
          <a:blip r:embed="rId4" cstate="print"/>
          <a:srcRect/>
          <a:stretch>
            <a:fillRect/>
          </a:stretch>
        </p:blipFill>
        <p:spPr bwMode="auto">
          <a:xfrm>
            <a:off x="8388424" y="68041"/>
            <a:ext cx="648072" cy="576064"/>
          </a:xfrm>
          <a:prstGeom prst="rect">
            <a:avLst/>
          </a:prstGeom>
          <a:noFill/>
          <a:ln w="9525">
            <a:noFill/>
            <a:miter lim="800000"/>
            <a:headEnd/>
            <a:tailEnd/>
          </a:ln>
        </p:spPr>
      </p:pic>
    </p:spTree>
    <p:extLst>
      <p:ext uri="{BB962C8B-B14F-4D97-AF65-F5344CB8AC3E}">
        <p14:creationId xmlns:p14="http://schemas.microsoft.com/office/powerpoint/2010/main" val="29373571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78469"/>
            <a:ext cx="7920879" cy="1280890"/>
          </a:xfrm>
        </p:spPr>
        <p:txBody>
          <a:bodyPr>
            <a:noAutofit/>
          </a:bodyPr>
          <a:lstStyle/>
          <a:p>
            <a:pPr algn="ctr"/>
            <a:r>
              <a:rPr lang="fr-FR" b="1" dirty="0" smtClean="0">
                <a:solidFill>
                  <a:srgbClr val="61FA48"/>
                </a:solidFill>
                <a:latin typeface="Segoe Print" panose="02000600000000000000" pitchFamily="2" charset="0"/>
              </a:rPr>
              <a:t>Locotracteurs RLCB</a:t>
            </a:r>
            <a:endParaRPr lang="fr-FR" b="1" dirty="0">
              <a:solidFill>
                <a:srgbClr val="61FA48"/>
              </a:solidFill>
              <a:latin typeface="Segoe Print" panose="02000600000000000000" pitchFamily="2" charset="0"/>
            </a:endParaRPr>
          </a:p>
        </p:txBody>
      </p:sp>
      <p:pic>
        <p:nvPicPr>
          <p:cNvPr id="8" name="il_fi" descr="http://www.easydroit.fr/images/article/image/image031.png"/>
          <p:cNvPicPr/>
          <p:nvPr/>
        </p:nvPicPr>
        <p:blipFill>
          <a:blip r:embed="rId3" cstate="print"/>
          <a:srcRect/>
          <a:stretch>
            <a:fillRect/>
          </a:stretch>
        </p:blipFill>
        <p:spPr bwMode="auto">
          <a:xfrm>
            <a:off x="8362764" y="186905"/>
            <a:ext cx="648072" cy="576064"/>
          </a:xfrm>
          <a:prstGeom prst="rect">
            <a:avLst/>
          </a:prstGeom>
          <a:noFill/>
          <a:ln w="9525">
            <a:noFill/>
            <a:miter lim="800000"/>
            <a:headEnd/>
            <a:tailEnd/>
          </a:ln>
        </p:spPr>
      </p:pic>
      <p:sp>
        <p:nvSpPr>
          <p:cNvPr id="6" name="Espace réservé de la date 5"/>
          <p:cNvSpPr>
            <a:spLocks noGrp="1"/>
          </p:cNvSpPr>
          <p:nvPr>
            <p:ph type="dt" sz="half" idx="10"/>
          </p:nvPr>
        </p:nvSpPr>
        <p:spPr/>
        <p:txBody>
          <a:bodyPr/>
          <a:lstStyle/>
          <a:p>
            <a:r>
              <a:rPr lang="fr-FR" dirty="0" smtClean="0"/>
              <a:t>14/12/2019</a:t>
            </a:r>
            <a:endParaRPr lang="fr-FR" dirty="0"/>
          </a:p>
        </p:txBody>
      </p:sp>
      <p:sp>
        <p:nvSpPr>
          <p:cNvPr id="5" name="Rectangle 4"/>
          <p:cNvSpPr/>
          <p:nvPr/>
        </p:nvSpPr>
        <p:spPr>
          <a:xfrm>
            <a:off x="395536" y="908720"/>
            <a:ext cx="3168352" cy="1231106"/>
          </a:xfrm>
          <a:prstGeom prst="rect">
            <a:avLst/>
          </a:prstGeom>
        </p:spPr>
        <p:txBody>
          <a:bodyPr wrap="square">
            <a:spAutoFit/>
          </a:bodyPr>
          <a:lstStyle/>
          <a:p>
            <a:pPr algn="ctr">
              <a:spcBef>
                <a:spcPts val="1200"/>
              </a:spcBef>
            </a:pPr>
            <a:r>
              <a:rPr lang="fr-FR" b="1" dirty="0" smtClean="0">
                <a:solidFill>
                  <a:srgbClr val="FFFF00"/>
                </a:solidFill>
                <a:latin typeface="Segoe Print" panose="02000600000000000000" pitchFamily="2" charset="0"/>
                <a:cs typeface="Arial" pitchFamily="34" charset="0"/>
              </a:rPr>
              <a:t>Hachette Collections</a:t>
            </a:r>
          </a:p>
          <a:p>
            <a:pPr algn="ctr">
              <a:spcBef>
                <a:spcPts val="1200"/>
              </a:spcBef>
            </a:pPr>
            <a:r>
              <a:rPr lang="fr-FR" b="1" dirty="0" smtClean="0">
                <a:solidFill>
                  <a:srgbClr val="FFFF00"/>
                </a:solidFill>
                <a:latin typeface="Segoe Print" panose="02000600000000000000" pitchFamily="2" charset="0"/>
              </a:rPr>
              <a:t>Série presse n°61</a:t>
            </a:r>
          </a:p>
          <a:p>
            <a:pPr algn="ctr">
              <a:spcBef>
                <a:spcPts val="1200"/>
              </a:spcBef>
            </a:pPr>
            <a:r>
              <a:rPr lang="fr-FR" b="1" dirty="0" smtClean="0">
                <a:solidFill>
                  <a:srgbClr val="FFFF00"/>
                </a:solidFill>
                <a:latin typeface="Segoe Print" panose="02000600000000000000" pitchFamily="2" charset="0"/>
                <a:cs typeface="Arial" pitchFamily="34" charset="0"/>
              </a:rPr>
              <a:t>« Camions Berliet »</a:t>
            </a:r>
          </a:p>
        </p:txBody>
      </p:sp>
      <p:pic>
        <p:nvPicPr>
          <p:cNvPr id="9" name="Image 8" descr="Screenshot_14.jpeg"/>
          <p:cNvPicPr>
            <a:picLocks noChangeAspect="1"/>
          </p:cNvPicPr>
          <p:nvPr/>
        </p:nvPicPr>
        <p:blipFill>
          <a:blip r:embed="rId4" cstate="print"/>
          <a:stretch>
            <a:fillRect/>
          </a:stretch>
        </p:blipFill>
        <p:spPr>
          <a:xfrm>
            <a:off x="251520" y="2780928"/>
            <a:ext cx="3467856" cy="3380953"/>
          </a:xfrm>
          <a:prstGeom prst="rect">
            <a:avLst/>
          </a:prstGeom>
          <a:effectLst>
            <a:outerShdw blurRad="76200" dir="18900000" sy="23000" kx="-1200000" algn="bl" rotWithShape="0">
              <a:prstClr val="black">
                <a:alpha val="20000"/>
              </a:prstClr>
            </a:outerShdw>
          </a:effectLst>
        </p:spPr>
      </p:pic>
      <p:sp>
        <p:nvSpPr>
          <p:cNvPr id="10" name="Rectangle 9"/>
          <p:cNvSpPr/>
          <p:nvPr/>
        </p:nvSpPr>
        <p:spPr>
          <a:xfrm>
            <a:off x="4788024" y="4221088"/>
            <a:ext cx="3779912" cy="1908215"/>
          </a:xfrm>
          <a:prstGeom prst="rect">
            <a:avLst/>
          </a:prstGeom>
        </p:spPr>
        <p:txBody>
          <a:bodyPr wrap="square">
            <a:spAutoFit/>
          </a:bodyPr>
          <a:lstStyle/>
          <a:p>
            <a:pPr algn="ctr">
              <a:spcBef>
                <a:spcPts val="1200"/>
              </a:spcBef>
            </a:pPr>
            <a:r>
              <a:rPr lang="fr-FR" b="1" dirty="0" smtClean="0">
                <a:solidFill>
                  <a:srgbClr val="FFFF00"/>
                </a:solidFill>
                <a:latin typeface="Segoe Print" panose="02000600000000000000" pitchFamily="2" charset="0"/>
                <a:cs typeface="Arial" pitchFamily="34" charset="0"/>
              </a:rPr>
              <a:t>Reproduction du locotracteur Berliet</a:t>
            </a:r>
            <a:br>
              <a:rPr lang="fr-FR" b="1" dirty="0" smtClean="0">
                <a:solidFill>
                  <a:srgbClr val="FFFF00"/>
                </a:solidFill>
                <a:latin typeface="Segoe Print" panose="02000600000000000000" pitchFamily="2" charset="0"/>
                <a:cs typeface="Arial" pitchFamily="34" charset="0"/>
              </a:rPr>
            </a:br>
            <a:r>
              <a:rPr lang="fr-FR" b="1" dirty="0" smtClean="0">
                <a:solidFill>
                  <a:srgbClr val="FFFF00"/>
                </a:solidFill>
                <a:latin typeface="Segoe Print" panose="02000600000000000000" pitchFamily="2" charset="0"/>
                <a:cs typeface="Arial" pitchFamily="34" charset="0"/>
              </a:rPr>
              <a:t>type RLCB préservé par le musée d’Oignies</a:t>
            </a:r>
          </a:p>
          <a:p>
            <a:pPr algn="ctr">
              <a:spcBef>
                <a:spcPts val="1200"/>
              </a:spcBef>
            </a:pPr>
            <a:r>
              <a:rPr lang="fr-FR" b="1" dirty="0" smtClean="0">
                <a:solidFill>
                  <a:srgbClr val="FFFF00"/>
                </a:solidFill>
                <a:latin typeface="Segoe Print" panose="02000600000000000000" pitchFamily="2" charset="0"/>
                <a:cs typeface="Arial" pitchFamily="34" charset="0"/>
              </a:rPr>
              <a:t>Sortie prévue fin mai 2020</a:t>
            </a:r>
            <a:br>
              <a:rPr lang="fr-FR" b="1" dirty="0" smtClean="0">
                <a:solidFill>
                  <a:srgbClr val="FFFF00"/>
                </a:solidFill>
                <a:latin typeface="Segoe Print" panose="02000600000000000000" pitchFamily="2" charset="0"/>
                <a:cs typeface="Arial" pitchFamily="34" charset="0"/>
              </a:rPr>
            </a:br>
            <a:r>
              <a:rPr lang="fr-FR" b="1" dirty="0" smtClean="0">
                <a:solidFill>
                  <a:srgbClr val="FFFF00"/>
                </a:solidFill>
                <a:latin typeface="Segoe Print" panose="02000600000000000000" pitchFamily="2" charset="0"/>
                <a:cs typeface="Arial" pitchFamily="34" charset="0"/>
              </a:rPr>
              <a:t>19,90 €</a:t>
            </a:r>
          </a:p>
        </p:txBody>
      </p:sp>
      <p:pic>
        <p:nvPicPr>
          <p:cNvPr id="11" name="Image 10" descr="Berliet RLCB préservé 1.jpg"/>
          <p:cNvPicPr>
            <a:picLocks noChangeAspect="1"/>
          </p:cNvPicPr>
          <p:nvPr/>
        </p:nvPicPr>
        <p:blipFill>
          <a:blip r:embed="rId5" cstate="print"/>
          <a:stretch>
            <a:fillRect/>
          </a:stretch>
        </p:blipFill>
        <p:spPr>
          <a:xfrm>
            <a:off x="4499992" y="1052735"/>
            <a:ext cx="4252484" cy="2832221"/>
          </a:xfrm>
          <a:prstGeom prst="rect">
            <a:avLst/>
          </a:prstGeom>
        </p:spPr>
      </p:pic>
    </p:spTree>
    <p:extLst>
      <p:ext uri="{BB962C8B-B14F-4D97-AF65-F5344CB8AC3E}">
        <p14:creationId xmlns:p14="http://schemas.microsoft.com/office/powerpoint/2010/main" val="38680959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78469"/>
            <a:ext cx="7920879" cy="1280890"/>
          </a:xfrm>
        </p:spPr>
        <p:txBody>
          <a:bodyPr>
            <a:noAutofit/>
          </a:bodyPr>
          <a:lstStyle/>
          <a:p>
            <a:pPr algn="ctr"/>
            <a:r>
              <a:rPr lang="fr-FR" b="1" dirty="0" smtClean="0">
                <a:solidFill>
                  <a:srgbClr val="61FA48"/>
                </a:solidFill>
                <a:latin typeface="Segoe Print" panose="02000600000000000000" pitchFamily="2" charset="0"/>
              </a:rPr>
              <a:t>Locotracteurs RLCB</a:t>
            </a:r>
            <a:endParaRPr lang="fr-FR" b="1" dirty="0">
              <a:solidFill>
                <a:srgbClr val="61FA48"/>
              </a:solidFill>
              <a:latin typeface="Segoe Print" panose="02000600000000000000" pitchFamily="2" charset="0"/>
            </a:endParaRPr>
          </a:p>
        </p:txBody>
      </p:sp>
      <p:pic>
        <p:nvPicPr>
          <p:cNvPr id="8" name="il_fi" descr="http://www.easydroit.fr/images/article/image/image031.png"/>
          <p:cNvPicPr/>
          <p:nvPr/>
        </p:nvPicPr>
        <p:blipFill>
          <a:blip r:embed="rId3" cstate="print"/>
          <a:srcRect/>
          <a:stretch>
            <a:fillRect/>
          </a:stretch>
        </p:blipFill>
        <p:spPr bwMode="auto">
          <a:xfrm>
            <a:off x="8362764" y="186905"/>
            <a:ext cx="648072" cy="576064"/>
          </a:xfrm>
          <a:prstGeom prst="rect">
            <a:avLst/>
          </a:prstGeom>
          <a:noFill/>
          <a:ln w="9525">
            <a:noFill/>
            <a:miter lim="800000"/>
            <a:headEnd/>
            <a:tailEnd/>
          </a:ln>
        </p:spPr>
      </p:pic>
      <p:sp>
        <p:nvSpPr>
          <p:cNvPr id="6" name="Espace réservé de la date 5"/>
          <p:cNvSpPr>
            <a:spLocks noGrp="1"/>
          </p:cNvSpPr>
          <p:nvPr>
            <p:ph type="dt" sz="half" idx="10"/>
          </p:nvPr>
        </p:nvSpPr>
        <p:spPr/>
        <p:txBody>
          <a:bodyPr/>
          <a:lstStyle/>
          <a:p>
            <a:r>
              <a:rPr lang="fr-FR" dirty="0" smtClean="0"/>
              <a:t>14/12/2019</a:t>
            </a:r>
            <a:endParaRPr lang="fr-FR" dirty="0"/>
          </a:p>
        </p:txBody>
      </p:sp>
      <p:sp>
        <p:nvSpPr>
          <p:cNvPr id="5" name="Rectangle 4"/>
          <p:cNvSpPr/>
          <p:nvPr/>
        </p:nvSpPr>
        <p:spPr>
          <a:xfrm>
            <a:off x="395536" y="764704"/>
            <a:ext cx="3168352" cy="2492990"/>
          </a:xfrm>
          <a:prstGeom prst="rect">
            <a:avLst/>
          </a:prstGeom>
        </p:spPr>
        <p:txBody>
          <a:bodyPr wrap="square">
            <a:spAutoFit/>
          </a:bodyPr>
          <a:lstStyle/>
          <a:p>
            <a:pPr algn="ctr">
              <a:spcBef>
                <a:spcPts val="1200"/>
              </a:spcBef>
            </a:pPr>
            <a:r>
              <a:rPr lang="fr-FR" b="1" dirty="0" smtClean="0">
                <a:solidFill>
                  <a:srgbClr val="FFFF00"/>
                </a:solidFill>
                <a:latin typeface="Segoe Print" panose="02000600000000000000" pitchFamily="2" charset="0"/>
                <a:cs typeface="Arial" pitchFamily="34" charset="0"/>
              </a:rPr>
              <a:t>Série spéciale réalisée par </a:t>
            </a:r>
            <a:r>
              <a:rPr lang="fr-FR" b="1" dirty="0" smtClean="0">
                <a:solidFill>
                  <a:srgbClr val="FFFF00"/>
                </a:solidFill>
                <a:latin typeface="Segoe Print" panose="02000600000000000000" pitchFamily="2" charset="0"/>
                <a:cs typeface="Arial" pitchFamily="34" charset="0"/>
              </a:rPr>
              <a:t>Ixo</a:t>
            </a:r>
            <a:r>
              <a:rPr lang="fr-FR" b="1" dirty="0" smtClean="0">
                <a:solidFill>
                  <a:srgbClr val="FFFF00"/>
                </a:solidFill>
                <a:latin typeface="Segoe Print" panose="02000600000000000000" pitchFamily="2" charset="0"/>
                <a:cs typeface="Arial" pitchFamily="34" charset="0"/>
              </a:rPr>
              <a:t> pour </a:t>
            </a:r>
            <a:r>
              <a:rPr lang="fr-FR" b="1" dirty="0" smtClean="0">
                <a:solidFill>
                  <a:srgbClr val="FFFF00"/>
                </a:solidFill>
                <a:latin typeface="Segoe Print" panose="02000600000000000000" pitchFamily="2" charset="0"/>
                <a:cs typeface="Arial" pitchFamily="34" charset="0"/>
              </a:rPr>
              <a:t>Chrezo</a:t>
            </a:r>
            <a:endParaRPr lang="fr-FR" b="1" dirty="0" smtClean="0">
              <a:solidFill>
                <a:srgbClr val="FFFF00"/>
              </a:solidFill>
              <a:latin typeface="Segoe Print" panose="02000600000000000000" pitchFamily="2" charset="0"/>
              <a:cs typeface="Arial" pitchFamily="34" charset="0"/>
            </a:endParaRPr>
          </a:p>
          <a:p>
            <a:pPr algn="ctr">
              <a:spcBef>
                <a:spcPts val="1200"/>
              </a:spcBef>
            </a:pPr>
            <a:r>
              <a:rPr lang="fr-FR" b="1" dirty="0" smtClean="0">
                <a:solidFill>
                  <a:srgbClr val="FFFF00"/>
                </a:solidFill>
                <a:latin typeface="Segoe Print" panose="02000600000000000000" pitchFamily="2" charset="0"/>
                <a:cs typeface="Arial" pitchFamily="34" charset="0"/>
              </a:rPr>
              <a:t>500 exemplaires PLM 040 EA 51</a:t>
            </a:r>
          </a:p>
          <a:p>
            <a:pPr algn="ctr">
              <a:spcBef>
                <a:spcPts val="1200"/>
              </a:spcBef>
            </a:pPr>
            <a:r>
              <a:rPr lang="fr-FR" b="1" dirty="0" smtClean="0">
                <a:solidFill>
                  <a:srgbClr val="FFFF00"/>
                </a:solidFill>
                <a:latin typeface="Segoe Print" panose="02000600000000000000" pitchFamily="2" charset="0"/>
                <a:cs typeface="Arial" pitchFamily="34" charset="0"/>
              </a:rPr>
              <a:t>500 exemplaires SNCF</a:t>
            </a:r>
            <a:br>
              <a:rPr lang="fr-FR" b="1" dirty="0" smtClean="0">
                <a:solidFill>
                  <a:srgbClr val="FFFF00"/>
                </a:solidFill>
                <a:latin typeface="Segoe Print" panose="02000600000000000000" pitchFamily="2" charset="0"/>
                <a:cs typeface="Arial" pitchFamily="34" charset="0"/>
              </a:rPr>
            </a:br>
            <a:r>
              <a:rPr lang="fr-FR" b="1" dirty="0" smtClean="0">
                <a:solidFill>
                  <a:srgbClr val="FFFF00"/>
                </a:solidFill>
                <a:latin typeface="Segoe Print" panose="02000600000000000000" pitchFamily="2" charset="0"/>
                <a:cs typeface="Arial" pitchFamily="34" charset="0"/>
              </a:rPr>
              <a:t>LZZBE 04 039</a:t>
            </a:r>
          </a:p>
          <a:p>
            <a:pPr algn="ctr">
              <a:spcBef>
                <a:spcPts val="1200"/>
              </a:spcBef>
            </a:pPr>
            <a:r>
              <a:rPr lang="fr-FR" b="1" dirty="0" smtClean="0">
                <a:solidFill>
                  <a:srgbClr val="FFFF00"/>
                </a:solidFill>
                <a:latin typeface="Segoe Print" panose="02000600000000000000" pitchFamily="2" charset="0"/>
                <a:cs typeface="Arial" pitchFamily="34" charset="0"/>
              </a:rPr>
              <a:t>Prix 25 €</a:t>
            </a:r>
          </a:p>
        </p:txBody>
      </p:sp>
      <p:sp>
        <p:nvSpPr>
          <p:cNvPr id="10" name="Rectangle 9"/>
          <p:cNvSpPr/>
          <p:nvPr/>
        </p:nvSpPr>
        <p:spPr>
          <a:xfrm>
            <a:off x="4788024" y="3933056"/>
            <a:ext cx="3779912" cy="1631216"/>
          </a:xfrm>
          <a:prstGeom prst="rect">
            <a:avLst/>
          </a:prstGeom>
        </p:spPr>
        <p:txBody>
          <a:bodyPr wrap="square">
            <a:spAutoFit/>
          </a:bodyPr>
          <a:lstStyle/>
          <a:p>
            <a:pPr algn="ctr">
              <a:spcBef>
                <a:spcPts val="1200"/>
              </a:spcBef>
            </a:pPr>
            <a:r>
              <a:rPr lang="fr-FR" b="1" dirty="0" smtClean="0">
                <a:solidFill>
                  <a:srgbClr val="FFFF00"/>
                </a:solidFill>
                <a:latin typeface="Segoe Print" panose="02000600000000000000" pitchFamily="2" charset="0"/>
                <a:cs typeface="Arial" pitchFamily="34" charset="0"/>
              </a:rPr>
              <a:t>100 exemplaires</a:t>
            </a:r>
            <a:br>
              <a:rPr lang="fr-FR" b="1" dirty="0" smtClean="0">
                <a:solidFill>
                  <a:srgbClr val="FFFF00"/>
                </a:solidFill>
                <a:latin typeface="Segoe Print" panose="02000600000000000000" pitchFamily="2" charset="0"/>
                <a:cs typeface="Arial" pitchFamily="34" charset="0"/>
              </a:rPr>
            </a:br>
            <a:r>
              <a:rPr lang="fr-FR" b="1" dirty="0" smtClean="0">
                <a:solidFill>
                  <a:srgbClr val="FFFF00"/>
                </a:solidFill>
                <a:latin typeface="Segoe Print" panose="02000600000000000000" pitchFamily="2" charset="0"/>
                <a:cs typeface="Arial" pitchFamily="34" charset="0"/>
              </a:rPr>
              <a:t>(50 PLM + 50 SNCF)</a:t>
            </a:r>
            <a:br>
              <a:rPr lang="fr-FR" b="1" dirty="0" smtClean="0">
                <a:solidFill>
                  <a:srgbClr val="FFFF00"/>
                </a:solidFill>
                <a:latin typeface="Segoe Print" panose="02000600000000000000" pitchFamily="2" charset="0"/>
                <a:cs typeface="Arial" pitchFamily="34" charset="0"/>
              </a:rPr>
            </a:br>
            <a:r>
              <a:rPr lang="fr-FR" b="1" dirty="0" smtClean="0">
                <a:solidFill>
                  <a:srgbClr val="FFFF00"/>
                </a:solidFill>
                <a:latin typeface="Segoe Print" panose="02000600000000000000" pitchFamily="2" charset="0"/>
                <a:cs typeface="Arial" pitchFamily="34" charset="0"/>
              </a:rPr>
              <a:t>seront réservés aux membres du Cercle du Zéro</a:t>
            </a:r>
          </a:p>
          <a:p>
            <a:pPr algn="ctr">
              <a:spcBef>
                <a:spcPts val="1200"/>
              </a:spcBef>
            </a:pPr>
            <a:r>
              <a:rPr lang="fr-FR" b="1" dirty="0" smtClean="0">
                <a:solidFill>
                  <a:srgbClr val="FFFF00"/>
                </a:solidFill>
                <a:latin typeface="Segoe Print" panose="02000600000000000000" pitchFamily="2" charset="0"/>
                <a:cs typeface="Arial" pitchFamily="34" charset="0"/>
              </a:rPr>
              <a:t>Prix 20 €</a:t>
            </a:r>
          </a:p>
        </p:txBody>
      </p:sp>
      <p:pic>
        <p:nvPicPr>
          <p:cNvPr id="12" name="Image 11" descr="DSCN0020.JPG"/>
          <p:cNvPicPr>
            <a:picLocks noChangeAspect="1"/>
          </p:cNvPicPr>
          <p:nvPr/>
        </p:nvPicPr>
        <p:blipFill>
          <a:blip r:embed="rId4" cstate="print"/>
          <a:stretch>
            <a:fillRect/>
          </a:stretch>
        </p:blipFill>
        <p:spPr>
          <a:xfrm>
            <a:off x="4932040" y="932384"/>
            <a:ext cx="3672408" cy="2448272"/>
          </a:xfrm>
          <a:prstGeom prst="rect">
            <a:avLst/>
          </a:prstGeom>
        </p:spPr>
      </p:pic>
      <p:pic>
        <p:nvPicPr>
          <p:cNvPr id="13" name="Image 12" descr="DSCN0017.JPG"/>
          <p:cNvPicPr>
            <a:picLocks noChangeAspect="1"/>
          </p:cNvPicPr>
          <p:nvPr/>
        </p:nvPicPr>
        <p:blipFill>
          <a:blip r:embed="rId5" cstate="print"/>
          <a:stretch>
            <a:fillRect/>
          </a:stretch>
        </p:blipFill>
        <p:spPr>
          <a:xfrm>
            <a:off x="323528" y="3429000"/>
            <a:ext cx="3852402" cy="2568878"/>
          </a:xfrm>
          <a:prstGeom prst="rect">
            <a:avLst/>
          </a:prstGeom>
        </p:spPr>
      </p:pic>
      <p:sp>
        <p:nvSpPr>
          <p:cNvPr id="14" name="Rectangle 13"/>
          <p:cNvSpPr/>
          <p:nvPr/>
        </p:nvSpPr>
        <p:spPr>
          <a:xfrm>
            <a:off x="323528" y="6093296"/>
            <a:ext cx="8424936" cy="646331"/>
          </a:xfrm>
          <a:prstGeom prst="rect">
            <a:avLst/>
          </a:prstGeom>
        </p:spPr>
        <p:txBody>
          <a:bodyPr wrap="square">
            <a:spAutoFit/>
          </a:bodyPr>
          <a:lstStyle/>
          <a:p>
            <a:pPr algn="ctr">
              <a:spcBef>
                <a:spcPts val="1200"/>
              </a:spcBef>
            </a:pPr>
            <a:r>
              <a:rPr lang="fr-FR" b="1" dirty="0" smtClean="0">
                <a:solidFill>
                  <a:srgbClr val="FFFF00"/>
                </a:solidFill>
                <a:latin typeface="Segoe Print" panose="02000600000000000000" pitchFamily="2" charset="0"/>
                <a:cs typeface="Arial" pitchFamily="34" charset="0"/>
              </a:rPr>
              <a:t>La commercialisation ne pourra intervenir que 90 jours après la sortie du modèle Hachette (date théorique 1/9/2020)</a:t>
            </a:r>
          </a:p>
        </p:txBody>
      </p:sp>
    </p:spTree>
    <p:extLst>
      <p:ext uri="{BB962C8B-B14F-4D97-AF65-F5344CB8AC3E}">
        <p14:creationId xmlns:p14="http://schemas.microsoft.com/office/powerpoint/2010/main" val="2945049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116632"/>
            <a:ext cx="6589199" cy="644650"/>
          </a:xfrm>
        </p:spPr>
        <p:txBody>
          <a:bodyPr/>
          <a:lstStyle/>
          <a:p>
            <a:r>
              <a:rPr lang="fr-FR" b="1" dirty="0">
                <a:solidFill>
                  <a:srgbClr val="FFFF00"/>
                </a:solidFill>
              </a:rPr>
              <a:t>www.chrezo.fr</a:t>
            </a:r>
            <a:r>
              <a:rPr lang="fr-FR" dirty="0">
                <a:solidFill>
                  <a:srgbClr val="FFFF00"/>
                </a:solidFill>
              </a:rPr>
              <a:t>.</a:t>
            </a:r>
            <a:endParaRPr lang="fr-FR" dirty="0"/>
          </a:p>
        </p:txBody>
      </p:sp>
      <p:sp>
        <p:nvSpPr>
          <p:cNvPr id="3" name="Espace réservé du contenu 2"/>
          <p:cNvSpPr>
            <a:spLocks noGrp="1"/>
          </p:cNvSpPr>
          <p:nvPr>
            <p:ph idx="1"/>
          </p:nvPr>
        </p:nvSpPr>
        <p:spPr>
          <a:xfrm>
            <a:off x="251520" y="980728"/>
            <a:ext cx="8892480" cy="3777622"/>
          </a:xfrm>
        </p:spPr>
        <p:txBody>
          <a:bodyPr/>
          <a:lstStyle/>
          <a:p>
            <a:pPr marL="0" indent="0">
              <a:buNone/>
            </a:pPr>
            <a:r>
              <a:rPr lang="fr-FR" dirty="0"/>
              <a:t/>
            </a:r>
            <a:br>
              <a:rPr lang="fr-FR" dirty="0"/>
            </a:br>
            <a:endParaRPr lang="fr-FR" dirty="0"/>
          </a:p>
        </p:txBody>
      </p:sp>
      <p:sp>
        <p:nvSpPr>
          <p:cNvPr id="4" name="Espace réservé de la date 3"/>
          <p:cNvSpPr>
            <a:spLocks noGrp="1"/>
          </p:cNvSpPr>
          <p:nvPr>
            <p:ph type="dt" sz="half" idx="10"/>
          </p:nvPr>
        </p:nvSpPr>
        <p:spPr/>
        <p:txBody>
          <a:bodyPr/>
          <a:lstStyle/>
          <a:p>
            <a:r>
              <a:rPr lang="fr-FR" dirty="0" smtClean="0"/>
              <a:t>14/12/2019</a:t>
            </a:r>
            <a:endParaRPr lang="fr-FR" dirty="0"/>
          </a:p>
        </p:txBody>
      </p:sp>
      <p:pic>
        <p:nvPicPr>
          <p:cNvPr id="5" name="Image 4"/>
          <p:cNvPicPr>
            <a:picLocks noChangeAspect="1"/>
          </p:cNvPicPr>
          <p:nvPr/>
        </p:nvPicPr>
        <p:blipFill>
          <a:blip r:embed="rId2"/>
          <a:stretch>
            <a:fillRect/>
          </a:stretch>
        </p:blipFill>
        <p:spPr>
          <a:xfrm>
            <a:off x="323528" y="1700808"/>
            <a:ext cx="8505872" cy="4296856"/>
          </a:xfrm>
          <a:prstGeom prst="rect">
            <a:avLst/>
          </a:prstGeom>
        </p:spPr>
      </p:pic>
      <p:pic>
        <p:nvPicPr>
          <p:cNvPr id="6" name="il_fi" descr="http://www.easydroit.fr/images/article/image/image031.png"/>
          <p:cNvPicPr/>
          <p:nvPr/>
        </p:nvPicPr>
        <p:blipFill>
          <a:blip r:embed="rId3" cstate="print"/>
          <a:srcRect/>
          <a:stretch>
            <a:fillRect/>
          </a:stretch>
        </p:blipFill>
        <p:spPr bwMode="auto">
          <a:xfrm>
            <a:off x="8388424" y="68041"/>
            <a:ext cx="648072" cy="576064"/>
          </a:xfrm>
          <a:prstGeom prst="rect">
            <a:avLst/>
          </a:prstGeom>
          <a:noFill/>
          <a:ln w="9525">
            <a:noFill/>
            <a:miter lim="800000"/>
            <a:headEnd/>
            <a:tailEnd/>
          </a:ln>
        </p:spPr>
      </p:pic>
    </p:spTree>
    <p:extLst>
      <p:ext uri="{BB962C8B-B14F-4D97-AF65-F5344CB8AC3E}">
        <p14:creationId xmlns:p14="http://schemas.microsoft.com/office/powerpoint/2010/main" val="25302993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687646" y="1028684"/>
            <a:ext cx="5456354" cy="3069199"/>
          </a:xfrm>
        </p:spPr>
      </p:pic>
      <p:sp>
        <p:nvSpPr>
          <p:cNvPr id="4" name="Espace réservé de la date 3"/>
          <p:cNvSpPr>
            <a:spLocks noGrp="1"/>
          </p:cNvSpPr>
          <p:nvPr>
            <p:ph type="dt" sz="half" idx="10"/>
          </p:nvPr>
        </p:nvSpPr>
        <p:spPr/>
        <p:txBody>
          <a:bodyPr/>
          <a:lstStyle/>
          <a:p>
            <a:r>
              <a:rPr lang="fr-FR" dirty="0" smtClean="0"/>
              <a:t>14/12/2019</a:t>
            </a:r>
            <a:endParaRPr lang="fr-FR" dirty="0"/>
          </a:p>
        </p:txBody>
      </p:sp>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44373" y="4041015"/>
            <a:ext cx="5035440" cy="2832435"/>
          </a:xfrm>
          <a:prstGeom prst="rect">
            <a:avLst/>
          </a:prstGeom>
        </p:spPr>
      </p:pic>
      <p:pic>
        <p:nvPicPr>
          <p:cNvPr id="8" name="Imag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3980187" cy="2238855"/>
          </a:xfrm>
          <a:prstGeom prst="rect">
            <a:avLst/>
          </a:prstGeom>
        </p:spPr>
      </p:pic>
      <p:pic>
        <p:nvPicPr>
          <p:cNvPr id="9" name="Imag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1916040"/>
            <a:ext cx="3980187" cy="2238855"/>
          </a:xfrm>
          <a:prstGeom prst="rect">
            <a:avLst/>
          </a:prstGeom>
        </p:spPr>
      </p:pic>
      <p:pic>
        <p:nvPicPr>
          <p:cNvPr id="6" name="Imag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4154751"/>
            <a:ext cx="4716017" cy="2652760"/>
          </a:xfrm>
          <a:prstGeom prst="rect">
            <a:avLst/>
          </a:prstGeom>
        </p:spPr>
      </p:pic>
      <p:pic>
        <p:nvPicPr>
          <p:cNvPr id="10" name="Imag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01616" y="149924"/>
            <a:ext cx="1134314" cy="676473"/>
          </a:xfrm>
          <a:prstGeom prst="rect">
            <a:avLst/>
          </a:prstGeom>
        </p:spPr>
      </p:pic>
      <p:pic>
        <p:nvPicPr>
          <p:cNvPr id="11" name="il_fi" descr="http://www.easydroit.fr/images/article/image/image031.png"/>
          <p:cNvPicPr/>
          <p:nvPr/>
        </p:nvPicPr>
        <p:blipFill>
          <a:blip r:embed="rId9" cstate="print"/>
          <a:srcRect/>
          <a:stretch>
            <a:fillRect/>
          </a:stretch>
        </p:blipFill>
        <p:spPr bwMode="auto">
          <a:xfrm>
            <a:off x="8362764" y="186905"/>
            <a:ext cx="648072" cy="576064"/>
          </a:xfrm>
          <a:prstGeom prst="rect">
            <a:avLst/>
          </a:prstGeom>
          <a:noFill/>
          <a:ln w="9525">
            <a:noFill/>
            <a:miter lim="800000"/>
            <a:headEnd/>
            <a:tailEnd/>
          </a:ln>
        </p:spPr>
      </p:pic>
    </p:spTree>
    <p:extLst>
      <p:ext uri="{BB962C8B-B14F-4D97-AF65-F5344CB8AC3E}">
        <p14:creationId xmlns:p14="http://schemas.microsoft.com/office/powerpoint/2010/main" val="158948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2420888"/>
            <a:ext cx="9168342" cy="5157192"/>
          </a:xfrm>
        </p:spPr>
      </p:pic>
      <p:sp>
        <p:nvSpPr>
          <p:cNvPr id="4" name="Espace réservé de la date 3"/>
          <p:cNvSpPr>
            <a:spLocks noGrp="1"/>
          </p:cNvSpPr>
          <p:nvPr>
            <p:ph type="dt" sz="half" idx="10"/>
          </p:nvPr>
        </p:nvSpPr>
        <p:spPr/>
        <p:txBody>
          <a:bodyPr/>
          <a:lstStyle/>
          <a:p>
            <a:r>
              <a:rPr lang="fr-FR" dirty="0" smtClean="0"/>
              <a:t>14/12/2019</a:t>
            </a:r>
            <a:endParaRPr lang="fr-FR" dirty="0"/>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1" y="38266"/>
            <a:ext cx="4619815" cy="2598646"/>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8266"/>
            <a:ext cx="1134314" cy="676473"/>
          </a:xfrm>
          <a:prstGeom prst="rect">
            <a:avLst/>
          </a:prstGeom>
        </p:spPr>
      </p:pic>
      <p:pic>
        <p:nvPicPr>
          <p:cNvPr id="8" name="il_fi" descr="http://www.easydroit.fr/images/article/image/image031.png"/>
          <p:cNvPicPr/>
          <p:nvPr/>
        </p:nvPicPr>
        <p:blipFill>
          <a:blip r:embed="rId5" cstate="print"/>
          <a:srcRect/>
          <a:stretch>
            <a:fillRect/>
          </a:stretch>
        </p:blipFill>
        <p:spPr bwMode="auto">
          <a:xfrm>
            <a:off x="8362764" y="186905"/>
            <a:ext cx="648072" cy="576064"/>
          </a:xfrm>
          <a:prstGeom prst="rect">
            <a:avLst/>
          </a:prstGeom>
          <a:noFill/>
          <a:ln w="9525">
            <a:noFill/>
            <a:miter lim="800000"/>
            <a:headEnd/>
            <a:tailEnd/>
          </a:ln>
        </p:spPr>
      </p:pic>
    </p:spTree>
    <p:extLst>
      <p:ext uri="{BB962C8B-B14F-4D97-AF65-F5344CB8AC3E}">
        <p14:creationId xmlns:p14="http://schemas.microsoft.com/office/powerpoint/2010/main" val="10358054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95536" y="692696"/>
            <a:ext cx="8219256" cy="5832648"/>
          </a:xfrm>
        </p:spPr>
        <p:txBody>
          <a:bodyPr>
            <a:normAutofit fontScale="25000" lnSpcReduction="20000"/>
          </a:bodyPr>
          <a:lstStyle/>
          <a:p>
            <a:pPr algn="ctr">
              <a:buNone/>
            </a:pPr>
            <a:r>
              <a:rPr lang="fr-FR" sz="5600" dirty="0" smtClean="0">
                <a:solidFill>
                  <a:srgbClr val="FF0000"/>
                </a:solidFill>
                <a:latin typeface="+mj-lt"/>
              </a:rPr>
              <a:t> </a:t>
            </a:r>
          </a:p>
          <a:p>
            <a:pPr algn="ctr">
              <a:spcBef>
                <a:spcPts val="0"/>
              </a:spcBef>
              <a:buNone/>
            </a:pPr>
            <a:endParaRPr lang="fr-FR" sz="5600" b="1" dirty="0" smtClean="0">
              <a:solidFill>
                <a:srgbClr val="FF0000"/>
              </a:solidFill>
              <a:latin typeface="Candara" panose="020E0502030303020204" pitchFamily="34" charset="0"/>
              <a:cs typeface="Arial" pitchFamily="34" charset="0"/>
            </a:endParaRPr>
          </a:p>
          <a:p>
            <a:pPr algn="ctr">
              <a:spcBef>
                <a:spcPts val="0"/>
              </a:spcBef>
              <a:buNone/>
            </a:pPr>
            <a:endParaRPr lang="fr-FR" sz="5600" b="1" dirty="0" smtClean="0">
              <a:solidFill>
                <a:srgbClr val="FF0000"/>
              </a:solidFill>
              <a:latin typeface="Candara" panose="020E0502030303020204" pitchFamily="34" charset="0"/>
              <a:cs typeface="Arial" pitchFamily="34" charset="0"/>
            </a:endParaRPr>
          </a:p>
          <a:p>
            <a:pPr marL="0" indent="0" algn="ctr">
              <a:spcBef>
                <a:spcPts val="1200"/>
              </a:spcBef>
              <a:buNone/>
            </a:pPr>
            <a:endParaRPr lang="fr-FR" sz="7200" b="1" dirty="0" smtClean="0">
              <a:solidFill>
                <a:srgbClr val="FFFF00"/>
              </a:solidFill>
              <a:latin typeface="Segoe Print" panose="02000600000000000000" pitchFamily="2" charset="0"/>
              <a:cs typeface="Arial" pitchFamily="34" charset="0"/>
            </a:endParaRPr>
          </a:p>
          <a:p>
            <a:pPr marL="0" indent="0" algn="ctr">
              <a:spcBef>
                <a:spcPts val="1200"/>
              </a:spcBef>
              <a:buNone/>
            </a:pPr>
            <a:r>
              <a:rPr lang="fr-FR" sz="7200" b="1" dirty="0" smtClean="0">
                <a:solidFill>
                  <a:srgbClr val="FFFF00"/>
                </a:solidFill>
                <a:latin typeface="Segoe Print" panose="02000600000000000000" pitchFamily="2" charset="0"/>
                <a:cs typeface="Arial" pitchFamily="34" charset="0"/>
              </a:rPr>
              <a:t>Prochaines réunions,</a:t>
            </a:r>
          </a:p>
          <a:p>
            <a:pPr marL="0" indent="0" algn="ctr">
              <a:spcBef>
                <a:spcPts val="1200"/>
              </a:spcBef>
              <a:buNone/>
            </a:pPr>
            <a:r>
              <a:rPr lang="fr-FR" sz="7200" b="1" dirty="0" smtClean="0">
                <a:solidFill>
                  <a:srgbClr val="FFFF00"/>
                </a:solidFill>
                <a:latin typeface="Segoe Print" panose="02000600000000000000" pitchFamily="2" charset="0"/>
                <a:cs typeface="Arial" pitchFamily="34" charset="0"/>
              </a:rPr>
              <a:t>Point finances,</a:t>
            </a:r>
          </a:p>
          <a:p>
            <a:pPr marL="0" indent="0" algn="ctr">
              <a:spcBef>
                <a:spcPts val="1200"/>
              </a:spcBef>
              <a:buNone/>
            </a:pPr>
            <a:r>
              <a:rPr lang="fr-FR" sz="7200" b="1" dirty="0">
                <a:solidFill>
                  <a:srgbClr val="FFFF00"/>
                </a:solidFill>
                <a:latin typeface="Segoe Print" panose="02000600000000000000" pitchFamily="2" charset="0"/>
              </a:rPr>
              <a:t>Info cercle du zéro,</a:t>
            </a:r>
          </a:p>
          <a:p>
            <a:pPr marL="0" indent="0" algn="ctr">
              <a:spcBef>
                <a:spcPts val="1200"/>
              </a:spcBef>
              <a:buNone/>
            </a:pPr>
            <a:r>
              <a:rPr lang="fr-FR" sz="7200" b="1" dirty="0">
                <a:solidFill>
                  <a:srgbClr val="FFFF00"/>
                </a:solidFill>
                <a:latin typeface="Segoe Print" panose="02000600000000000000" pitchFamily="2" charset="0"/>
              </a:rPr>
              <a:t>MOROP</a:t>
            </a:r>
            <a:r>
              <a:rPr lang="fr-FR" sz="7200" b="1" dirty="0" smtClean="0">
                <a:solidFill>
                  <a:srgbClr val="FFFF00"/>
                </a:solidFill>
                <a:latin typeface="Segoe Print" panose="02000600000000000000" pitchFamily="2" charset="0"/>
              </a:rPr>
              <a:t>,</a:t>
            </a:r>
            <a:endParaRPr lang="fr-FR" sz="7200" b="1" dirty="0" smtClean="0">
              <a:solidFill>
                <a:srgbClr val="FFFF00"/>
              </a:solidFill>
              <a:latin typeface="Segoe Print" panose="02000600000000000000" pitchFamily="2" charset="0"/>
              <a:cs typeface="Arial" pitchFamily="34" charset="0"/>
            </a:endParaRPr>
          </a:p>
          <a:p>
            <a:pPr marL="0" indent="0" algn="ctr">
              <a:spcBef>
                <a:spcPts val="1200"/>
              </a:spcBef>
              <a:buNone/>
            </a:pPr>
            <a:r>
              <a:rPr lang="fr-FR" sz="7200" b="1" dirty="0" smtClean="0">
                <a:solidFill>
                  <a:srgbClr val="FFFF00"/>
                </a:solidFill>
                <a:latin typeface="Segoe Print" panose="02000600000000000000" pitchFamily="2" charset="0"/>
                <a:cs typeface="Arial" pitchFamily="34" charset="0"/>
              </a:rPr>
              <a:t>Réunion </a:t>
            </a:r>
            <a:r>
              <a:rPr lang="fr-FR" sz="7200" b="1" dirty="0">
                <a:solidFill>
                  <a:srgbClr val="FFFF00"/>
                </a:solidFill>
                <a:latin typeface="Segoe Print" panose="02000600000000000000" pitchFamily="2" charset="0"/>
                <a:cs typeface="Arial" pitchFamily="34" charset="0"/>
              </a:rPr>
              <a:t>des constructeurs 2020,</a:t>
            </a:r>
          </a:p>
          <a:p>
            <a:pPr marL="0" indent="0" algn="ctr">
              <a:spcBef>
                <a:spcPts val="1200"/>
              </a:spcBef>
              <a:buNone/>
            </a:pPr>
            <a:r>
              <a:rPr lang="fr-FR" sz="7200" b="1" dirty="0">
                <a:solidFill>
                  <a:srgbClr val="FFFF00"/>
                </a:solidFill>
                <a:latin typeface="Segoe Print" panose="02000600000000000000" pitchFamily="2" charset="0"/>
              </a:rPr>
              <a:t>Déplacement futur,</a:t>
            </a:r>
          </a:p>
          <a:p>
            <a:pPr marL="0" indent="0" algn="ctr">
              <a:spcBef>
                <a:spcPts val="1200"/>
              </a:spcBef>
              <a:buNone/>
            </a:pPr>
            <a:r>
              <a:rPr lang="fr-FR" sz="7200" b="1" dirty="0" smtClean="0">
                <a:solidFill>
                  <a:srgbClr val="FFFF00"/>
                </a:solidFill>
                <a:latin typeface="Segoe Print" panose="02000600000000000000" pitchFamily="2" charset="0"/>
              </a:rPr>
              <a:t>Salons d’automne,</a:t>
            </a:r>
            <a:r>
              <a:rPr lang="fr-FR" sz="7200" b="1" dirty="0">
                <a:solidFill>
                  <a:srgbClr val="FFFF00"/>
                </a:solidFill>
                <a:latin typeface="Segoe Print" panose="02000600000000000000" pitchFamily="2" charset="0"/>
                <a:cs typeface="Arial" pitchFamily="34" charset="0"/>
              </a:rPr>
              <a:t> </a:t>
            </a:r>
            <a:endParaRPr lang="fr-FR" sz="7200" b="1" dirty="0" smtClean="0">
              <a:solidFill>
                <a:srgbClr val="FFFF00"/>
              </a:solidFill>
              <a:latin typeface="Segoe Print" panose="02000600000000000000" pitchFamily="2" charset="0"/>
              <a:cs typeface="Arial" pitchFamily="34" charset="0"/>
            </a:endParaRPr>
          </a:p>
          <a:p>
            <a:pPr marL="0" indent="0" algn="ctr">
              <a:spcBef>
                <a:spcPts val="1200"/>
              </a:spcBef>
              <a:buNone/>
            </a:pPr>
            <a:r>
              <a:rPr lang="fr-FR" sz="7200" b="1" dirty="0" smtClean="0">
                <a:solidFill>
                  <a:srgbClr val="FFFF00"/>
                </a:solidFill>
                <a:latin typeface="Segoe Print" panose="02000600000000000000" pitchFamily="2" charset="0"/>
                <a:cs typeface="Arial" pitchFamily="34" charset="0"/>
              </a:rPr>
              <a:t>Actualité </a:t>
            </a:r>
            <a:r>
              <a:rPr lang="fr-FR" sz="7200" b="1" dirty="0">
                <a:solidFill>
                  <a:srgbClr val="FFFF00"/>
                </a:solidFill>
                <a:latin typeface="Segoe Print" panose="02000600000000000000" pitchFamily="2" charset="0"/>
                <a:cs typeface="Arial" pitchFamily="34" charset="0"/>
              </a:rPr>
              <a:t>des artisans</a:t>
            </a:r>
            <a:r>
              <a:rPr lang="fr-FR" sz="7200" b="1" dirty="0" smtClean="0">
                <a:solidFill>
                  <a:srgbClr val="FFFF00"/>
                </a:solidFill>
                <a:latin typeface="Segoe Print" panose="02000600000000000000" pitchFamily="2" charset="0"/>
                <a:cs typeface="Arial" pitchFamily="34" charset="0"/>
              </a:rPr>
              <a:t>,</a:t>
            </a:r>
          </a:p>
          <a:p>
            <a:pPr marL="0" indent="0" algn="ctr">
              <a:spcBef>
                <a:spcPts val="1200"/>
              </a:spcBef>
              <a:buNone/>
            </a:pPr>
            <a:r>
              <a:rPr lang="fr-FR" sz="7200" b="1" dirty="0" smtClean="0">
                <a:solidFill>
                  <a:srgbClr val="FFFF00"/>
                </a:solidFill>
                <a:latin typeface="Segoe Print" panose="02000600000000000000" pitchFamily="2" charset="0"/>
                <a:cs typeface="Arial" pitchFamily="34" charset="0"/>
              </a:rPr>
              <a:t>Projets en cours,</a:t>
            </a:r>
          </a:p>
          <a:p>
            <a:pPr marL="0" indent="0" algn="ctr">
              <a:spcBef>
                <a:spcPts val="1200"/>
              </a:spcBef>
              <a:buNone/>
            </a:pPr>
            <a:r>
              <a:rPr lang="fr-FR" sz="7200" b="1" dirty="0" smtClean="0">
                <a:solidFill>
                  <a:srgbClr val="FFFF00"/>
                </a:solidFill>
                <a:latin typeface="Segoe Print" panose="02000600000000000000" pitchFamily="2" charset="0"/>
                <a:cs typeface="Arial" pitchFamily="34" charset="0"/>
              </a:rPr>
              <a:t>Questions diverses,</a:t>
            </a:r>
          </a:p>
          <a:p>
            <a:pPr marL="0" indent="0" algn="ctr">
              <a:spcBef>
                <a:spcPts val="1200"/>
              </a:spcBef>
              <a:buNone/>
            </a:pPr>
            <a:r>
              <a:rPr lang="fr-FR" sz="7200" b="1" dirty="0" smtClean="0">
                <a:solidFill>
                  <a:srgbClr val="FFFF00"/>
                </a:solidFill>
                <a:latin typeface="Segoe Print" panose="02000600000000000000" pitchFamily="2" charset="0"/>
              </a:rPr>
              <a:t>Le </a:t>
            </a:r>
            <a:r>
              <a:rPr lang="fr-FR" sz="7200" b="1" dirty="0">
                <a:solidFill>
                  <a:srgbClr val="FFFF00"/>
                </a:solidFill>
                <a:latin typeface="Segoe Print" panose="02000600000000000000" pitchFamily="2" charset="0"/>
              </a:rPr>
              <a:t>musée ferroviaire de Saint Pétersbourg par J. </a:t>
            </a:r>
            <a:r>
              <a:rPr lang="fr-FR" sz="7200" b="1" dirty="0" smtClean="0">
                <a:solidFill>
                  <a:srgbClr val="FFFF00"/>
                </a:solidFill>
                <a:latin typeface="Segoe Print" panose="02000600000000000000" pitchFamily="2" charset="0"/>
              </a:rPr>
              <a:t>ROYER</a:t>
            </a:r>
            <a:endParaRPr lang="fr-FR" sz="7200" b="1" dirty="0" smtClean="0">
              <a:solidFill>
                <a:srgbClr val="FFFF00"/>
              </a:solidFill>
              <a:latin typeface="Segoe Print" panose="02000600000000000000" pitchFamily="2" charset="0"/>
              <a:cs typeface="Arial" pitchFamily="34" charset="0"/>
            </a:endParaRPr>
          </a:p>
          <a:p>
            <a:pPr marL="0" indent="0" algn="ctr">
              <a:spcBef>
                <a:spcPts val="1200"/>
              </a:spcBef>
              <a:buNone/>
            </a:pPr>
            <a:r>
              <a:rPr lang="fr-FR" sz="7200" b="1" dirty="0" smtClean="0">
                <a:solidFill>
                  <a:srgbClr val="FFFF00"/>
                </a:solidFill>
                <a:latin typeface="Segoe Print" panose="02000600000000000000" pitchFamily="2" charset="0"/>
                <a:cs typeface="Arial" pitchFamily="34" charset="0"/>
              </a:rPr>
              <a:t>Présentation de votre matériel.</a:t>
            </a:r>
          </a:p>
          <a:p>
            <a:pPr marL="0" indent="0" algn="ctr">
              <a:spcBef>
                <a:spcPts val="0"/>
              </a:spcBef>
              <a:buNone/>
            </a:pPr>
            <a:endParaRPr lang="fr-FR" sz="6400" b="1" dirty="0" smtClean="0">
              <a:solidFill>
                <a:schemeClr val="bg2">
                  <a:lumMod val="10000"/>
                </a:schemeClr>
              </a:solidFill>
              <a:latin typeface="Segoe Print" panose="02000600000000000000" pitchFamily="2" charset="0"/>
              <a:cs typeface="Arial" pitchFamily="34" charset="0"/>
            </a:endParaRPr>
          </a:p>
          <a:p>
            <a:pPr marL="0" indent="0" algn="ctr">
              <a:buNone/>
            </a:pPr>
            <a:endParaRPr lang="fr-FR" sz="7200" dirty="0" smtClean="0">
              <a:solidFill>
                <a:srgbClr val="FF0000"/>
              </a:solidFill>
              <a:latin typeface="+mj-lt"/>
              <a:cs typeface="Arial" pitchFamily="34" charset="0"/>
            </a:endParaRPr>
          </a:p>
          <a:p>
            <a:pPr marL="0" indent="0" algn="ctr">
              <a:buNone/>
            </a:pPr>
            <a:r>
              <a:rPr lang="fr-FR" sz="7200" dirty="0" smtClean="0">
                <a:solidFill>
                  <a:srgbClr val="FF0000"/>
                </a:solidFill>
                <a:latin typeface="+mj-lt"/>
                <a:cs typeface="Arial" pitchFamily="34" charset="0"/>
              </a:rPr>
              <a:t> </a:t>
            </a:r>
            <a:endParaRPr lang="fr-FR" sz="5600" dirty="0" smtClean="0">
              <a:solidFill>
                <a:srgbClr val="FF0000"/>
              </a:solidFill>
              <a:latin typeface="+mj-lt"/>
              <a:cs typeface="Arial" pitchFamily="34" charset="0"/>
            </a:endParaRPr>
          </a:p>
          <a:p>
            <a:pPr marL="0" indent="0" algn="ctr">
              <a:buNone/>
            </a:pPr>
            <a:r>
              <a:rPr lang="fr-FR" sz="5600" dirty="0" smtClean="0">
                <a:solidFill>
                  <a:srgbClr val="FF0000"/>
                </a:solidFill>
              </a:rPr>
              <a:t> </a:t>
            </a:r>
          </a:p>
          <a:p>
            <a:pPr marL="0" indent="0" algn="ctr">
              <a:spcBef>
                <a:spcPts val="0"/>
              </a:spcBef>
              <a:buNone/>
            </a:pPr>
            <a:endParaRPr lang="fr-FR" sz="4000" b="1" dirty="0" smtClean="0">
              <a:solidFill>
                <a:srgbClr val="FF0000"/>
              </a:solidFill>
            </a:endParaRPr>
          </a:p>
          <a:p>
            <a:pPr marL="0" indent="0" algn="ctr">
              <a:buNone/>
            </a:pPr>
            <a:r>
              <a:rPr lang="fr-FR" sz="4000" dirty="0" smtClean="0">
                <a:solidFill>
                  <a:srgbClr val="FF0000"/>
                </a:solidFill>
              </a:rPr>
              <a:t> </a:t>
            </a:r>
          </a:p>
          <a:p>
            <a:pPr marL="0" indent="0" algn="ctr">
              <a:buNone/>
            </a:pPr>
            <a:r>
              <a:rPr lang="fr-FR" sz="4000" dirty="0" smtClean="0">
                <a:solidFill>
                  <a:srgbClr val="FF0000"/>
                </a:solidFill>
              </a:rPr>
              <a:t> </a:t>
            </a:r>
          </a:p>
          <a:p>
            <a:pPr marL="0" indent="0" algn="ctr">
              <a:buNone/>
            </a:pPr>
            <a:endParaRPr lang="fr-FR" sz="4000" dirty="0" smtClean="0">
              <a:solidFill>
                <a:srgbClr val="FF0000"/>
              </a:solidFill>
            </a:endParaRPr>
          </a:p>
          <a:p>
            <a:pPr marL="0" indent="0" algn="ctr">
              <a:spcBef>
                <a:spcPts val="1200"/>
              </a:spcBef>
              <a:buNone/>
            </a:pPr>
            <a:endParaRPr lang="fr-FR" sz="4000" dirty="0">
              <a:solidFill>
                <a:srgbClr val="FF0000"/>
              </a:solidFill>
            </a:endParaRPr>
          </a:p>
        </p:txBody>
      </p:sp>
      <p:sp>
        <p:nvSpPr>
          <p:cNvPr id="2" name="Rectangle 1"/>
          <p:cNvSpPr/>
          <p:nvPr/>
        </p:nvSpPr>
        <p:spPr>
          <a:xfrm>
            <a:off x="683568" y="355917"/>
            <a:ext cx="7272808" cy="923330"/>
          </a:xfrm>
          <a:prstGeom prst="rect">
            <a:avLst/>
          </a:prstGeom>
          <a:noFill/>
        </p:spPr>
        <p:txBody>
          <a:bodyPr wrap="square" lIns="91440" tIns="45720" rIns="91440" bIns="45720">
            <a:spAutoFit/>
          </a:bodyPr>
          <a:lstStyle/>
          <a:p>
            <a:pPr algn="ctr"/>
            <a:r>
              <a:rPr lang="fr-FR" sz="5400" b="1" cap="none" spc="0" dirty="0" smtClean="0">
                <a:ln w="12700">
                  <a:solidFill>
                    <a:srgbClr val="FFFF00"/>
                  </a:solidFill>
                  <a:prstDash val="solid"/>
                </a:ln>
                <a:solidFill>
                  <a:srgbClr val="61FA48"/>
                </a:solidFill>
                <a:effectLst>
                  <a:outerShdw blurRad="41275" dist="20320" dir="1800000" algn="tl" rotWithShape="0">
                    <a:srgbClr val="000000">
                      <a:alpha val="40000"/>
                    </a:srgbClr>
                  </a:outerShdw>
                </a:effectLst>
                <a:latin typeface="Segoe Print" panose="02000600000000000000" pitchFamily="2" charset="0"/>
                <a:cs typeface="Arial" pitchFamily="34" charset="0"/>
              </a:rPr>
              <a:t>A l’ordre du jour</a:t>
            </a:r>
            <a:endParaRPr lang="fr-FR" sz="5400" b="1" cap="none" spc="0" dirty="0">
              <a:ln w="12700">
                <a:solidFill>
                  <a:srgbClr val="FFFF00"/>
                </a:solidFill>
                <a:prstDash val="solid"/>
              </a:ln>
              <a:solidFill>
                <a:srgbClr val="61FA48"/>
              </a:solidFill>
              <a:effectLst>
                <a:outerShdw blurRad="41275" dist="20320" dir="1800000" algn="tl" rotWithShape="0">
                  <a:srgbClr val="000000">
                    <a:alpha val="40000"/>
                  </a:srgbClr>
                </a:outerShdw>
              </a:effectLst>
              <a:latin typeface="Segoe Print" panose="02000600000000000000" pitchFamily="2" charset="0"/>
            </a:endParaRPr>
          </a:p>
        </p:txBody>
      </p:sp>
      <p:pic>
        <p:nvPicPr>
          <p:cNvPr id="6" name="il_fi" descr="http://www.easydroit.fr/images/article/image/image031.png"/>
          <p:cNvPicPr/>
          <p:nvPr/>
        </p:nvPicPr>
        <p:blipFill>
          <a:blip r:embed="rId3" cstate="print"/>
          <a:srcRect/>
          <a:stretch>
            <a:fillRect/>
          </a:stretch>
        </p:blipFill>
        <p:spPr bwMode="auto">
          <a:xfrm>
            <a:off x="8495928" y="67885"/>
            <a:ext cx="648072" cy="576064"/>
          </a:xfrm>
          <a:prstGeom prst="rect">
            <a:avLst/>
          </a:prstGeom>
          <a:noFill/>
          <a:ln w="9525">
            <a:noFill/>
            <a:miter lim="800000"/>
            <a:headEnd/>
            <a:tailEnd/>
          </a:ln>
        </p:spPr>
      </p:pic>
      <p:sp>
        <p:nvSpPr>
          <p:cNvPr id="7" name="Espace réservé de la date 6"/>
          <p:cNvSpPr>
            <a:spLocks noGrp="1"/>
          </p:cNvSpPr>
          <p:nvPr>
            <p:ph type="dt" sz="half" idx="10"/>
          </p:nvPr>
        </p:nvSpPr>
        <p:spPr>
          <a:xfrm>
            <a:off x="7772400" y="6135089"/>
            <a:ext cx="1120080" cy="370171"/>
          </a:xfrm>
        </p:spPr>
        <p:txBody>
          <a:bodyPr/>
          <a:lstStyle/>
          <a:p>
            <a:r>
              <a:rPr lang="fr-FR" dirty="0" smtClean="0">
                <a:solidFill>
                  <a:schemeClr val="bg1"/>
                </a:solidFill>
              </a:rPr>
              <a:t>14/12/2019</a:t>
            </a:r>
            <a:endParaRPr lang="fr-FR" dirty="0">
              <a:solidFill>
                <a:schemeClr val="bg1"/>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Imag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95727" y="953299"/>
            <a:ext cx="5632927" cy="3147814"/>
          </a:xfrm>
          <a:prstGeom prst="rect">
            <a:avLst/>
          </a:prstGeom>
        </p:spPr>
      </p:pic>
      <p:sp>
        <p:nvSpPr>
          <p:cNvPr id="2" name="Titre 1"/>
          <p:cNvSpPr>
            <a:spLocks noGrp="1"/>
          </p:cNvSpPr>
          <p:nvPr>
            <p:ph type="title"/>
          </p:nvPr>
        </p:nvSpPr>
        <p:spPr>
          <a:xfrm>
            <a:off x="179512" y="78469"/>
            <a:ext cx="7920879" cy="1280890"/>
          </a:xfrm>
        </p:spPr>
        <p:txBody>
          <a:bodyPr>
            <a:noAutofit/>
          </a:bodyPr>
          <a:lstStyle/>
          <a:p>
            <a:pPr algn="ctr"/>
            <a:endParaRPr lang="fr-FR" b="1" dirty="0">
              <a:solidFill>
                <a:srgbClr val="61FA48"/>
              </a:solidFill>
              <a:latin typeface="Segoe Print" panose="02000600000000000000" pitchFamily="2" charset="0"/>
            </a:endParaRPr>
          </a:p>
        </p:txBody>
      </p:sp>
      <p:pic>
        <p:nvPicPr>
          <p:cNvPr id="8" name="il_fi" descr="http://www.easydroit.fr/images/article/image/image031.png"/>
          <p:cNvPicPr/>
          <p:nvPr/>
        </p:nvPicPr>
        <p:blipFill>
          <a:blip r:embed="rId3" cstate="print"/>
          <a:srcRect/>
          <a:stretch>
            <a:fillRect/>
          </a:stretch>
        </p:blipFill>
        <p:spPr bwMode="auto">
          <a:xfrm>
            <a:off x="8362764" y="186905"/>
            <a:ext cx="648072" cy="576064"/>
          </a:xfrm>
          <a:prstGeom prst="rect">
            <a:avLst/>
          </a:prstGeom>
          <a:noFill/>
          <a:ln w="9525">
            <a:noFill/>
            <a:miter lim="800000"/>
            <a:headEnd/>
            <a:tailEnd/>
          </a:ln>
        </p:spPr>
      </p:pic>
      <p:sp>
        <p:nvSpPr>
          <p:cNvPr id="6" name="Espace réservé de la date 5"/>
          <p:cNvSpPr>
            <a:spLocks noGrp="1"/>
          </p:cNvSpPr>
          <p:nvPr>
            <p:ph type="dt" sz="half" idx="10"/>
          </p:nvPr>
        </p:nvSpPr>
        <p:spPr/>
        <p:txBody>
          <a:bodyPr/>
          <a:lstStyle/>
          <a:p>
            <a:r>
              <a:rPr lang="fr-FR" dirty="0" smtClean="0"/>
              <a:t>14/12/2019</a:t>
            </a:r>
            <a:endParaRPr lang="fr-FR" dirty="0"/>
          </a:p>
        </p:txBody>
      </p:sp>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3936" y="4101113"/>
            <a:ext cx="7736267" cy="2729458"/>
          </a:xfrm>
          <a:prstGeom prst="rect">
            <a:avLst/>
          </a:prstGeom>
        </p:spPr>
      </p:pic>
      <p:pic>
        <p:nvPicPr>
          <p:cNvPr id="4" name="Imag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62991" y="3148020"/>
            <a:ext cx="2418818" cy="808916"/>
          </a:xfrm>
          <a:prstGeom prst="rect">
            <a:avLst/>
          </a:prstGeom>
        </p:spPr>
      </p:pic>
      <p:pic>
        <p:nvPicPr>
          <p:cNvPr id="3" name="Imag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512" y="1455896"/>
            <a:ext cx="4752528" cy="2673297"/>
          </a:xfrm>
          <a:prstGeom prst="rect">
            <a:avLst/>
          </a:prstGeom>
        </p:spPr>
      </p:pic>
      <p:pic>
        <p:nvPicPr>
          <p:cNvPr id="11" name="Imag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8266"/>
            <a:ext cx="1134314" cy="676473"/>
          </a:xfrm>
          <a:prstGeom prst="rect">
            <a:avLst/>
          </a:prstGeom>
        </p:spPr>
      </p:pic>
    </p:spTree>
    <p:extLst>
      <p:ext uri="{BB962C8B-B14F-4D97-AF65-F5344CB8AC3E}">
        <p14:creationId xmlns:p14="http://schemas.microsoft.com/office/powerpoint/2010/main" val="32123697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3568" y="78469"/>
            <a:ext cx="7416823" cy="1280890"/>
          </a:xfrm>
        </p:spPr>
        <p:txBody>
          <a:bodyPr>
            <a:noAutofit/>
          </a:bodyPr>
          <a:lstStyle/>
          <a:p>
            <a:pPr algn="ctr"/>
            <a:r>
              <a:rPr lang="fr-FR" b="1" dirty="0" smtClean="0">
                <a:solidFill>
                  <a:srgbClr val="61FA48"/>
                </a:solidFill>
                <a:latin typeface="Segoe Print" panose="02000600000000000000" pitchFamily="2" charset="0"/>
              </a:rPr>
              <a:t>DUTDUT Productions</a:t>
            </a:r>
            <a:endParaRPr lang="fr-FR" b="1" dirty="0">
              <a:solidFill>
                <a:srgbClr val="61FA48"/>
              </a:solidFill>
              <a:latin typeface="Segoe Print" panose="02000600000000000000" pitchFamily="2" charset="0"/>
            </a:endParaRPr>
          </a:p>
        </p:txBody>
      </p:sp>
      <p:pic>
        <p:nvPicPr>
          <p:cNvPr id="8" name="il_fi" descr="http://www.easydroit.fr/images/article/image/image031.png"/>
          <p:cNvPicPr/>
          <p:nvPr/>
        </p:nvPicPr>
        <p:blipFill>
          <a:blip r:embed="rId3" cstate="print"/>
          <a:srcRect/>
          <a:stretch>
            <a:fillRect/>
          </a:stretch>
        </p:blipFill>
        <p:spPr bwMode="auto">
          <a:xfrm>
            <a:off x="8362764" y="186905"/>
            <a:ext cx="648072" cy="576064"/>
          </a:xfrm>
          <a:prstGeom prst="rect">
            <a:avLst/>
          </a:prstGeom>
          <a:noFill/>
          <a:ln w="9525">
            <a:noFill/>
            <a:miter lim="800000"/>
            <a:headEnd/>
            <a:tailEnd/>
          </a:ln>
        </p:spPr>
      </p:pic>
      <p:sp>
        <p:nvSpPr>
          <p:cNvPr id="6" name="Espace réservé de la date 5"/>
          <p:cNvSpPr>
            <a:spLocks noGrp="1"/>
          </p:cNvSpPr>
          <p:nvPr>
            <p:ph type="dt" sz="half" idx="10"/>
          </p:nvPr>
        </p:nvSpPr>
        <p:spPr/>
        <p:txBody>
          <a:bodyPr/>
          <a:lstStyle/>
          <a:p>
            <a:r>
              <a:rPr lang="fr-FR" dirty="0" smtClean="0"/>
              <a:t>14/12/2019</a:t>
            </a:r>
            <a:endParaRPr lang="fr-FR" dirty="0"/>
          </a:p>
        </p:txBody>
      </p:sp>
      <p:sp>
        <p:nvSpPr>
          <p:cNvPr id="5" name="Rectangle 4"/>
          <p:cNvSpPr/>
          <p:nvPr/>
        </p:nvSpPr>
        <p:spPr>
          <a:xfrm>
            <a:off x="395536" y="3933056"/>
            <a:ext cx="2376264" cy="646331"/>
          </a:xfrm>
          <a:prstGeom prst="rect">
            <a:avLst/>
          </a:prstGeom>
        </p:spPr>
        <p:txBody>
          <a:bodyPr wrap="square">
            <a:spAutoFit/>
          </a:bodyPr>
          <a:lstStyle/>
          <a:p>
            <a:pPr algn="ctr">
              <a:spcBef>
                <a:spcPts val="1200"/>
              </a:spcBef>
            </a:pPr>
            <a:r>
              <a:rPr lang="fr-FR" b="1" dirty="0" smtClean="0">
                <a:solidFill>
                  <a:srgbClr val="FFFF00"/>
                </a:solidFill>
                <a:latin typeface="Segoe Print" panose="02000600000000000000" pitchFamily="2" charset="0"/>
                <a:cs typeface="Arial" pitchFamily="34" charset="0"/>
              </a:rPr>
              <a:t>Prix en cours de définition</a:t>
            </a:r>
          </a:p>
        </p:txBody>
      </p:sp>
      <p:sp>
        <p:nvSpPr>
          <p:cNvPr id="13" name="Rectangle 12"/>
          <p:cNvSpPr/>
          <p:nvPr/>
        </p:nvSpPr>
        <p:spPr>
          <a:xfrm>
            <a:off x="3995936" y="980728"/>
            <a:ext cx="4499992" cy="1815882"/>
          </a:xfrm>
          <a:prstGeom prst="rect">
            <a:avLst/>
          </a:prstGeom>
        </p:spPr>
        <p:txBody>
          <a:bodyPr wrap="square">
            <a:spAutoFit/>
          </a:bodyPr>
          <a:lstStyle/>
          <a:p>
            <a:pPr algn="ctr">
              <a:spcBef>
                <a:spcPts val="1200"/>
              </a:spcBef>
            </a:pPr>
            <a:r>
              <a:rPr lang="fr-FR" sz="4000" b="1" dirty="0" smtClean="0">
                <a:solidFill>
                  <a:srgbClr val="FFFF00"/>
                </a:solidFill>
                <a:latin typeface="Segoe Print" panose="02000600000000000000" pitchFamily="2" charset="0"/>
                <a:cs typeface="Arial" pitchFamily="34" charset="0"/>
              </a:rPr>
              <a:t>Autorail U 150</a:t>
            </a:r>
            <a:r>
              <a:rPr lang="fr-FR" b="1" dirty="0" smtClean="0">
                <a:solidFill>
                  <a:srgbClr val="FFFF00"/>
                </a:solidFill>
                <a:latin typeface="Segoe Print" panose="02000600000000000000" pitchFamily="2" charset="0"/>
                <a:cs typeface="Arial" pitchFamily="34" charset="0"/>
              </a:rPr>
              <a:t/>
            </a:r>
            <a:br>
              <a:rPr lang="fr-FR" b="1" dirty="0" smtClean="0">
                <a:solidFill>
                  <a:srgbClr val="FFFF00"/>
                </a:solidFill>
                <a:latin typeface="Segoe Print" panose="02000600000000000000" pitchFamily="2" charset="0"/>
                <a:cs typeface="Arial" pitchFamily="34" charset="0"/>
              </a:rPr>
            </a:br>
            <a:r>
              <a:rPr lang="fr-FR" b="1" dirty="0" smtClean="0">
                <a:solidFill>
                  <a:srgbClr val="FFFF00"/>
                </a:solidFill>
                <a:latin typeface="Segoe Print" panose="02000600000000000000" pitchFamily="2" charset="0"/>
                <a:cs typeface="Arial" pitchFamily="34" charset="0"/>
              </a:rPr>
              <a:t>Caisse ABS</a:t>
            </a:r>
            <a:br>
              <a:rPr lang="fr-FR" b="1" dirty="0" smtClean="0">
                <a:solidFill>
                  <a:srgbClr val="FFFF00"/>
                </a:solidFill>
                <a:latin typeface="Segoe Print" panose="02000600000000000000" pitchFamily="2" charset="0"/>
                <a:cs typeface="Arial" pitchFamily="34" charset="0"/>
              </a:rPr>
            </a:br>
            <a:r>
              <a:rPr lang="fr-FR" b="1" dirty="0" smtClean="0">
                <a:solidFill>
                  <a:srgbClr val="FFFF00"/>
                </a:solidFill>
                <a:latin typeface="Segoe Print" panose="02000600000000000000" pitchFamily="2" charset="0"/>
                <a:cs typeface="Arial" pitchFamily="34" charset="0"/>
              </a:rPr>
              <a:t>version kit ou montée</a:t>
            </a:r>
            <a:br>
              <a:rPr lang="fr-FR" b="1" dirty="0" smtClean="0">
                <a:solidFill>
                  <a:srgbClr val="FFFF00"/>
                </a:solidFill>
                <a:latin typeface="Segoe Print" panose="02000600000000000000" pitchFamily="2" charset="0"/>
                <a:cs typeface="Arial" pitchFamily="34" charset="0"/>
              </a:rPr>
            </a:br>
            <a:r>
              <a:rPr lang="fr-FR" b="1" dirty="0" smtClean="0">
                <a:solidFill>
                  <a:srgbClr val="FFFF00"/>
                </a:solidFill>
                <a:latin typeface="Segoe Print" panose="02000600000000000000" pitchFamily="2" charset="0"/>
                <a:cs typeface="Arial" pitchFamily="34" charset="0"/>
              </a:rPr>
              <a:t>1 moteur </a:t>
            </a:r>
            <a:r>
              <a:rPr lang="fr-FR" b="1" dirty="0" smtClean="0">
                <a:solidFill>
                  <a:srgbClr val="FFFF00"/>
                </a:solidFill>
                <a:latin typeface="Segoe Print" panose="02000600000000000000" pitchFamily="2" charset="0"/>
                <a:cs typeface="Arial" pitchFamily="34" charset="0"/>
              </a:rPr>
              <a:t>Faulhaber</a:t>
            </a:r>
            <a:r>
              <a:rPr lang="fr-FR" b="1" dirty="0" smtClean="0">
                <a:solidFill>
                  <a:srgbClr val="FFFF00"/>
                </a:solidFill>
                <a:latin typeface="Segoe Print" panose="02000600000000000000" pitchFamily="2" charset="0"/>
                <a:cs typeface="Arial" pitchFamily="34" charset="0"/>
              </a:rPr>
              <a:t/>
            </a:r>
            <a:br>
              <a:rPr lang="fr-FR" b="1" dirty="0" smtClean="0">
                <a:solidFill>
                  <a:srgbClr val="FFFF00"/>
                </a:solidFill>
                <a:latin typeface="Segoe Print" panose="02000600000000000000" pitchFamily="2" charset="0"/>
                <a:cs typeface="Arial" pitchFamily="34" charset="0"/>
              </a:rPr>
            </a:br>
            <a:r>
              <a:rPr lang="fr-FR" b="1" dirty="0" smtClean="0">
                <a:solidFill>
                  <a:srgbClr val="FFFF00"/>
                </a:solidFill>
                <a:latin typeface="Segoe Print" panose="02000600000000000000" pitchFamily="2" charset="0"/>
                <a:cs typeface="Arial" pitchFamily="34" charset="0"/>
              </a:rPr>
              <a:t>2 essieux moteurs</a:t>
            </a:r>
          </a:p>
        </p:txBody>
      </p:sp>
      <p:pic>
        <p:nvPicPr>
          <p:cNvPr id="9" name="Image 8" descr="DSCN0008.JPG"/>
          <p:cNvPicPr>
            <a:picLocks noChangeAspect="1"/>
          </p:cNvPicPr>
          <p:nvPr/>
        </p:nvPicPr>
        <p:blipFill>
          <a:blip r:embed="rId4" cstate="print"/>
          <a:stretch>
            <a:fillRect/>
          </a:stretch>
        </p:blipFill>
        <p:spPr>
          <a:xfrm>
            <a:off x="467544" y="836712"/>
            <a:ext cx="2844455" cy="189701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Image 9" descr="DSCN0012.JPG"/>
          <p:cNvPicPr>
            <a:picLocks noChangeAspect="1"/>
          </p:cNvPicPr>
          <p:nvPr/>
        </p:nvPicPr>
        <p:blipFill>
          <a:blip r:embed="rId5" cstate="print"/>
          <a:stretch>
            <a:fillRect/>
          </a:stretch>
        </p:blipFill>
        <p:spPr>
          <a:xfrm>
            <a:off x="3059832" y="2924944"/>
            <a:ext cx="5616624" cy="3744416"/>
          </a:xfrm>
          <a:prstGeom prst="rect">
            <a:avLst/>
          </a:prstGeom>
        </p:spPr>
      </p:pic>
      <p:sp>
        <p:nvSpPr>
          <p:cNvPr id="11" name="Rectangle 10"/>
          <p:cNvSpPr/>
          <p:nvPr/>
        </p:nvSpPr>
        <p:spPr>
          <a:xfrm>
            <a:off x="323528" y="5373216"/>
            <a:ext cx="2592288" cy="923330"/>
          </a:xfrm>
          <a:prstGeom prst="rect">
            <a:avLst/>
          </a:prstGeom>
        </p:spPr>
        <p:txBody>
          <a:bodyPr wrap="square">
            <a:spAutoFit/>
          </a:bodyPr>
          <a:lstStyle/>
          <a:p>
            <a:pPr algn="ctr">
              <a:spcBef>
                <a:spcPts val="1200"/>
              </a:spcBef>
            </a:pPr>
            <a:r>
              <a:rPr lang="fr-FR" b="1" dirty="0" smtClean="0">
                <a:solidFill>
                  <a:srgbClr val="FFFF00"/>
                </a:solidFill>
                <a:latin typeface="Segoe Print" panose="02000600000000000000" pitchFamily="2" charset="0"/>
                <a:cs typeface="Arial" pitchFamily="34" charset="0"/>
              </a:rPr>
              <a:t>Remorque </a:t>
            </a:r>
            <a:r>
              <a:rPr lang="fr-FR" b="1" dirty="0" smtClean="0">
                <a:solidFill>
                  <a:srgbClr val="FFFF00"/>
                </a:solidFill>
                <a:latin typeface="Segoe Print" panose="02000600000000000000" pitchFamily="2" charset="0"/>
                <a:cs typeface="Arial" pitchFamily="34" charset="0"/>
              </a:rPr>
              <a:t>Verney</a:t>
            </a:r>
            <a:r>
              <a:rPr lang="fr-FR" b="1" dirty="0" smtClean="0">
                <a:solidFill>
                  <a:srgbClr val="FFFF00"/>
                </a:solidFill>
                <a:latin typeface="Segoe Print" panose="02000600000000000000" pitchFamily="2" charset="0"/>
                <a:cs typeface="Arial" pitchFamily="34" charset="0"/>
              </a:rPr>
              <a:t> en projet</a:t>
            </a:r>
            <a:br>
              <a:rPr lang="fr-FR" b="1" dirty="0" smtClean="0">
                <a:solidFill>
                  <a:srgbClr val="FFFF00"/>
                </a:solidFill>
                <a:latin typeface="Segoe Print" panose="02000600000000000000" pitchFamily="2" charset="0"/>
                <a:cs typeface="Arial" pitchFamily="34" charset="0"/>
              </a:rPr>
            </a:br>
            <a:r>
              <a:rPr lang="fr-FR" b="1" dirty="0" smtClean="0">
                <a:solidFill>
                  <a:srgbClr val="FFFF00"/>
                </a:solidFill>
                <a:latin typeface="Segoe Print" panose="02000600000000000000" pitchFamily="2" charset="0"/>
                <a:cs typeface="Arial" pitchFamily="34" charset="0"/>
              </a:rPr>
              <a:t>caisse résine ou ABS</a:t>
            </a:r>
          </a:p>
        </p:txBody>
      </p:sp>
    </p:spTree>
    <p:extLst>
      <p:ext uri="{BB962C8B-B14F-4D97-AF65-F5344CB8AC3E}">
        <p14:creationId xmlns:p14="http://schemas.microsoft.com/office/powerpoint/2010/main" val="413779226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63888" y="3694076"/>
            <a:ext cx="5580112" cy="3138813"/>
          </a:xfrm>
          <a:prstGeom prst="rect">
            <a:avLst/>
          </a:prstGeom>
        </p:spPr>
      </p:pic>
      <p:pic>
        <p:nvPicPr>
          <p:cNvPr id="5" name="Espace réservé du contenu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3922" y="332656"/>
            <a:ext cx="6591300" cy="3707606"/>
          </a:xfrm>
        </p:spPr>
      </p:pic>
      <p:sp>
        <p:nvSpPr>
          <p:cNvPr id="4" name="Espace réservé de la date 3"/>
          <p:cNvSpPr>
            <a:spLocks noGrp="1"/>
          </p:cNvSpPr>
          <p:nvPr>
            <p:ph type="dt" sz="half" idx="10"/>
          </p:nvPr>
        </p:nvSpPr>
        <p:spPr/>
        <p:txBody>
          <a:bodyPr/>
          <a:lstStyle/>
          <a:p>
            <a:r>
              <a:rPr lang="fr-FR" dirty="0" smtClean="0"/>
              <a:t>14/12/2019</a:t>
            </a:r>
            <a:endParaRPr lang="fr-FR" dirty="0"/>
          </a:p>
        </p:txBody>
      </p:sp>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3816505"/>
            <a:ext cx="5148064" cy="2895786"/>
          </a:xfrm>
          <a:prstGeom prst="rect">
            <a:avLst/>
          </a:prstGeom>
        </p:spPr>
      </p:pic>
      <p:pic>
        <p:nvPicPr>
          <p:cNvPr id="8" name="Imag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54554" y="1439129"/>
            <a:ext cx="1134314" cy="676473"/>
          </a:xfrm>
          <a:prstGeom prst="rect">
            <a:avLst/>
          </a:prstGeom>
        </p:spPr>
      </p:pic>
      <p:pic>
        <p:nvPicPr>
          <p:cNvPr id="9" name="il_fi" descr="http://www.easydroit.fr/images/article/image/image031.png"/>
          <p:cNvPicPr/>
          <p:nvPr/>
        </p:nvPicPr>
        <p:blipFill>
          <a:blip r:embed="rId6" cstate="print"/>
          <a:srcRect/>
          <a:stretch>
            <a:fillRect/>
          </a:stretch>
        </p:blipFill>
        <p:spPr bwMode="auto">
          <a:xfrm>
            <a:off x="8362764" y="186905"/>
            <a:ext cx="648072" cy="576064"/>
          </a:xfrm>
          <a:prstGeom prst="rect">
            <a:avLst/>
          </a:prstGeom>
          <a:noFill/>
          <a:ln w="9525">
            <a:noFill/>
            <a:miter lim="800000"/>
            <a:headEnd/>
            <a:tailEnd/>
          </a:ln>
        </p:spPr>
      </p:pic>
    </p:spTree>
    <p:extLst>
      <p:ext uri="{BB962C8B-B14F-4D97-AF65-F5344CB8AC3E}">
        <p14:creationId xmlns:p14="http://schemas.microsoft.com/office/powerpoint/2010/main" val="22682740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3568" y="78469"/>
            <a:ext cx="7416823" cy="1280890"/>
          </a:xfrm>
        </p:spPr>
        <p:txBody>
          <a:bodyPr>
            <a:noAutofit/>
          </a:bodyPr>
          <a:lstStyle/>
          <a:p>
            <a:pPr algn="ctr"/>
            <a:r>
              <a:rPr lang="fr-FR" b="1" dirty="0" smtClean="0">
                <a:solidFill>
                  <a:srgbClr val="61FA48"/>
                </a:solidFill>
                <a:latin typeface="Segoe Print" panose="02000600000000000000" pitchFamily="2" charset="0"/>
              </a:rPr>
              <a:t>AD Trains </a:t>
            </a:r>
            <a:r>
              <a:rPr lang="fr-FR" b="1" dirty="0" smtClean="0">
                <a:solidFill>
                  <a:srgbClr val="61FA48"/>
                </a:solidFill>
                <a:latin typeface="Segoe Print" panose="02000600000000000000" pitchFamily="2" charset="0"/>
              </a:rPr>
              <a:t>Model’s</a:t>
            </a:r>
            <a:endParaRPr lang="fr-FR" b="1" dirty="0">
              <a:solidFill>
                <a:srgbClr val="61FA48"/>
              </a:solidFill>
              <a:latin typeface="Segoe Print" panose="02000600000000000000" pitchFamily="2" charset="0"/>
            </a:endParaRPr>
          </a:p>
        </p:txBody>
      </p:sp>
      <p:pic>
        <p:nvPicPr>
          <p:cNvPr id="8" name="il_fi" descr="http://www.easydroit.fr/images/article/image/image031.png"/>
          <p:cNvPicPr/>
          <p:nvPr/>
        </p:nvPicPr>
        <p:blipFill>
          <a:blip r:embed="rId3" cstate="print"/>
          <a:srcRect/>
          <a:stretch>
            <a:fillRect/>
          </a:stretch>
        </p:blipFill>
        <p:spPr bwMode="auto">
          <a:xfrm>
            <a:off x="8362764" y="186905"/>
            <a:ext cx="648072" cy="576064"/>
          </a:xfrm>
          <a:prstGeom prst="rect">
            <a:avLst/>
          </a:prstGeom>
          <a:noFill/>
          <a:ln w="9525">
            <a:noFill/>
            <a:miter lim="800000"/>
            <a:headEnd/>
            <a:tailEnd/>
          </a:ln>
        </p:spPr>
      </p:pic>
      <p:sp>
        <p:nvSpPr>
          <p:cNvPr id="6" name="Espace réservé de la date 5"/>
          <p:cNvSpPr>
            <a:spLocks noGrp="1"/>
          </p:cNvSpPr>
          <p:nvPr>
            <p:ph type="dt" sz="half" idx="10"/>
          </p:nvPr>
        </p:nvSpPr>
        <p:spPr/>
        <p:txBody>
          <a:bodyPr/>
          <a:lstStyle/>
          <a:p>
            <a:r>
              <a:rPr lang="fr-FR" dirty="0" smtClean="0"/>
              <a:t>14/12/2019</a:t>
            </a:r>
            <a:endParaRPr lang="fr-FR" dirty="0"/>
          </a:p>
        </p:txBody>
      </p:sp>
      <p:sp>
        <p:nvSpPr>
          <p:cNvPr id="5" name="Rectangle 4"/>
          <p:cNvSpPr/>
          <p:nvPr/>
        </p:nvSpPr>
        <p:spPr>
          <a:xfrm>
            <a:off x="395536" y="3933056"/>
            <a:ext cx="2376264" cy="646331"/>
          </a:xfrm>
          <a:prstGeom prst="rect">
            <a:avLst/>
          </a:prstGeom>
        </p:spPr>
        <p:txBody>
          <a:bodyPr wrap="square">
            <a:spAutoFit/>
          </a:bodyPr>
          <a:lstStyle/>
          <a:p>
            <a:pPr algn="ctr">
              <a:spcBef>
                <a:spcPts val="1200"/>
              </a:spcBef>
            </a:pPr>
            <a:r>
              <a:rPr lang="fr-FR" b="1" dirty="0" smtClean="0">
                <a:solidFill>
                  <a:srgbClr val="FFFF00"/>
                </a:solidFill>
                <a:latin typeface="Segoe Print" panose="02000600000000000000" pitchFamily="2" charset="0"/>
                <a:cs typeface="Arial" pitchFamily="34" charset="0"/>
              </a:rPr>
              <a:t>Prix en cours de définition</a:t>
            </a:r>
          </a:p>
        </p:txBody>
      </p:sp>
      <p:sp>
        <p:nvSpPr>
          <p:cNvPr id="13" name="Rectangle 12"/>
          <p:cNvSpPr/>
          <p:nvPr/>
        </p:nvSpPr>
        <p:spPr>
          <a:xfrm>
            <a:off x="179512" y="1124744"/>
            <a:ext cx="8784976" cy="707886"/>
          </a:xfrm>
          <a:prstGeom prst="rect">
            <a:avLst/>
          </a:prstGeom>
        </p:spPr>
        <p:txBody>
          <a:bodyPr wrap="square">
            <a:spAutoFit/>
          </a:bodyPr>
          <a:lstStyle/>
          <a:p>
            <a:pPr algn="ctr">
              <a:spcBef>
                <a:spcPts val="1200"/>
              </a:spcBef>
            </a:pPr>
            <a:r>
              <a:rPr lang="fr-FR" sz="4000" b="1" dirty="0" smtClean="0">
                <a:solidFill>
                  <a:srgbClr val="FFFF00"/>
                </a:solidFill>
                <a:latin typeface="Segoe Print" panose="02000600000000000000" pitchFamily="2" charset="0"/>
                <a:cs typeface="Arial" pitchFamily="34" charset="0"/>
              </a:rPr>
              <a:t>Automotrice Standard Z 1300</a:t>
            </a:r>
            <a:endParaRPr lang="fr-FR" b="1" dirty="0" smtClean="0">
              <a:solidFill>
                <a:srgbClr val="FFFF00"/>
              </a:solidFill>
              <a:latin typeface="Segoe Print" panose="02000600000000000000" pitchFamily="2" charset="0"/>
              <a:cs typeface="Arial" pitchFamily="34" charset="0"/>
            </a:endParaRPr>
          </a:p>
        </p:txBody>
      </p:sp>
      <p:sp>
        <p:nvSpPr>
          <p:cNvPr id="11" name="Rectangle 10"/>
          <p:cNvSpPr/>
          <p:nvPr/>
        </p:nvSpPr>
        <p:spPr>
          <a:xfrm>
            <a:off x="7271792" y="3140968"/>
            <a:ext cx="1872208" cy="1908215"/>
          </a:xfrm>
          <a:prstGeom prst="rect">
            <a:avLst/>
          </a:prstGeom>
        </p:spPr>
        <p:txBody>
          <a:bodyPr wrap="square">
            <a:spAutoFit/>
          </a:bodyPr>
          <a:lstStyle/>
          <a:p>
            <a:pPr algn="ctr">
              <a:spcBef>
                <a:spcPts val="1200"/>
              </a:spcBef>
            </a:pPr>
            <a:r>
              <a:rPr lang="fr-FR" b="1" dirty="0" smtClean="0">
                <a:solidFill>
                  <a:srgbClr val="FFFF00"/>
                </a:solidFill>
                <a:latin typeface="Segoe Print" panose="02000600000000000000" pitchFamily="2" charset="0"/>
                <a:cs typeface="Arial" pitchFamily="34" charset="0"/>
              </a:rPr>
              <a:t>Kit</a:t>
            </a:r>
            <a:br>
              <a:rPr lang="fr-FR" b="1" dirty="0" smtClean="0">
                <a:solidFill>
                  <a:srgbClr val="FFFF00"/>
                </a:solidFill>
                <a:latin typeface="Segoe Print" panose="02000600000000000000" pitchFamily="2" charset="0"/>
                <a:cs typeface="Arial" pitchFamily="34" charset="0"/>
              </a:rPr>
            </a:br>
            <a:r>
              <a:rPr lang="fr-FR" b="1" dirty="0" smtClean="0">
                <a:solidFill>
                  <a:srgbClr val="FFFF00"/>
                </a:solidFill>
                <a:latin typeface="Segoe Print" panose="02000600000000000000" pitchFamily="2" charset="0"/>
                <a:cs typeface="Arial" pitchFamily="34" charset="0"/>
              </a:rPr>
              <a:t>automotrice</a:t>
            </a:r>
            <a:br>
              <a:rPr lang="fr-FR" b="1" dirty="0" smtClean="0">
                <a:solidFill>
                  <a:srgbClr val="FFFF00"/>
                </a:solidFill>
                <a:latin typeface="Segoe Print" panose="02000600000000000000" pitchFamily="2" charset="0"/>
                <a:cs typeface="Arial" pitchFamily="34" charset="0"/>
              </a:rPr>
            </a:br>
            <a:r>
              <a:rPr lang="fr-FR" b="1" dirty="0" smtClean="0">
                <a:solidFill>
                  <a:srgbClr val="FFFF00"/>
                </a:solidFill>
                <a:latin typeface="Segoe Print" panose="02000600000000000000" pitchFamily="2" charset="0"/>
                <a:cs typeface="Arial" pitchFamily="34" charset="0"/>
              </a:rPr>
              <a:t>+</a:t>
            </a:r>
            <a:br>
              <a:rPr lang="fr-FR" b="1" dirty="0" smtClean="0">
                <a:solidFill>
                  <a:srgbClr val="FFFF00"/>
                </a:solidFill>
                <a:latin typeface="Segoe Print" panose="02000600000000000000" pitchFamily="2" charset="0"/>
                <a:cs typeface="Arial" pitchFamily="34" charset="0"/>
              </a:rPr>
            </a:br>
            <a:r>
              <a:rPr lang="fr-FR" b="1" dirty="0" smtClean="0">
                <a:solidFill>
                  <a:srgbClr val="FFFF00"/>
                </a:solidFill>
                <a:latin typeface="Segoe Print" panose="02000600000000000000" pitchFamily="2" charset="0"/>
                <a:cs typeface="Arial" pitchFamily="34" charset="0"/>
              </a:rPr>
              <a:t>remorque</a:t>
            </a:r>
            <a:br>
              <a:rPr lang="fr-FR" b="1" dirty="0" smtClean="0">
                <a:solidFill>
                  <a:srgbClr val="FFFF00"/>
                </a:solidFill>
                <a:latin typeface="Segoe Print" panose="02000600000000000000" pitchFamily="2" charset="0"/>
                <a:cs typeface="Arial" pitchFamily="34" charset="0"/>
              </a:rPr>
            </a:br>
            <a:endParaRPr lang="fr-FR" b="1" dirty="0" smtClean="0">
              <a:solidFill>
                <a:srgbClr val="FFFF00"/>
              </a:solidFill>
              <a:latin typeface="Segoe Print" panose="02000600000000000000" pitchFamily="2" charset="0"/>
              <a:cs typeface="Arial" pitchFamily="34" charset="0"/>
            </a:endParaRPr>
          </a:p>
          <a:p>
            <a:pPr algn="ctr">
              <a:spcBef>
                <a:spcPts val="1200"/>
              </a:spcBef>
            </a:pPr>
            <a:r>
              <a:rPr lang="fr-FR" b="1" dirty="0" smtClean="0">
                <a:solidFill>
                  <a:srgbClr val="FFFF00"/>
                </a:solidFill>
                <a:latin typeface="Segoe Print" panose="02000600000000000000" pitchFamily="2" charset="0"/>
                <a:cs typeface="Arial" pitchFamily="34" charset="0"/>
              </a:rPr>
              <a:t>2500 €</a:t>
            </a:r>
          </a:p>
        </p:txBody>
      </p:sp>
      <p:pic>
        <p:nvPicPr>
          <p:cNvPr id="12" name="Image 11" descr="DSCN0082.JPG"/>
          <p:cNvPicPr>
            <a:picLocks noChangeAspect="1"/>
          </p:cNvPicPr>
          <p:nvPr/>
        </p:nvPicPr>
        <p:blipFill>
          <a:blip r:embed="rId4" cstate="print"/>
          <a:stretch>
            <a:fillRect/>
          </a:stretch>
        </p:blipFill>
        <p:spPr>
          <a:xfrm>
            <a:off x="359532" y="2060848"/>
            <a:ext cx="6804756" cy="4536504"/>
          </a:xfrm>
          <a:prstGeom prst="rect">
            <a:avLst/>
          </a:prstGeom>
        </p:spPr>
      </p:pic>
    </p:spTree>
    <p:extLst>
      <p:ext uri="{BB962C8B-B14F-4D97-AF65-F5344CB8AC3E}">
        <p14:creationId xmlns:p14="http://schemas.microsoft.com/office/powerpoint/2010/main" val="37325762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91666" y="-315416"/>
            <a:ext cx="2407761" cy="4276945"/>
          </a:xfrm>
          <a:prstGeom prst="rect">
            <a:avLst/>
          </a:prstGeom>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238397" y="1220259"/>
            <a:ext cx="5661246" cy="3184451"/>
          </a:xfrm>
          <a:prstGeom prst="rect">
            <a:avLst/>
          </a:prstGeom>
        </p:spPr>
      </p:pic>
      <p:pic>
        <p:nvPicPr>
          <p:cNvPr id="5" name="Espace réservé du contenu 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7214" y="3386985"/>
            <a:ext cx="9136785" cy="3471015"/>
          </a:xfrm>
        </p:spPr>
      </p:pic>
      <p:sp>
        <p:nvSpPr>
          <p:cNvPr id="4" name="Espace réservé de la date 3"/>
          <p:cNvSpPr>
            <a:spLocks noGrp="1"/>
          </p:cNvSpPr>
          <p:nvPr>
            <p:ph type="dt" sz="half" idx="10"/>
          </p:nvPr>
        </p:nvSpPr>
        <p:spPr/>
        <p:txBody>
          <a:bodyPr/>
          <a:lstStyle/>
          <a:p>
            <a:r>
              <a:rPr lang="fr-FR" dirty="0" smtClean="0"/>
              <a:t>14/12/2019</a:t>
            </a:r>
            <a:endParaRPr lang="fr-FR" dirty="0"/>
          </a:p>
        </p:txBody>
      </p:sp>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19" y="6167023"/>
            <a:ext cx="1134314" cy="676473"/>
          </a:xfrm>
          <a:prstGeom prst="rect">
            <a:avLst/>
          </a:prstGeom>
        </p:spPr>
      </p:pic>
      <p:pic>
        <p:nvPicPr>
          <p:cNvPr id="8" name="il_fi" descr="http://www.easydroit.fr/images/article/image/image031.png"/>
          <p:cNvPicPr/>
          <p:nvPr/>
        </p:nvPicPr>
        <p:blipFill>
          <a:blip r:embed="rId6" cstate="print"/>
          <a:srcRect/>
          <a:stretch>
            <a:fillRect/>
          </a:stretch>
        </p:blipFill>
        <p:spPr bwMode="auto">
          <a:xfrm>
            <a:off x="8362764" y="186905"/>
            <a:ext cx="648072" cy="576064"/>
          </a:xfrm>
          <a:prstGeom prst="rect">
            <a:avLst/>
          </a:prstGeom>
          <a:noFill/>
          <a:ln w="9525">
            <a:noFill/>
            <a:miter lim="800000"/>
            <a:headEnd/>
            <a:tailEnd/>
          </a:ln>
        </p:spPr>
      </p:pic>
      <p:sp>
        <p:nvSpPr>
          <p:cNvPr id="3" name="Rectangle 2"/>
          <p:cNvSpPr/>
          <p:nvPr/>
        </p:nvSpPr>
        <p:spPr>
          <a:xfrm>
            <a:off x="5869590" y="186164"/>
            <a:ext cx="2292615" cy="369332"/>
          </a:xfrm>
          <a:prstGeom prst="rect">
            <a:avLst/>
          </a:prstGeom>
        </p:spPr>
        <p:txBody>
          <a:bodyPr wrap="none">
            <a:spAutoFit/>
          </a:bodyPr>
          <a:lstStyle/>
          <a:p>
            <a:r>
              <a:rPr lang="fr-FR" b="1" dirty="0">
                <a:solidFill>
                  <a:srgbClr val="61FA48"/>
                </a:solidFill>
                <a:latin typeface="Segoe Print" panose="02000600000000000000" pitchFamily="2" charset="0"/>
              </a:rPr>
              <a:t>AD Trains </a:t>
            </a:r>
            <a:r>
              <a:rPr lang="fr-FR" b="1" dirty="0">
                <a:solidFill>
                  <a:srgbClr val="61FA48"/>
                </a:solidFill>
                <a:latin typeface="Segoe Print" panose="02000600000000000000" pitchFamily="2" charset="0"/>
              </a:rPr>
              <a:t>Model’s</a:t>
            </a:r>
            <a:endParaRPr lang="fr-FR" dirty="0"/>
          </a:p>
        </p:txBody>
      </p:sp>
      <p:sp>
        <p:nvSpPr>
          <p:cNvPr id="9" name="Rectangle 8"/>
          <p:cNvSpPr/>
          <p:nvPr/>
        </p:nvSpPr>
        <p:spPr>
          <a:xfrm>
            <a:off x="5724128" y="1138960"/>
            <a:ext cx="3096344" cy="2135200"/>
          </a:xfrm>
          <a:prstGeom prst="rect">
            <a:avLst/>
          </a:prstGeom>
        </p:spPr>
        <p:txBody>
          <a:bodyPr wrap="square">
            <a:spAutoFit/>
          </a:bodyPr>
          <a:lstStyle/>
          <a:p>
            <a:pPr>
              <a:lnSpc>
                <a:spcPct val="150000"/>
              </a:lnSpc>
            </a:pPr>
            <a:r>
              <a:rPr lang="fr-FR" b="1" dirty="0">
                <a:solidFill>
                  <a:srgbClr val="FFFF00"/>
                </a:solidFill>
                <a:latin typeface="Segoe Print" panose="02000600000000000000" pitchFamily="2" charset="0"/>
              </a:rPr>
              <a:t>Z1300 montée 4200€ en analogique possibilités de prises DCC en supplément</a:t>
            </a:r>
          </a:p>
          <a:p>
            <a:pPr>
              <a:lnSpc>
                <a:spcPct val="150000"/>
              </a:lnSpc>
            </a:pPr>
            <a:r>
              <a:rPr lang="fr-FR" b="1" dirty="0">
                <a:solidFill>
                  <a:srgbClr val="FFFF00"/>
                </a:solidFill>
                <a:latin typeface="Segoe Print" panose="02000600000000000000" pitchFamily="2" charset="0"/>
              </a:rPr>
              <a:t>Z1300 en kits 2900€</a:t>
            </a:r>
          </a:p>
        </p:txBody>
      </p:sp>
    </p:spTree>
    <p:extLst>
      <p:ext uri="{BB962C8B-B14F-4D97-AF65-F5344CB8AC3E}">
        <p14:creationId xmlns:p14="http://schemas.microsoft.com/office/powerpoint/2010/main" val="327212818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578" y="2065853"/>
            <a:ext cx="3783761" cy="2837821"/>
          </a:xfrm>
          <a:prstGeom prst="rect">
            <a:avLst/>
          </a:prstGeom>
        </p:spPr>
      </p:pic>
      <p:sp>
        <p:nvSpPr>
          <p:cNvPr id="2" name="Titre 1"/>
          <p:cNvSpPr>
            <a:spLocks noGrp="1"/>
          </p:cNvSpPr>
          <p:nvPr>
            <p:ph type="title"/>
          </p:nvPr>
        </p:nvSpPr>
        <p:spPr/>
        <p:txBody>
          <a:bodyPr/>
          <a:lstStyle/>
          <a:p>
            <a:endParaRPr lang="fr-FR" dirty="0"/>
          </a:p>
        </p:txBody>
      </p:sp>
      <p:sp>
        <p:nvSpPr>
          <p:cNvPr id="4" name="Espace réservé de la date 3"/>
          <p:cNvSpPr>
            <a:spLocks noGrp="1"/>
          </p:cNvSpPr>
          <p:nvPr>
            <p:ph type="dt" sz="half" idx="10"/>
          </p:nvPr>
        </p:nvSpPr>
        <p:spPr/>
        <p:txBody>
          <a:bodyPr/>
          <a:lstStyle/>
          <a:p>
            <a:r>
              <a:rPr lang="fr-FR" dirty="0" smtClean="0"/>
              <a:t>14/12/2019</a:t>
            </a:r>
            <a:endParaRPr lang="fr-FR" dirty="0"/>
          </a:p>
        </p:txBody>
      </p:sp>
      <p:pic>
        <p:nvPicPr>
          <p:cNvPr id="12" name="Imag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1853" y="1492673"/>
            <a:ext cx="5892147" cy="3535288"/>
          </a:xfrm>
          <a:prstGeom prst="rect">
            <a:avLst/>
          </a:prstGeom>
        </p:spPr>
      </p:pic>
      <p:pic>
        <p:nvPicPr>
          <p:cNvPr id="11" name="Imag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1" y="4192814"/>
            <a:ext cx="4571999" cy="2726871"/>
          </a:xfrm>
          <a:prstGeom prst="rect">
            <a:avLst/>
          </a:prstGeom>
        </p:spPr>
      </p:pic>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9992" y="-19121"/>
            <a:ext cx="3173233" cy="2636912"/>
          </a:xfrm>
          <a:prstGeom prst="rect">
            <a:avLst/>
          </a:prstGeom>
        </p:spPr>
      </p:pic>
      <p:pic>
        <p:nvPicPr>
          <p:cNvPr id="5" name="Espace réservé du contenu 4"/>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34551" y="-20711"/>
            <a:ext cx="3976982" cy="2636912"/>
          </a:xfrm>
        </p:spPr>
      </p:pic>
      <p:pic>
        <p:nvPicPr>
          <p:cNvPr id="8" name="Imag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551" y="4021769"/>
            <a:ext cx="4606552" cy="3068960"/>
          </a:xfrm>
          <a:prstGeom prst="rect">
            <a:avLst/>
          </a:prstGeom>
        </p:spPr>
      </p:pic>
      <p:pic>
        <p:nvPicPr>
          <p:cNvPr id="13" name="il_fi" descr="http://www.easydroit.fr/images/article/image/image031.png"/>
          <p:cNvPicPr/>
          <p:nvPr/>
        </p:nvPicPr>
        <p:blipFill>
          <a:blip r:embed="rId8" cstate="print"/>
          <a:srcRect/>
          <a:stretch>
            <a:fillRect/>
          </a:stretch>
        </p:blipFill>
        <p:spPr bwMode="auto">
          <a:xfrm>
            <a:off x="8362764" y="186905"/>
            <a:ext cx="648072" cy="576064"/>
          </a:xfrm>
          <a:prstGeom prst="rect">
            <a:avLst/>
          </a:prstGeom>
          <a:noFill/>
          <a:ln w="9525">
            <a:noFill/>
            <a:miter lim="800000"/>
            <a:headEnd/>
            <a:tailEnd/>
          </a:ln>
        </p:spPr>
      </p:pic>
      <p:sp>
        <p:nvSpPr>
          <p:cNvPr id="16" name="Rectangle 15"/>
          <p:cNvSpPr/>
          <p:nvPr/>
        </p:nvSpPr>
        <p:spPr>
          <a:xfrm>
            <a:off x="5735122" y="4365104"/>
            <a:ext cx="2292615" cy="369332"/>
          </a:xfrm>
          <a:prstGeom prst="rect">
            <a:avLst/>
          </a:prstGeom>
        </p:spPr>
        <p:txBody>
          <a:bodyPr wrap="none">
            <a:spAutoFit/>
          </a:bodyPr>
          <a:lstStyle/>
          <a:p>
            <a:r>
              <a:rPr lang="fr-FR" b="1" dirty="0">
                <a:solidFill>
                  <a:srgbClr val="FF0000"/>
                </a:solidFill>
                <a:latin typeface="Segoe Print" panose="02000600000000000000" pitchFamily="2" charset="0"/>
              </a:rPr>
              <a:t>AD Trains </a:t>
            </a:r>
            <a:r>
              <a:rPr lang="fr-FR" b="1" dirty="0">
                <a:solidFill>
                  <a:srgbClr val="FF0000"/>
                </a:solidFill>
                <a:latin typeface="Segoe Print" panose="02000600000000000000" pitchFamily="2" charset="0"/>
              </a:rPr>
              <a:t>Model’s</a:t>
            </a:r>
            <a:endParaRPr lang="fr-FR" dirty="0">
              <a:solidFill>
                <a:srgbClr val="FF0000"/>
              </a:solidFill>
            </a:endParaRPr>
          </a:p>
        </p:txBody>
      </p:sp>
    </p:spTree>
    <p:extLst>
      <p:ext uri="{BB962C8B-B14F-4D97-AF65-F5344CB8AC3E}">
        <p14:creationId xmlns:p14="http://schemas.microsoft.com/office/powerpoint/2010/main" val="23093774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5" name="Espace réservé du conten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341" y="1700808"/>
            <a:ext cx="9168341" cy="5157192"/>
          </a:xfrm>
        </p:spPr>
      </p:pic>
      <p:sp>
        <p:nvSpPr>
          <p:cNvPr id="4" name="Espace réservé de la date 3"/>
          <p:cNvSpPr>
            <a:spLocks noGrp="1"/>
          </p:cNvSpPr>
          <p:nvPr>
            <p:ph type="dt" sz="half" idx="10"/>
          </p:nvPr>
        </p:nvSpPr>
        <p:spPr/>
        <p:txBody>
          <a:bodyPr/>
          <a:lstStyle/>
          <a:p>
            <a:r>
              <a:rPr lang="fr-FR" dirty="0" smtClean="0"/>
              <a:t>14/12/2019</a:t>
            </a:r>
            <a:endParaRPr lang="fr-FR" dirty="0"/>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320"/>
            <a:ext cx="4572000" cy="2571750"/>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3968" y="-21320"/>
            <a:ext cx="4832369" cy="2718208"/>
          </a:xfrm>
          <a:prstGeom prst="rect">
            <a:avLst/>
          </a:prstGeom>
        </p:spPr>
      </p:pic>
      <p:pic>
        <p:nvPicPr>
          <p:cNvPr id="8" name="Imag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215" y="5420376"/>
            <a:ext cx="2555776" cy="1437624"/>
          </a:xfrm>
          <a:prstGeom prst="rect">
            <a:avLst/>
          </a:prstGeom>
        </p:spPr>
      </p:pic>
      <p:pic>
        <p:nvPicPr>
          <p:cNvPr id="9" name="Imag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75856" y="5981937"/>
            <a:ext cx="1134314" cy="676473"/>
          </a:xfrm>
          <a:prstGeom prst="rect">
            <a:avLst/>
          </a:prstGeom>
        </p:spPr>
      </p:pic>
      <p:pic>
        <p:nvPicPr>
          <p:cNvPr id="10" name="il_fi" descr="http://www.easydroit.fr/images/article/image/image031.png"/>
          <p:cNvPicPr/>
          <p:nvPr/>
        </p:nvPicPr>
        <p:blipFill>
          <a:blip r:embed="rId7" cstate="print"/>
          <a:srcRect/>
          <a:stretch>
            <a:fillRect/>
          </a:stretch>
        </p:blipFill>
        <p:spPr bwMode="auto">
          <a:xfrm>
            <a:off x="8362764" y="186905"/>
            <a:ext cx="648072" cy="576064"/>
          </a:xfrm>
          <a:prstGeom prst="rect">
            <a:avLst/>
          </a:prstGeom>
          <a:noFill/>
          <a:ln w="9525">
            <a:noFill/>
            <a:miter lim="800000"/>
            <a:headEnd/>
            <a:tailEnd/>
          </a:ln>
        </p:spPr>
      </p:pic>
      <p:pic>
        <p:nvPicPr>
          <p:cNvPr id="11" name="Espace réservé du contenu 9" descr="logo_djfr">
            <a:hlinkClick r:id="rId8"/>
          </p:cNvPr>
          <p:cNvPicPr>
            <a:picLocks/>
          </p:cNvPicPr>
          <p:nvPr/>
        </p:nvPicPr>
        <p:blipFill>
          <a:blip r:embed="rId9" cstate="print">
            <a:extLst>
              <a:ext uri="{28A0092B-C50C-407E-A947-70E740481C1C}">
                <a14:useLocalDpi xmlns:a14="http://schemas.microsoft.com/office/drawing/2010/main" val="0"/>
              </a:ext>
            </a:extLst>
          </a:blip>
          <a:stretch>
            <a:fillRect/>
          </a:stretch>
        </p:blipFill>
        <p:spPr bwMode="auto">
          <a:xfrm>
            <a:off x="6745095" y="122900"/>
            <a:ext cx="1512168" cy="786020"/>
          </a:xfrm>
          <a:prstGeom prst="rect">
            <a:avLst/>
          </a:prstGeom>
          <a:noFill/>
          <a:ln>
            <a:noFill/>
          </a:ln>
        </p:spPr>
      </p:pic>
    </p:spTree>
    <p:extLst>
      <p:ext uri="{BB962C8B-B14F-4D97-AF65-F5344CB8AC3E}">
        <p14:creationId xmlns:p14="http://schemas.microsoft.com/office/powerpoint/2010/main" val="41079043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5" name="Espace réservé du conten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33" y="0"/>
            <a:ext cx="2963663" cy="6858000"/>
          </a:xfrm>
        </p:spPr>
      </p:pic>
      <p:sp>
        <p:nvSpPr>
          <p:cNvPr id="4" name="Espace réservé de la date 3"/>
          <p:cNvSpPr>
            <a:spLocks noGrp="1"/>
          </p:cNvSpPr>
          <p:nvPr>
            <p:ph type="dt" sz="half" idx="10"/>
          </p:nvPr>
        </p:nvSpPr>
        <p:spPr/>
        <p:txBody>
          <a:bodyPr/>
          <a:lstStyle/>
          <a:p>
            <a:r>
              <a:rPr lang="fr-FR" dirty="0" smtClean="0"/>
              <a:t>14/12/2019</a:t>
            </a:r>
            <a:endParaRPr lang="fr-FR" dirty="0"/>
          </a:p>
        </p:txBody>
      </p:sp>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63330" y="-9024"/>
            <a:ext cx="2812987" cy="6858000"/>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6096" y="13279"/>
            <a:ext cx="3795155" cy="6858000"/>
          </a:xfrm>
          <a:prstGeom prst="rect">
            <a:avLst/>
          </a:prstGeom>
        </p:spPr>
      </p:pic>
      <p:pic>
        <p:nvPicPr>
          <p:cNvPr id="8" name="il_fi" descr="http://www.easydroit.fr/images/article/image/image031.png"/>
          <p:cNvPicPr/>
          <p:nvPr/>
        </p:nvPicPr>
        <p:blipFill>
          <a:blip r:embed="rId5" cstate="print"/>
          <a:srcRect/>
          <a:stretch>
            <a:fillRect/>
          </a:stretch>
        </p:blipFill>
        <p:spPr bwMode="auto">
          <a:xfrm>
            <a:off x="8362764" y="186905"/>
            <a:ext cx="648072" cy="576064"/>
          </a:xfrm>
          <a:prstGeom prst="rect">
            <a:avLst/>
          </a:prstGeom>
          <a:noFill/>
          <a:ln w="9525">
            <a:noFill/>
            <a:miter lim="800000"/>
            <a:headEnd/>
            <a:tailEnd/>
          </a:ln>
        </p:spPr>
      </p:pic>
      <p:pic>
        <p:nvPicPr>
          <p:cNvPr id="11" name="Espace réservé du contenu 9" descr="logo_djfr">
            <a:hlinkClick r:id="rId6"/>
          </p:cNvPr>
          <p:cNvPicPr>
            <a:picLocks/>
          </p:cNvPicPr>
          <p:nvPr/>
        </p:nvPicPr>
        <p:blipFill>
          <a:blip r:embed="rId7" cstate="print">
            <a:extLst>
              <a:ext uri="{28A0092B-C50C-407E-A947-70E740481C1C}">
                <a14:useLocalDpi xmlns:a14="http://schemas.microsoft.com/office/drawing/2010/main" val="0"/>
              </a:ext>
            </a:extLst>
          </a:blip>
          <a:stretch>
            <a:fillRect/>
          </a:stretch>
        </p:blipFill>
        <p:spPr bwMode="auto">
          <a:xfrm>
            <a:off x="2195077" y="193006"/>
            <a:ext cx="1512168" cy="786020"/>
          </a:xfrm>
          <a:prstGeom prst="rect">
            <a:avLst/>
          </a:prstGeom>
          <a:noFill/>
          <a:ln>
            <a:noFill/>
          </a:ln>
        </p:spPr>
      </p:pic>
    </p:spTree>
    <p:extLst>
      <p:ext uri="{BB962C8B-B14F-4D97-AF65-F5344CB8AC3E}">
        <p14:creationId xmlns:p14="http://schemas.microsoft.com/office/powerpoint/2010/main" val="23103463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43100" y="2168922"/>
            <a:ext cx="6591300" cy="3707606"/>
          </a:xfrm>
        </p:spPr>
      </p:pic>
      <p:sp>
        <p:nvSpPr>
          <p:cNvPr id="4" name="Espace réservé de la date 3"/>
          <p:cNvSpPr>
            <a:spLocks noGrp="1"/>
          </p:cNvSpPr>
          <p:nvPr>
            <p:ph type="dt" sz="half" idx="10"/>
          </p:nvPr>
        </p:nvSpPr>
        <p:spPr/>
        <p:txBody>
          <a:bodyPr/>
          <a:lstStyle/>
          <a:p>
            <a:r>
              <a:rPr lang="fr-FR" dirty="0" smtClean="0"/>
              <a:t>14/12/2019</a:t>
            </a:r>
            <a:endParaRPr lang="fr-FR" dirty="0"/>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187957" cy="2355726"/>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4393" y="3439653"/>
            <a:ext cx="1134314" cy="676473"/>
          </a:xfrm>
          <a:prstGeom prst="rect">
            <a:avLst/>
          </a:prstGeom>
        </p:spPr>
      </p:pic>
      <p:pic>
        <p:nvPicPr>
          <p:cNvPr id="8" name="il_fi" descr="http://www.easydroit.fr/images/article/image/image031.png"/>
          <p:cNvPicPr/>
          <p:nvPr/>
        </p:nvPicPr>
        <p:blipFill>
          <a:blip r:embed="rId5" cstate="print"/>
          <a:srcRect/>
          <a:stretch>
            <a:fillRect/>
          </a:stretch>
        </p:blipFill>
        <p:spPr bwMode="auto">
          <a:xfrm>
            <a:off x="8362764" y="186905"/>
            <a:ext cx="648072" cy="576064"/>
          </a:xfrm>
          <a:prstGeom prst="rect">
            <a:avLst/>
          </a:prstGeom>
          <a:noFill/>
          <a:ln w="9525">
            <a:noFill/>
            <a:miter lim="800000"/>
            <a:headEnd/>
            <a:tailEnd/>
          </a:ln>
        </p:spPr>
      </p:pic>
      <p:pic>
        <p:nvPicPr>
          <p:cNvPr id="9" name="Espace réservé du contenu 9" descr="logo_djfr">
            <a:hlinkClick r:id="rId6"/>
          </p:cNvPr>
          <p:cNvPicPr>
            <a:picLocks/>
          </p:cNvPicPr>
          <p:nvPr/>
        </p:nvPicPr>
        <p:blipFill>
          <a:blip r:embed="rId7" cstate="print">
            <a:extLst>
              <a:ext uri="{28A0092B-C50C-407E-A947-70E740481C1C}">
                <a14:useLocalDpi xmlns:a14="http://schemas.microsoft.com/office/drawing/2010/main" val="0"/>
              </a:ext>
            </a:extLst>
          </a:blip>
          <a:stretch>
            <a:fillRect/>
          </a:stretch>
        </p:blipFill>
        <p:spPr bwMode="auto">
          <a:xfrm>
            <a:off x="5269601" y="679926"/>
            <a:ext cx="1512168" cy="786020"/>
          </a:xfrm>
          <a:prstGeom prst="rect">
            <a:avLst/>
          </a:prstGeom>
          <a:noFill/>
          <a:ln>
            <a:noFill/>
          </a:ln>
        </p:spPr>
      </p:pic>
    </p:spTree>
    <p:extLst>
      <p:ext uri="{BB962C8B-B14F-4D97-AF65-F5344CB8AC3E}">
        <p14:creationId xmlns:p14="http://schemas.microsoft.com/office/powerpoint/2010/main" val="18591067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5" name="Espace réservé du conten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905000"/>
            <a:ext cx="9089010" cy="5112568"/>
          </a:xfrm>
        </p:spPr>
      </p:pic>
      <p:sp>
        <p:nvSpPr>
          <p:cNvPr id="4" name="Espace réservé de la date 3"/>
          <p:cNvSpPr>
            <a:spLocks noGrp="1"/>
          </p:cNvSpPr>
          <p:nvPr>
            <p:ph type="dt" sz="half" idx="10"/>
          </p:nvPr>
        </p:nvSpPr>
        <p:spPr/>
        <p:txBody>
          <a:bodyPr/>
          <a:lstStyle/>
          <a:p>
            <a:r>
              <a:rPr lang="fr-FR" dirty="0" smtClean="0"/>
              <a:t>14/12/2019</a:t>
            </a:r>
            <a:endParaRPr lang="fr-FR" dirty="0"/>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0" y="0"/>
            <a:ext cx="4700014" cy="2643758"/>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86890" y="32646"/>
            <a:ext cx="5103813" cy="3108322"/>
          </a:xfrm>
          <a:prstGeom prst="rect">
            <a:avLst/>
          </a:prstGeom>
        </p:spPr>
      </p:pic>
      <p:pic>
        <p:nvPicPr>
          <p:cNvPr id="8" name="Imag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8266"/>
            <a:ext cx="1134314" cy="676473"/>
          </a:xfrm>
          <a:prstGeom prst="rect">
            <a:avLst/>
          </a:prstGeom>
        </p:spPr>
      </p:pic>
      <p:pic>
        <p:nvPicPr>
          <p:cNvPr id="9" name="il_fi" descr="http://www.easydroit.fr/images/article/image/image031.png"/>
          <p:cNvPicPr/>
          <p:nvPr/>
        </p:nvPicPr>
        <p:blipFill>
          <a:blip r:embed="rId6" cstate="print"/>
          <a:srcRect/>
          <a:stretch>
            <a:fillRect/>
          </a:stretch>
        </p:blipFill>
        <p:spPr bwMode="auto">
          <a:xfrm>
            <a:off x="8362764" y="186905"/>
            <a:ext cx="648072" cy="576064"/>
          </a:xfrm>
          <a:prstGeom prst="rect">
            <a:avLst/>
          </a:prstGeom>
          <a:noFill/>
          <a:ln w="9525">
            <a:noFill/>
            <a:miter lim="800000"/>
            <a:headEnd/>
            <a:tailEnd/>
          </a:ln>
        </p:spPr>
      </p:pic>
      <p:pic>
        <p:nvPicPr>
          <p:cNvPr id="3" name="Imag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8849" y="2342205"/>
            <a:ext cx="2546114" cy="1002407"/>
          </a:xfrm>
          <a:prstGeom prst="rect">
            <a:avLst/>
          </a:prstGeom>
        </p:spPr>
      </p:pic>
    </p:spTree>
    <p:extLst>
      <p:ext uri="{BB962C8B-B14F-4D97-AF65-F5344CB8AC3E}">
        <p14:creationId xmlns:p14="http://schemas.microsoft.com/office/powerpoint/2010/main" val="17150409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79512" y="1239265"/>
            <a:ext cx="8640960" cy="4896544"/>
          </a:xfrm>
        </p:spPr>
        <p:txBody>
          <a:bodyPr>
            <a:normAutofit/>
          </a:bodyPr>
          <a:lstStyle/>
          <a:p>
            <a:pPr marL="0" indent="0" algn="ctr">
              <a:buNone/>
            </a:pPr>
            <a:endParaRPr lang="fr-FR" dirty="0">
              <a:solidFill>
                <a:srgbClr val="00B0F0"/>
              </a:solidFill>
              <a:latin typeface="Candara" panose="020E0502030303020204" pitchFamily="34" charset="0"/>
              <a:cs typeface="Arial" pitchFamily="34" charset="0"/>
            </a:endParaRPr>
          </a:p>
          <a:p>
            <a:pPr marL="0" indent="0">
              <a:buNone/>
            </a:pPr>
            <a:endParaRPr lang="fr-FR" sz="2000" b="1" dirty="0">
              <a:latin typeface="Candara" panose="020E0502030303020204" pitchFamily="34" charset="0"/>
              <a:cs typeface="Arial" pitchFamily="34" charset="0"/>
            </a:endParaRPr>
          </a:p>
          <a:p>
            <a:pPr marL="0" indent="0" algn="ctr">
              <a:buNone/>
            </a:pPr>
            <a:r>
              <a:rPr lang="fr-FR" sz="2400" b="1" dirty="0" smtClean="0">
                <a:solidFill>
                  <a:srgbClr val="BEF73F"/>
                </a:solidFill>
                <a:latin typeface="Segoe Print" panose="02000600000000000000" pitchFamily="2" charset="0"/>
                <a:cs typeface="Arial" pitchFamily="34" charset="0"/>
              </a:rPr>
              <a:t>Réunion </a:t>
            </a:r>
            <a:r>
              <a:rPr lang="fr-FR" sz="2400" b="1" dirty="0">
                <a:solidFill>
                  <a:srgbClr val="BEF73F"/>
                </a:solidFill>
                <a:latin typeface="Segoe Print" panose="02000600000000000000" pitchFamily="2" charset="0"/>
                <a:cs typeface="Arial" pitchFamily="34" charset="0"/>
              </a:rPr>
              <a:t>ADZ </a:t>
            </a:r>
            <a:r>
              <a:rPr lang="fr-FR" sz="2400" b="1" dirty="0" smtClean="0">
                <a:solidFill>
                  <a:srgbClr val="BEF73F"/>
                </a:solidFill>
                <a:latin typeface="Segoe Print" panose="02000600000000000000" pitchFamily="2" charset="0"/>
              </a:rPr>
              <a:t>8 </a:t>
            </a:r>
            <a:r>
              <a:rPr lang="fr-FR" sz="2400" b="1" dirty="0">
                <a:solidFill>
                  <a:srgbClr val="BEF73F"/>
                </a:solidFill>
                <a:latin typeface="Segoe Print" panose="02000600000000000000" pitchFamily="2" charset="0"/>
              </a:rPr>
              <a:t>Février </a:t>
            </a:r>
            <a:r>
              <a:rPr lang="fr-FR" sz="2400" b="1" dirty="0" smtClean="0">
                <a:solidFill>
                  <a:srgbClr val="BEF73F"/>
                </a:solidFill>
                <a:latin typeface="Segoe Print" panose="02000600000000000000" pitchFamily="2" charset="0"/>
              </a:rPr>
              <a:t>2020</a:t>
            </a:r>
          </a:p>
          <a:p>
            <a:pPr marL="0" indent="0" algn="ctr">
              <a:buNone/>
            </a:pPr>
            <a:r>
              <a:rPr lang="fr-FR" b="1" dirty="0" smtClean="0">
                <a:solidFill>
                  <a:srgbClr val="FFFF00"/>
                </a:solidFill>
                <a:latin typeface="Segoe Print" panose="02000600000000000000" pitchFamily="2" charset="0"/>
              </a:rPr>
              <a:t>Préparation </a:t>
            </a:r>
            <a:r>
              <a:rPr lang="fr-FR" b="1" dirty="0" smtClean="0">
                <a:solidFill>
                  <a:srgbClr val="FFFF00"/>
                </a:solidFill>
                <a:latin typeface="Segoe Print" panose="02000600000000000000" pitchFamily="2" charset="0"/>
                <a:cs typeface="Arial" pitchFamily="34" charset="0"/>
              </a:rPr>
              <a:t>Réunion </a:t>
            </a:r>
            <a:r>
              <a:rPr lang="fr-FR" b="1" dirty="0">
                <a:solidFill>
                  <a:srgbClr val="FFFF00"/>
                </a:solidFill>
                <a:latin typeface="Segoe Print" panose="02000600000000000000" pitchFamily="2" charset="0"/>
                <a:cs typeface="Arial" pitchFamily="34" charset="0"/>
              </a:rPr>
              <a:t>des amateurs &amp; constructeurs </a:t>
            </a:r>
            <a:r>
              <a:rPr lang="fr-FR" b="1" dirty="0" smtClean="0">
                <a:solidFill>
                  <a:srgbClr val="FFFF00"/>
                </a:solidFill>
                <a:latin typeface="Segoe Print" panose="02000600000000000000" pitchFamily="2" charset="0"/>
                <a:cs typeface="Arial" pitchFamily="34" charset="0"/>
              </a:rPr>
              <a:t>début avril 2020</a:t>
            </a:r>
            <a:endParaRPr lang="fr-FR" dirty="0">
              <a:solidFill>
                <a:srgbClr val="FFFF00"/>
              </a:solidFill>
              <a:latin typeface="Segoe Print" panose="02000600000000000000" pitchFamily="2" charset="0"/>
            </a:endParaRPr>
          </a:p>
          <a:p>
            <a:pPr marL="0" indent="0" algn="ctr">
              <a:buNone/>
            </a:pPr>
            <a:r>
              <a:rPr lang="fr-FR" sz="2400" b="1" dirty="0">
                <a:solidFill>
                  <a:srgbClr val="FFFF00"/>
                </a:solidFill>
                <a:latin typeface="Segoe Print" panose="02000600000000000000" pitchFamily="2" charset="0"/>
                <a:cs typeface="Arial" pitchFamily="34" charset="0"/>
              </a:rPr>
              <a:t>Réunion des </a:t>
            </a:r>
            <a:r>
              <a:rPr lang="fr-FR" sz="2400" b="1" dirty="0" smtClean="0">
                <a:solidFill>
                  <a:srgbClr val="FFFF00"/>
                </a:solidFill>
                <a:latin typeface="Segoe Print" panose="02000600000000000000" pitchFamily="2" charset="0"/>
                <a:cs typeface="Arial" pitchFamily="34" charset="0"/>
              </a:rPr>
              <a:t>amateurs &amp; constructeurs </a:t>
            </a:r>
          </a:p>
          <a:p>
            <a:pPr marL="0" indent="0" algn="ctr">
              <a:buNone/>
            </a:pPr>
            <a:r>
              <a:rPr lang="fr-FR" sz="2400" b="1" dirty="0" smtClean="0">
                <a:solidFill>
                  <a:srgbClr val="FFFF00"/>
                </a:solidFill>
                <a:latin typeface="Segoe Print" panose="02000600000000000000" pitchFamily="2" charset="0"/>
              </a:rPr>
              <a:t>24 </a:t>
            </a:r>
            <a:r>
              <a:rPr lang="fr-FR" sz="2400" b="1" dirty="0">
                <a:solidFill>
                  <a:srgbClr val="FFFF00"/>
                </a:solidFill>
                <a:latin typeface="Segoe Print" panose="02000600000000000000" pitchFamily="2" charset="0"/>
              </a:rPr>
              <a:t>&amp; 25 Avril </a:t>
            </a:r>
            <a:r>
              <a:rPr lang="fr-FR" sz="2400" b="1" dirty="0" smtClean="0">
                <a:solidFill>
                  <a:srgbClr val="FFFF00"/>
                </a:solidFill>
                <a:latin typeface="Segoe Print" panose="02000600000000000000" pitchFamily="2" charset="0"/>
              </a:rPr>
              <a:t>2020</a:t>
            </a:r>
          </a:p>
          <a:p>
            <a:pPr marL="0" indent="0" algn="ctr">
              <a:buNone/>
            </a:pPr>
            <a:r>
              <a:rPr lang="fr-FR" sz="2400" b="1" dirty="0" smtClean="0">
                <a:solidFill>
                  <a:srgbClr val="BEF73F"/>
                </a:solidFill>
                <a:latin typeface="Segoe Print" panose="02000600000000000000" pitchFamily="2" charset="0"/>
                <a:cs typeface="Arial" pitchFamily="34" charset="0"/>
              </a:rPr>
              <a:t>Réunion ADZ </a:t>
            </a:r>
            <a:r>
              <a:rPr lang="fr-FR" sz="2400" b="1" dirty="0" smtClean="0">
                <a:solidFill>
                  <a:srgbClr val="BEF73F"/>
                </a:solidFill>
                <a:latin typeface="Segoe Print" panose="02000600000000000000" pitchFamily="2" charset="0"/>
              </a:rPr>
              <a:t>6 </a:t>
            </a:r>
            <a:r>
              <a:rPr lang="fr-FR" sz="2400" b="1" dirty="0">
                <a:solidFill>
                  <a:srgbClr val="BEF73F"/>
                </a:solidFill>
                <a:latin typeface="Segoe Print" panose="02000600000000000000" pitchFamily="2" charset="0"/>
              </a:rPr>
              <a:t>Juin </a:t>
            </a:r>
            <a:r>
              <a:rPr lang="fr-FR" sz="2400" b="1" dirty="0" smtClean="0">
                <a:solidFill>
                  <a:srgbClr val="BEF73F"/>
                </a:solidFill>
                <a:latin typeface="Segoe Print" panose="02000600000000000000" pitchFamily="2" charset="0"/>
              </a:rPr>
              <a:t>2020</a:t>
            </a:r>
            <a:endParaRPr lang="fr-FR" sz="2400" dirty="0">
              <a:solidFill>
                <a:srgbClr val="BEF73F"/>
              </a:solidFill>
              <a:latin typeface="Segoe Print" panose="02000600000000000000" pitchFamily="2" charset="0"/>
            </a:endParaRPr>
          </a:p>
        </p:txBody>
      </p:sp>
      <p:pic>
        <p:nvPicPr>
          <p:cNvPr id="9" name="il_fi" descr="http://www.easydroit.fr/images/article/image/image031.png"/>
          <p:cNvPicPr/>
          <p:nvPr/>
        </p:nvPicPr>
        <p:blipFill>
          <a:blip r:embed="rId3" cstate="print"/>
          <a:srcRect/>
          <a:stretch>
            <a:fillRect/>
          </a:stretch>
        </p:blipFill>
        <p:spPr bwMode="auto">
          <a:xfrm>
            <a:off x="8362764" y="116632"/>
            <a:ext cx="648072" cy="576064"/>
          </a:xfrm>
          <a:prstGeom prst="rect">
            <a:avLst/>
          </a:prstGeom>
          <a:noFill/>
          <a:ln w="9525">
            <a:noFill/>
            <a:miter lim="800000"/>
            <a:headEnd/>
            <a:tailEnd/>
          </a:ln>
        </p:spPr>
      </p:pic>
      <p:sp>
        <p:nvSpPr>
          <p:cNvPr id="2" name="Rectangle 1"/>
          <p:cNvSpPr/>
          <p:nvPr/>
        </p:nvSpPr>
        <p:spPr>
          <a:xfrm>
            <a:off x="1014753" y="188640"/>
            <a:ext cx="6639959" cy="1446550"/>
          </a:xfrm>
          <a:prstGeom prst="rect">
            <a:avLst/>
          </a:prstGeom>
          <a:noFill/>
        </p:spPr>
        <p:txBody>
          <a:bodyPr wrap="none" lIns="91440" tIns="45720" rIns="91440" bIns="45720">
            <a:spAutoFit/>
          </a:bodyPr>
          <a:lstStyle/>
          <a:p>
            <a:pPr marL="0" indent="0" algn="ctr">
              <a:buNone/>
            </a:pPr>
            <a:r>
              <a:rPr lang="fr-FR" sz="4400" b="1" cap="none" spc="0" dirty="0" smtClean="0">
                <a:ln w="12700">
                  <a:solidFill>
                    <a:srgbClr val="FFFF00"/>
                  </a:solidFill>
                  <a:prstDash val="solid"/>
                </a:ln>
                <a:solidFill>
                  <a:srgbClr val="61FA48"/>
                </a:solidFill>
                <a:effectLst>
                  <a:outerShdw blurRad="41275" dist="20320" dir="1800000" algn="tl" rotWithShape="0">
                    <a:srgbClr val="000000">
                      <a:alpha val="40000"/>
                    </a:srgbClr>
                  </a:outerShdw>
                </a:effectLst>
                <a:latin typeface="Segoe Print" panose="02000600000000000000" pitchFamily="2" charset="0"/>
                <a:cs typeface="Arial" pitchFamily="34" charset="0"/>
              </a:rPr>
              <a:t>Dates de nos réunions </a:t>
            </a:r>
          </a:p>
          <a:p>
            <a:pPr marL="0" indent="0" algn="ctr">
              <a:buNone/>
            </a:pPr>
            <a:r>
              <a:rPr lang="fr-FR" sz="4400" b="1" cap="none" spc="0" dirty="0" smtClean="0">
                <a:ln w="12700">
                  <a:solidFill>
                    <a:srgbClr val="FFFF00"/>
                  </a:solidFill>
                  <a:prstDash val="solid"/>
                </a:ln>
                <a:solidFill>
                  <a:srgbClr val="61FA48"/>
                </a:solidFill>
                <a:effectLst>
                  <a:outerShdw blurRad="41275" dist="20320" dir="1800000" algn="tl" rotWithShape="0">
                    <a:srgbClr val="000000">
                      <a:alpha val="40000"/>
                    </a:srgbClr>
                  </a:outerShdw>
                </a:effectLst>
                <a:latin typeface="Segoe Print" panose="02000600000000000000" pitchFamily="2" charset="0"/>
                <a:cs typeface="Arial" pitchFamily="34" charset="0"/>
              </a:rPr>
              <a:t>saison 2019/2020 </a:t>
            </a:r>
            <a:endParaRPr lang="fr-FR" sz="4400" b="1" cap="none" spc="0" dirty="0">
              <a:ln w="12700">
                <a:solidFill>
                  <a:srgbClr val="FFFF00"/>
                </a:solidFill>
                <a:prstDash val="solid"/>
              </a:ln>
              <a:solidFill>
                <a:srgbClr val="61FA48"/>
              </a:solidFill>
              <a:effectLst>
                <a:outerShdw blurRad="41275" dist="20320" dir="1800000" algn="tl" rotWithShape="0">
                  <a:srgbClr val="000000">
                    <a:alpha val="40000"/>
                  </a:srgbClr>
                </a:outerShdw>
              </a:effectLst>
              <a:latin typeface="Segoe Print" panose="02000600000000000000" pitchFamily="2" charset="0"/>
            </a:endParaRPr>
          </a:p>
        </p:txBody>
      </p:sp>
      <p:sp>
        <p:nvSpPr>
          <p:cNvPr id="6" name="Espace réservé de la date 5"/>
          <p:cNvSpPr>
            <a:spLocks noGrp="1"/>
          </p:cNvSpPr>
          <p:nvPr>
            <p:ph type="dt" sz="half" idx="10"/>
          </p:nvPr>
        </p:nvSpPr>
        <p:spPr>
          <a:xfrm>
            <a:off x="7772400" y="6135089"/>
            <a:ext cx="1120080" cy="370171"/>
          </a:xfrm>
        </p:spPr>
        <p:txBody>
          <a:bodyPr/>
          <a:lstStyle/>
          <a:p>
            <a:r>
              <a:rPr lang="fr-FR" dirty="0" smtClean="0">
                <a:solidFill>
                  <a:schemeClr val="bg1"/>
                </a:solidFill>
              </a:rPr>
              <a:t>14/12/2019</a:t>
            </a:r>
            <a:endParaRPr lang="fr-FR" dirty="0">
              <a:solidFill>
                <a:schemeClr val="bg1"/>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4" name="Espace réservé de la date 3"/>
          <p:cNvSpPr>
            <a:spLocks noGrp="1"/>
          </p:cNvSpPr>
          <p:nvPr>
            <p:ph type="dt" sz="half" idx="10"/>
          </p:nvPr>
        </p:nvSpPr>
        <p:spPr/>
        <p:txBody>
          <a:bodyPr/>
          <a:lstStyle/>
          <a:p>
            <a:r>
              <a:rPr lang="fr-FR" dirty="0" smtClean="0"/>
              <a:t>14/12/2019</a:t>
            </a:r>
            <a:endParaRPr lang="fr-FR" dirty="0"/>
          </a:p>
        </p:txBody>
      </p:sp>
      <p:pic>
        <p:nvPicPr>
          <p:cNvPr id="8" name="Espace réservé du contenu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3044936"/>
            <a:ext cx="5803350" cy="3264384"/>
          </a:xfrm>
        </p:spPr>
      </p:pic>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2628" y="3653265"/>
            <a:ext cx="4741172" cy="2666909"/>
          </a:xfrm>
          <a:prstGeom prst="rect">
            <a:avLst/>
          </a:prstGeom>
        </p:spPr>
      </p:pic>
      <p:pic>
        <p:nvPicPr>
          <p:cNvPr id="10" name="Imag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9" y="765063"/>
            <a:ext cx="4053107" cy="2279873"/>
          </a:xfrm>
          <a:prstGeom prst="rect">
            <a:avLst/>
          </a:prstGeom>
        </p:spPr>
      </p:pic>
      <p:pic>
        <p:nvPicPr>
          <p:cNvPr id="11" name="Imag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19872" y="38266"/>
            <a:ext cx="5643928" cy="3174710"/>
          </a:xfrm>
          <a:prstGeom prst="rect">
            <a:avLst/>
          </a:prstGeom>
        </p:spPr>
      </p:pic>
      <p:pic>
        <p:nvPicPr>
          <p:cNvPr id="12" name="Imag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53578" y="3662418"/>
            <a:ext cx="1134314" cy="676473"/>
          </a:xfrm>
          <a:prstGeom prst="rect">
            <a:avLst/>
          </a:prstGeom>
        </p:spPr>
      </p:pic>
      <p:pic>
        <p:nvPicPr>
          <p:cNvPr id="13" name="il_fi" descr="http://www.easydroit.fr/images/article/image/image031.png"/>
          <p:cNvPicPr/>
          <p:nvPr/>
        </p:nvPicPr>
        <p:blipFill>
          <a:blip r:embed="rId7" cstate="print"/>
          <a:srcRect/>
          <a:stretch>
            <a:fillRect/>
          </a:stretch>
        </p:blipFill>
        <p:spPr bwMode="auto">
          <a:xfrm>
            <a:off x="8362764" y="186905"/>
            <a:ext cx="648072" cy="576064"/>
          </a:xfrm>
          <a:prstGeom prst="rect">
            <a:avLst/>
          </a:prstGeom>
          <a:noFill/>
          <a:ln w="9525">
            <a:noFill/>
            <a:miter lim="800000"/>
            <a:headEnd/>
            <a:tailEnd/>
          </a:ln>
        </p:spPr>
      </p:pic>
      <p:pic>
        <p:nvPicPr>
          <p:cNvPr id="3" name="Imag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9698"/>
            <a:ext cx="3445686" cy="1134205"/>
          </a:xfrm>
          <a:prstGeom prst="rect">
            <a:avLst/>
          </a:prstGeom>
        </p:spPr>
      </p:pic>
    </p:spTree>
    <p:extLst>
      <p:ext uri="{BB962C8B-B14F-4D97-AF65-F5344CB8AC3E}">
        <p14:creationId xmlns:p14="http://schemas.microsoft.com/office/powerpoint/2010/main" val="12531892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fr-FR" dirty="0" smtClean="0"/>
              <a:t>14/12/2019</a:t>
            </a:r>
            <a:endParaRPr lang="fr-FR" dirty="0"/>
          </a:p>
        </p:txBody>
      </p:sp>
      <p:pic>
        <p:nvPicPr>
          <p:cNvPr id="7" name="Espace réservé du contenu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524342" y="1484681"/>
            <a:ext cx="6838588" cy="3846705"/>
          </a:xfrm>
        </p:spPr>
      </p:pic>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431852" y="1493490"/>
            <a:ext cx="6858000" cy="3857625"/>
          </a:xfrm>
          <a:prstGeom prst="rect">
            <a:avLst/>
          </a:prstGeom>
        </p:spPr>
      </p:pic>
      <p:pic>
        <p:nvPicPr>
          <p:cNvPr id="10" name="Imag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8266"/>
            <a:ext cx="1134314" cy="676473"/>
          </a:xfrm>
          <a:prstGeom prst="rect">
            <a:avLst/>
          </a:prstGeom>
        </p:spPr>
      </p:pic>
      <p:pic>
        <p:nvPicPr>
          <p:cNvPr id="11" name="il_fi" descr="http://www.easydroit.fr/images/article/image/image031.png"/>
          <p:cNvPicPr/>
          <p:nvPr/>
        </p:nvPicPr>
        <p:blipFill>
          <a:blip r:embed="rId5" cstate="print"/>
          <a:srcRect/>
          <a:stretch>
            <a:fillRect/>
          </a:stretch>
        </p:blipFill>
        <p:spPr bwMode="auto">
          <a:xfrm>
            <a:off x="8362764" y="186905"/>
            <a:ext cx="648072" cy="576064"/>
          </a:xfrm>
          <a:prstGeom prst="rect">
            <a:avLst/>
          </a:prstGeom>
          <a:noFill/>
          <a:ln w="9525">
            <a:noFill/>
            <a:miter lim="800000"/>
            <a:headEnd/>
            <a:tailEnd/>
          </a:ln>
        </p:spPr>
      </p:pic>
      <p:sp>
        <p:nvSpPr>
          <p:cNvPr id="2" name="ZoneTexte 1"/>
          <p:cNvSpPr txBox="1"/>
          <p:nvPr/>
        </p:nvSpPr>
        <p:spPr>
          <a:xfrm>
            <a:off x="1691680" y="346021"/>
            <a:ext cx="3642344" cy="584775"/>
          </a:xfrm>
          <a:prstGeom prst="rect">
            <a:avLst/>
          </a:prstGeom>
          <a:noFill/>
        </p:spPr>
        <p:txBody>
          <a:bodyPr wrap="none" rtlCol="0">
            <a:spAutoFit/>
          </a:bodyPr>
          <a:lstStyle/>
          <a:p>
            <a:r>
              <a:rPr lang="fr-FR" sz="3200" dirty="0" smtClean="0">
                <a:solidFill>
                  <a:srgbClr val="FFFFFF"/>
                </a:solidFill>
                <a:latin typeface="Segoe Print" panose="02000600000000000000" pitchFamily="2" charset="0"/>
              </a:rPr>
              <a:t>Réseau de </a:t>
            </a:r>
            <a:r>
              <a:rPr lang="fr-FR" sz="3200" dirty="0" smtClean="0">
                <a:solidFill>
                  <a:srgbClr val="FFFFFF"/>
                </a:solidFill>
                <a:latin typeface="Segoe Print" panose="02000600000000000000" pitchFamily="2" charset="0"/>
              </a:rPr>
              <a:t>Juvisy</a:t>
            </a:r>
            <a:endParaRPr lang="fr-FR" sz="3200" dirty="0">
              <a:solidFill>
                <a:srgbClr val="FFFFFF"/>
              </a:solidFill>
              <a:latin typeface="Segoe Print" panose="02000600000000000000" pitchFamily="2" charset="0"/>
            </a:endParaRPr>
          </a:p>
        </p:txBody>
      </p:sp>
    </p:spTree>
    <p:extLst>
      <p:ext uri="{BB962C8B-B14F-4D97-AF65-F5344CB8AC3E}">
        <p14:creationId xmlns:p14="http://schemas.microsoft.com/office/powerpoint/2010/main" val="37680232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78469"/>
            <a:ext cx="7920879" cy="1280890"/>
          </a:xfrm>
        </p:spPr>
        <p:txBody>
          <a:bodyPr>
            <a:noAutofit/>
          </a:bodyPr>
          <a:lstStyle/>
          <a:p>
            <a:pPr algn="ctr"/>
            <a:endParaRPr lang="fr-FR" sz="2400" b="1" dirty="0">
              <a:solidFill>
                <a:srgbClr val="61FA48"/>
              </a:solidFill>
              <a:latin typeface="Segoe Print" panose="02000600000000000000" pitchFamily="2" charset="0"/>
            </a:endParaRPr>
          </a:p>
        </p:txBody>
      </p:sp>
      <p:pic>
        <p:nvPicPr>
          <p:cNvPr id="8" name="il_fi" descr="http://www.easydroit.fr/images/article/image/image031.png"/>
          <p:cNvPicPr/>
          <p:nvPr/>
        </p:nvPicPr>
        <p:blipFill>
          <a:blip r:embed="rId2" cstate="print"/>
          <a:srcRect/>
          <a:stretch>
            <a:fillRect/>
          </a:stretch>
        </p:blipFill>
        <p:spPr bwMode="auto">
          <a:xfrm>
            <a:off x="8362764" y="186905"/>
            <a:ext cx="648072" cy="576064"/>
          </a:xfrm>
          <a:prstGeom prst="rect">
            <a:avLst/>
          </a:prstGeom>
          <a:noFill/>
          <a:ln w="9525">
            <a:noFill/>
            <a:miter lim="800000"/>
            <a:headEnd/>
            <a:tailEnd/>
          </a:ln>
        </p:spPr>
      </p:pic>
      <p:sp>
        <p:nvSpPr>
          <p:cNvPr id="6" name="Espace réservé de la date 5"/>
          <p:cNvSpPr>
            <a:spLocks noGrp="1"/>
          </p:cNvSpPr>
          <p:nvPr>
            <p:ph type="dt" sz="half" idx="10"/>
          </p:nvPr>
        </p:nvSpPr>
        <p:spPr/>
        <p:txBody>
          <a:bodyPr/>
          <a:lstStyle/>
          <a:p>
            <a:r>
              <a:rPr lang="fr-FR" dirty="0" smtClean="0"/>
              <a:t>14/12/2019</a:t>
            </a:r>
            <a:endParaRPr lang="fr-FR" dirty="0"/>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225" y="1351010"/>
            <a:ext cx="2889607" cy="1625404"/>
          </a:xfrm>
          <a:prstGeom prst="rect">
            <a:avLst/>
          </a:prstGeom>
        </p:spPr>
      </p:pic>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8194" y="793861"/>
            <a:ext cx="2320319" cy="2200869"/>
          </a:xfrm>
          <a:prstGeom prst="rect">
            <a:avLst/>
          </a:prstGeom>
        </p:spPr>
      </p:pic>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8102" y="3140968"/>
            <a:ext cx="3491880" cy="1964183"/>
          </a:xfrm>
          <a:prstGeom prst="rect">
            <a:avLst/>
          </a:prstGeom>
        </p:spPr>
      </p:pic>
      <p:pic>
        <p:nvPicPr>
          <p:cNvPr id="9" name="Imag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82952" y="718914"/>
            <a:ext cx="3203848" cy="2317842"/>
          </a:xfrm>
          <a:prstGeom prst="rect">
            <a:avLst/>
          </a:prstGeom>
        </p:spPr>
      </p:pic>
      <p:pic>
        <p:nvPicPr>
          <p:cNvPr id="10" name="Imag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909048" y="3922565"/>
            <a:ext cx="3573014" cy="2009820"/>
          </a:xfrm>
          <a:prstGeom prst="rect">
            <a:avLst/>
          </a:prstGeom>
        </p:spPr>
      </p:pic>
      <p:pic>
        <p:nvPicPr>
          <p:cNvPr id="11" name="Imag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11128" y="3132219"/>
            <a:ext cx="3444702" cy="1937645"/>
          </a:xfrm>
          <a:prstGeom prst="rect">
            <a:avLst/>
          </a:prstGeom>
        </p:spPr>
      </p:pic>
      <p:pic>
        <p:nvPicPr>
          <p:cNvPr id="12" name="Imag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38266"/>
            <a:ext cx="1134314" cy="676473"/>
          </a:xfrm>
          <a:prstGeom prst="rect">
            <a:avLst/>
          </a:prstGeom>
        </p:spPr>
      </p:pic>
    </p:spTree>
    <p:extLst>
      <p:ext uri="{BB962C8B-B14F-4D97-AF65-F5344CB8AC3E}">
        <p14:creationId xmlns:p14="http://schemas.microsoft.com/office/powerpoint/2010/main" val="200118364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Espace réservé du contenu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123728" y="3298"/>
            <a:ext cx="4824536" cy="6795495"/>
          </a:xfrm>
        </p:spPr>
      </p:pic>
      <p:sp>
        <p:nvSpPr>
          <p:cNvPr id="6" name="Espace réservé de la date 5"/>
          <p:cNvSpPr>
            <a:spLocks noGrp="1"/>
          </p:cNvSpPr>
          <p:nvPr>
            <p:ph type="dt" sz="half" idx="10"/>
          </p:nvPr>
        </p:nvSpPr>
        <p:spPr/>
        <p:txBody>
          <a:bodyPr/>
          <a:lstStyle/>
          <a:p>
            <a:r>
              <a:rPr lang="fr-FR" dirty="0" smtClean="0"/>
              <a:t>14/12/2019</a:t>
            </a:r>
            <a:endParaRPr lang="fr-FR" dirty="0"/>
          </a:p>
        </p:txBody>
      </p:sp>
    </p:spTree>
    <p:extLst>
      <p:ext uri="{BB962C8B-B14F-4D97-AF65-F5344CB8AC3E}">
        <p14:creationId xmlns:p14="http://schemas.microsoft.com/office/powerpoint/2010/main" val="365413258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78469"/>
            <a:ext cx="7920879" cy="1280890"/>
          </a:xfrm>
        </p:spPr>
        <p:txBody>
          <a:bodyPr>
            <a:noAutofit/>
          </a:bodyPr>
          <a:lstStyle/>
          <a:p>
            <a:pPr algn="ctr"/>
            <a:r>
              <a:rPr lang="fr-FR" b="1" dirty="0" smtClean="0">
                <a:solidFill>
                  <a:srgbClr val="61FA48"/>
                </a:solidFill>
                <a:latin typeface="Segoe Print" panose="02000600000000000000" pitchFamily="2" charset="0"/>
              </a:rPr>
              <a:t>MEURSAULT</a:t>
            </a:r>
            <a:endParaRPr lang="fr-FR" b="1" dirty="0">
              <a:solidFill>
                <a:srgbClr val="61FA48"/>
              </a:solidFill>
              <a:latin typeface="Segoe Print" panose="02000600000000000000" pitchFamily="2" charset="0"/>
            </a:endParaRPr>
          </a:p>
        </p:txBody>
      </p:sp>
      <p:pic>
        <p:nvPicPr>
          <p:cNvPr id="8" name="il_fi" descr="http://www.easydroit.fr/images/article/image/image031.png"/>
          <p:cNvPicPr/>
          <p:nvPr/>
        </p:nvPicPr>
        <p:blipFill>
          <a:blip r:embed="rId2" cstate="print"/>
          <a:srcRect/>
          <a:stretch>
            <a:fillRect/>
          </a:stretch>
        </p:blipFill>
        <p:spPr bwMode="auto">
          <a:xfrm>
            <a:off x="8362764" y="186905"/>
            <a:ext cx="648072" cy="576064"/>
          </a:xfrm>
          <a:prstGeom prst="rect">
            <a:avLst/>
          </a:prstGeom>
          <a:noFill/>
          <a:ln w="9525">
            <a:noFill/>
            <a:miter lim="800000"/>
            <a:headEnd/>
            <a:tailEnd/>
          </a:ln>
        </p:spPr>
      </p:pic>
      <p:sp>
        <p:nvSpPr>
          <p:cNvPr id="6" name="Espace réservé de la date 5"/>
          <p:cNvSpPr>
            <a:spLocks noGrp="1"/>
          </p:cNvSpPr>
          <p:nvPr>
            <p:ph type="dt" sz="half" idx="10"/>
          </p:nvPr>
        </p:nvSpPr>
        <p:spPr/>
        <p:txBody>
          <a:bodyPr/>
          <a:lstStyle/>
          <a:p>
            <a:r>
              <a:rPr lang="fr-FR" dirty="0" smtClean="0"/>
              <a:t>14/12/2019</a:t>
            </a:r>
            <a:endParaRPr lang="fr-FR" dirty="0"/>
          </a:p>
        </p:txBody>
      </p:sp>
    </p:spTree>
    <p:extLst>
      <p:ext uri="{BB962C8B-B14F-4D97-AF65-F5344CB8AC3E}">
        <p14:creationId xmlns:p14="http://schemas.microsoft.com/office/powerpoint/2010/main" val="329931985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l_fi" descr="http://www.easydroit.fr/images/article/image/image031.png"/>
          <p:cNvPicPr/>
          <p:nvPr/>
        </p:nvPicPr>
        <p:blipFill>
          <a:blip r:embed="rId2" cstate="print"/>
          <a:srcRect/>
          <a:stretch>
            <a:fillRect/>
          </a:stretch>
        </p:blipFill>
        <p:spPr bwMode="auto">
          <a:xfrm>
            <a:off x="8388424" y="68041"/>
            <a:ext cx="648072" cy="576064"/>
          </a:xfrm>
          <a:prstGeom prst="rect">
            <a:avLst/>
          </a:prstGeom>
          <a:noFill/>
          <a:ln w="9525">
            <a:noFill/>
            <a:miter lim="800000"/>
            <a:headEnd/>
            <a:tailEnd/>
          </a:ln>
        </p:spPr>
      </p:pic>
      <p:sp>
        <p:nvSpPr>
          <p:cNvPr id="3" name="AutoShape 2" descr="Image result for nouveaute logo"/>
          <p:cNvSpPr>
            <a:spLocks noChangeAspect="1" noChangeArrowheads="1"/>
          </p:cNvSpPr>
          <p:nvPr/>
        </p:nvSpPr>
        <p:spPr bwMode="auto">
          <a:xfrm>
            <a:off x="107504" y="1412776"/>
            <a:ext cx="6553200" cy="35909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2" name="Rectangle 1"/>
          <p:cNvSpPr/>
          <p:nvPr/>
        </p:nvSpPr>
        <p:spPr>
          <a:xfrm>
            <a:off x="1383468" y="3244334"/>
            <a:ext cx="6377067" cy="769441"/>
          </a:xfrm>
          <a:prstGeom prst="rect">
            <a:avLst/>
          </a:prstGeom>
        </p:spPr>
        <p:txBody>
          <a:bodyPr wrap="none">
            <a:spAutoFit/>
          </a:bodyPr>
          <a:lstStyle/>
          <a:p>
            <a:pPr algn="ctr">
              <a:spcBef>
                <a:spcPts val="1200"/>
              </a:spcBef>
            </a:pPr>
            <a:r>
              <a:rPr lang="fr-FR" sz="4400" b="1" dirty="0">
                <a:solidFill>
                  <a:srgbClr val="FFFF00"/>
                </a:solidFill>
                <a:latin typeface="Segoe Print" panose="02000600000000000000" pitchFamily="2" charset="0"/>
                <a:cs typeface="Arial" pitchFamily="34" charset="0"/>
              </a:rPr>
              <a:t>Actualité des artisans</a:t>
            </a:r>
            <a:r>
              <a:rPr lang="fr-FR" b="1" dirty="0">
                <a:solidFill>
                  <a:srgbClr val="FFFF00"/>
                </a:solidFill>
                <a:latin typeface="Segoe Print" panose="02000600000000000000" pitchFamily="2" charset="0"/>
                <a:cs typeface="Arial" pitchFamily="34" charset="0"/>
              </a:rPr>
              <a:t>,</a:t>
            </a:r>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spTree>
    <p:extLst>
      <p:ext uri="{BB962C8B-B14F-4D97-AF65-F5344CB8AC3E}">
        <p14:creationId xmlns:p14="http://schemas.microsoft.com/office/powerpoint/2010/main" val="44173440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2738"/>
            <a:ext cx="6589199" cy="1280890"/>
          </a:xfrm>
        </p:spPr>
        <p:txBody>
          <a:bodyPr/>
          <a:lstStyle/>
          <a:p>
            <a:r>
              <a:rPr lang="fr-FR" b="1" dirty="0" smtClean="0">
                <a:solidFill>
                  <a:srgbClr val="FFFF00"/>
                </a:solidFill>
                <a:latin typeface="Segoe Print" panose="02000600000000000000" pitchFamily="2" charset="0"/>
              </a:rPr>
              <a:t>decapod</a:t>
            </a:r>
            <a:endParaRPr lang="fr-FR" b="1" dirty="0">
              <a:solidFill>
                <a:srgbClr val="FFFF00"/>
              </a:solidFill>
              <a:latin typeface="Segoe Print" panose="02000600000000000000" pitchFamily="2" charset="0"/>
            </a:endParaRPr>
          </a:p>
        </p:txBody>
      </p:sp>
      <p:pic>
        <p:nvPicPr>
          <p:cNvPr id="6" name="Espace réservé du contenu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330323"/>
            <a:ext cx="3429000" cy="3429000"/>
          </a:xfrm>
        </p:spPr>
      </p:pic>
      <p:sp>
        <p:nvSpPr>
          <p:cNvPr id="4" name="Espace réservé de la date 3"/>
          <p:cNvSpPr>
            <a:spLocks noGrp="1"/>
          </p:cNvSpPr>
          <p:nvPr>
            <p:ph type="dt" sz="half" idx="10"/>
          </p:nvPr>
        </p:nvSpPr>
        <p:spPr/>
        <p:txBody>
          <a:bodyPr/>
          <a:lstStyle/>
          <a:p>
            <a:r>
              <a:rPr lang="fr-FR" dirty="0" smtClean="0"/>
              <a:t>14/12/2019</a:t>
            </a:r>
            <a:endParaRPr lang="fr-FR" dirty="0"/>
          </a:p>
        </p:txBody>
      </p:sp>
      <p:pic>
        <p:nvPicPr>
          <p:cNvPr id="5" name="il_fi" descr="http://www.easydroit.fr/images/article/image/image031.png"/>
          <p:cNvPicPr/>
          <p:nvPr/>
        </p:nvPicPr>
        <p:blipFill>
          <a:blip r:embed="rId3" cstate="print"/>
          <a:srcRect/>
          <a:stretch>
            <a:fillRect/>
          </a:stretch>
        </p:blipFill>
        <p:spPr bwMode="auto">
          <a:xfrm>
            <a:off x="8388424" y="68041"/>
            <a:ext cx="648072" cy="576064"/>
          </a:xfrm>
          <a:prstGeom prst="rect">
            <a:avLst/>
          </a:prstGeom>
          <a:noFill/>
          <a:ln w="9525">
            <a:noFill/>
            <a:miter lim="800000"/>
            <a:headEnd/>
            <a:tailEnd/>
          </a:ln>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818" y="3427904"/>
            <a:ext cx="3429000" cy="3429000"/>
          </a:xfrm>
          <a:prstGeom prst="rect">
            <a:avLst/>
          </a:prstGeom>
        </p:spPr>
      </p:pic>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6703" y="1553682"/>
            <a:ext cx="3429000" cy="3429000"/>
          </a:xfrm>
          <a:prstGeom prst="rect">
            <a:avLst/>
          </a:prstGeom>
        </p:spPr>
      </p:pic>
      <p:pic>
        <p:nvPicPr>
          <p:cNvPr id="8" name="Imag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10592" y="4415772"/>
            <a:ext cx="2222084" cy="2222084"/>
          </a:xfrm>
          <a:prstGeom prst="rect">
            <a:avLst/>
          </a:prstGeom>
        </p:spPr>
      </p:pic>
      <p:pic>
        <p:nvPicPr>
          <p:cNvPr id="9" name="Imag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42062" y="-178907"/>
            <a:ext cx="2395503" cy="2395503"/>
          </a:xfrm>
          <a:prstGeom prst="rect">
            <a:avLst/>
          </a:prstGeom>
        </p:spPr>
      </p:pic>
    </p:spTree>
    <p:extLst>
      <p:ext uri="{BB962C8B-B14F-4D97-AF65-F5344CB8AC3E}">
        <p14:creationId xmlns:p14="http://schemas.microsoft.com/office/powerpoint/2010/main" val="33619292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fr-FR" dirty="0" smtClean="0"/>
              <a:t>14/12/2019</a:t>
            </a:r>
            <a:endParaRPr lang="fr-FR" dirty="0"/>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2759" y="7937"/>
            <a:ext cx="5322168" cy="2887276"/>
          </a:xfrm>
          <a:prstGeom prst="rect">
            <a:avLst/>
          </a:prstGeom>
        </p:spPr>
      </p:pic>
      <p:pic>
        <p:nvPicPr>
          <p:cNvPr id="12" name="Image 11" descr="http://img-view.mailpro.com/clients/2018/9/27/200625/F43-134_484400_edit.jpg?t=637093455530226676"/>
          <p:cNvPicPr/>
          <p:nvPr/>
        </p:nvPicPr>
        <p:blipFill>
          <a:blip r:embed="rId3">
            <a:extLst>
              <a:ext uri="{28A0092B-C50C-407E-A947-70E740481C1C}">
                <a14:useLocalDpi xmlns:a14="http://schemas.microsoft.com/office/drawing/2010/main" val="0"/>
              </a:ext>
            </a:extLst>
          </a:blip>
          <a:srcRect/>
          <a:stretch>
            <a:fillRect/>
          </a:stretch>
        </p:blipFill>
        <p:spPr bwMode="auto">
          <a:xfrm>
            <a:off x="258232" y="3900451"/>
            <a:ext cx="2592288" cy="2684013"/>
          </a:xfrm>
          <a:prstGeom prst="rect">
            <a:avLst/>
          </a:prstGeom>
          <a:noFill/>
          <a:ln>
            <a:noFill/>
          </a:ln>
        </p:spPr>
      </p:pic>
      <p:sp>
        <p:nvSpPr>
          <p:cNvPr id="13" name="AutoShape 6" descr="C:\Users\Lenovo\Documents\AMIS DU ZERO &amp; CONSTRUCTEURS\amis du zero 2019 2020\ADZ 14 d%C3%A9cembre 2019\Opel-blitz-Newsletter-1_360400.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dirty="0"/>
          </a:p>
        </p:txBody>
      </p:sp>
      <p:sp>
        <p:nvSpPr>
          <p:cNvPr id="14" name="Rectangle 13"/>
          <p:cNvSpPr/>
          <p:nvPr/>
        </p:nvSpPr>
        <p:spPr>
          <a:xfrm>
            <a:off x="2868837" y="2884961"/>
            <a:ext cx="6023644" cy="1200329"/>
          </a:xfrm>
          <a:prstGeom prst="rect">
            <a:avLst/>
          </a:prstGeom>
        </p:spPr>
        <p:txBody>
          <a:bodyPr wrap="square">
            <a:spAutoFit/>
          </a:bodyPr>
          <a:lstStyle/>
          <a:p>
            <a:r>
              <a:rPr lang="fr-FR" b="1" dirty="0">
                <a:solidFill>
                  <a:srgbClr val="FFFF00"/>
                </a:solidFill>
                <a:latin typeface="Calibri" panose="020F0502020204030204" pitchFamily="34" charset="0"/>
                <a:ea typeface="Calibri" panose="020F0502020204030204" pitchFamily="34" charset="0"/>
                <a:cs typeface="Times New Roman" panose="02020603050405020304" pitchFamily="18" charset="0"/>
              </a:rPr>
              <a:t>Une nouvelle figurine et de nouveaux accessoires sont disponibles en Zéro - 1/43,5. Référence F43-142 Virgile porte le charbon, l'échelle et un panier sont inclus. Référence A43-033 Set de trois paniers à charbon. </a:t>
            </a:r>
            <a:endParaRPr lang="fr-FR" b="1" dirty="0">
              <a:solidFill>
                <a:srgbClr val="FFFF00"/>
              </a:solidFill>
            </a:endParaRPr>
          </a:p>
        </p:txBody>
      </p:sp>
      <p:sp>
        <p:nvSpPr>
          <p:cNvPr id="15" name="Rectangle 14"/>
          <p:cNvSpPr/>
          <p:nvPr/>
        </p:nvSpPr>
        <p:spPr>
          <a:xfrm>
            <a:off x="2882449" y="5772237"/>
            <a:ext cx="4572000" cy="962058"/>
          </a:xfrm>
          <a:prstGeom prst="rect">
            <a:avLst/>
          </a:prstGeom>
        </p:spPr>
        <p:txBody>
          <a:bodyPr>
            <a:spAutoFit/>
          </a:bodyPr>
          <a:lstStyle/>
          <a:p>
            <a:pPr algn="ctr">
              <a:lnSpc>
                <a:spcPct val="107000"/>
              </a:lnSpc>
              <a:spcAft>
                <a:spcPts val="0"/>
              </a:spcAft>
            </a:pPr>
            <a:r>
              <a:rPr lang="fr-FR" b="1" dirty="0" smtClean="0">
                <a:solidFill>
                  <a:srgbClr val="FFFF00"/>
                </a:solidFill>
                <a:latin typeface="Arial" panose="020B0604020202020204" pitchFamily="34" charset="0"/>
                <a:ea typeface="Times New Roman" panose="02020603050405020304" pitchFamily="18" charset="0"/>
                <a:cs typeface="Times New Roman" panose="02020603050405020304" pitchFamily="18" charset="0"/>
              </a:rPr>
              <a:t>F43-134 </a:t>
            </a:r>
            <a:r>
              <a:rPr lang="fr-FR" b="1" dirty="0">
                <a:solidFill>
                  <a:srgbClr val="FFFF00"/>
                </a:solidFill>
                <a:latin typeface="Arial" panose="020B0604020202020204" pitchFamily="34" charset="0"/>
                <a:ea typeface="Times New Roman" panose="02020603050405020304" pitchFamily="18" charset="0"/>
                <a:cs typeface="Times New Roman" panose="02020603050405020304" pitchFamily="18" charset="0"/>
              </a:rPr>
              <a:t>Jeannot le mécanicien ferroviaire </a:t>
            </a:r>
            <a:r>
              <a:rPr lang="fr-FR" b="1" dirty="0" smtClean="0">
                <a:solidFill>
                  <a:srgbClr val="FFFF00"/>
                </a:solidFill>
                <a:latin typeface="Arial" panose="020B0604020202020204" pitchFamily="34" charset="0"/>
                <a:ea typeface="Times New Roman" panose="02020603050405020304" pitchFamily="18" charset="0"/>
                <a:cs typeface="Times New Roman" panose="02020603050405020304" pitchFamily="18" charset="0"/>
              </a:rPr>
              <a:t>"</a:t>
            </a:r>
            <a:r>
              <a:rPr lang="fr-FR" b="1" dirty="0">
                <a:solidFill>
                  <a:srgbClr val="FFFF00"/>
                </a:solidFill>
                <a:latin typeface="Arial" panose="020B0604020202020204" pitchFamily="34" charset="0"/>
                <a:ea typeface="Times New Roman" panose="02020603050405020304" pitchFamily="18" charset="0"/>
                <a:cs typeface="Times New Roman" panose="02020603050405020304" pitchFamily="18" charset="0"/>
              </a:rPr>
              <a:t>C'est l'heure du départ !"</a:t>
            </a:r>
            <a:endParaRPr lang="fr-FR" sz="1400" b="1"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algn="ctr"/>
            <a:r>
              <a:rPr lang="fr-FR" b="1" dirty="0" smtClean="0">
                <a:solidFill>
                  <a:srgbClr val="FFFF00"/>
                </a:solidFill>
                <a:latin typeface="Arial" panose="020B0604020202020204" pitchFamily="34" charset="0"/>
                <a:ea typeface="Times New Roman" panose="02020603050405020304" pitchFamily="18" charset="0"/>
              </a:rPr>
              <a:t>Zéro </a:t>
            </a:r>
            <a:r>
              <a:rPr lang="fr-FR" b="1" dirty="0">
                <a:solidFill>
                  <a:srgbClr val="FFFF00"/>
                </a:solidFill>
                <a:latin typeface="Arial" panose="020B0604020202020204" pitchFamily="34" charset="0"/>
                <a:ea typeface="Times New Roman" panose="02020603050405020304" pitchFamily="18" charset="0"/>
              </a:rPr>
              <a:t>- 1/43,5 - O scale​</a:t>
            </a:r>
            <a:endParaRPr lang="fr-FR" b="1" dirty="0">
              <a:solidFill>
                <a:srgbClr val="FFFF00"/>
              </a:solidFill>
            </a:endParaRPr>
          </a:p>
        </p:txBody>
      </p:sp>
      <p:pic>
        <p:nvPicPr>
          <p:cNvPr id="16" name="il_fi" descr="http://www.easydroit.fr/images/article/image/image031.png"/>
          <p:cNvPicPr/>
          <p:nvPr/>
        </p:nvPicPr>
        <p:blipFill>
          <a:blip r:embed="rId4" cstate="print"/>
          <a:srcRect/>
          <a:stretch>
            <a:fillRect/>
          </a:stretch>
        </p:blipFill>
        <p:spPr bwMode="auto">
          <a:xfrm>
            <a:off x="8388424" y="68041"/>
            <a:ext cx="648072" cy="576064"/>
          </a:xfrm>
          <a:prstGeom prst="rect">
            <a:avLst/>
          </a:prstGeom>
          <a:noFill/>
          <a:ln w="9525">
            <a:noFill/>
            <a:miter lim="800000"/>
            <a:headEnd/>
            <a:tailEnd/>
          </a:ln>
        </p:spPr>
      </p:pic>
      <p:pic>
        <p:nvPicPr>
          <p:cNvPr id="17" name="Imag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46" y="54037"/>
            <a:ext cx="2862405" cy="2862405"/>
          </a:xfrm>
          <a:prstGeom prst="rect">
            <a:avLst/>
          </a:prstGeom>
        </p:spPr>
      </p:pic>
      <p:sp>
        <p:nvSpPr>
          <p:cNvPr id="18" name="Rectangle 17"/>
          <p:cNvSpPr/>
          <p:nvPr/>
        </p:nvSpPr>
        <p:spPr>
          <a:xfrm>
            <a:off x="781304" y="2277166"/>
            <a:ext cx="2018416" cy="646331"/>
          </a:xfrm>
          <a:prstGeom prst="rect">
            <a:avLst/>
          </a:prstGeom>
        </p:spPr>
        <p:txBody>
          <a:bodyPr wrap="square">
            <a:spAutoFit/>
          </a:bodyPr>
          <a:lstStyle/>
          <a:p>
            <a:r>
              <a:rPr lang="da-DK" b="1" dirty="0">
                <a:solidFill>
                  <a:srgbClr val="99CCFF"/>
                </a:solidFill>
              </a:rPr>
              <a:t>Madeleine et Kiki en balade</a:t>
            </a:r>
          </a:p>
        </p:txBody>
      </p:sp>
      <p:pic>
        <p:nvPicPr>
          <p:cNvPr id="19" name="Imag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95220" y="4085290"/>
            <a:ext cx="4697261" cy="1626585"/>
          </a:xfrm>
          <a:prstGeom prst="rect">
            <a:avLst/>
          </a:prstGeom>
        </p:spPr>
      </p:pic>
    </p:spTree>
    <p:extLst>
      <p:ext uri="{BB962C8B-B14F-4D97-AF65-F5344CB8AC3E}">
        <p14:creationId xmlns:p14="http://schemas.microsoft.com/office/powerpoint/2010/main" val="32903566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1772816"/>
            <a:ext cx="3617523" cy="1280890"/>
          </a:xfrm>
        </p:spPr>
        <p:txBody>
          <a:bodyPr>
            <a:noAutofit/>
          </a:bodyPr>
          <a:lstStyle/>
          <a:p>
            <a:r>
              <a:rPr lang="fr-FR" sz="2000" dirty="0">
                <a:solidFill>
                  <a:srgbClr val="61FA48"/>
                </a:solidFill>
                <a:latin typeface="Segoe Print" panose="02000600000000000000" pitchFamily="2" charset="0"/>
              </a:rPr>
              <a:t>F43-149 Secours au blessé. Set de trois figurines au 1/43 : 2 pompiers et une victime.</a:t>
            </a:r>
            <a:br>
              <a:rPr lang="fr-FR" sz="2000" dirty="0">
                <a:solidFill>
                  <a:srgbClr val="61FA48"/>
                </a:solidFill>
                <a:latin typeface="Segoe Print" panose="02000600000000000000" pitchFamily="2" charset="0"/>
              </a:rPr>
            </a:br>
            <a:endParaRPr lang="fr-FR" sz="2000" dirty="0">
              <a:solidFill>
                <a:srgbClr val="61FA48"/>
              </a:solidFill>
              <a:latin typeface="Segoe Print" panose="02000600000000000000" pitchFamily="2" charset="0"/>
            </a:endParaRPr>
          </a:p>
        </p:txBody>
      </p:sp>
      <p:sp>
        <p:nvSpPr>
          <p:cNvPr id="4" name="Espace réservé de la date 3"/>
          <p:cNvSpPr>
            <a:spLocks noGrp="1"/>
          </p:cNvSpPr>
          <p:nvPr>
            <p:ph type="dt" sz="half" idx="10"/>
          </p:nvPr>
        </p:nvSpPr>
        <p:spPr/>
        <p:txBody>
          <a:bodyPr/>
          <a:lstStyle/>
          <a:p>
            <a:r>
              <a:rPr lang="fr-FR" dirty="0" smtClean="0"/>
              <a:t>14/12/2019</a:t>
            </a:r>
            <a:endParaRPr lang="fr-FR" dirty="0"/>
          </a:p>
        </p:txBody>
      </p:sp>
      <p:pic>
        <p:nvPicPr>
          <p:cNvPr id="5" name="Espace réservé du contenu 4" descr="http://img-view.mailpro.com/clients/2018/9/27/200625/F43-149-peints(1)_458400.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07904" y="1628800"/>
            <a:ext cx="4968552" cy="4876460"/>
          </a:xfrm>
          <a:prstGeom prst="rect">
            <a:avLst/>
          </a:prstGeom>
          <a:noFill/>
          <a:ln>
            <a:noFill/>
          </a:ln>
        </p:spPr>
      </p:pic>
      <p:pic>
        <p:nvPicPr>
          <p:cNvPr id="6" name="il_fi" descr="http://www.easydroit.fr/images/article/image/image031.png"/>
          <p:cNvPicPr/>
          <p:nvPr/>
        </p:nvPicPr>
        <p:blipFill>
          <a:blip r:embed="rId3" cstate="print"/>
          <a:srcRect/>
          <a:stretch>
            <a:fillRect/>
          </a:stretch>
        </p:blipFill>
        <p:spPr bwMode="auto">
          <a:xfrm>
            <a:off x="8388424" y="68041"/>
            <a:ext cx="648072" cy="576064"/>
          </a:xfrm>
          <a:prstGeom prst="rect">
            <a:avLst/>
          </a:prstGeom>
          <a:noFill/>
          <a:ln w="9525">
            <a:noFill/>
            <a:miter lim="800000"/>
            <a:headEnd/>
            <a:tailEnd/>
          </a:ln>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392"/>
            <a:ext cx="4697261" cy="1626585"/>
          </a:xfrm>
          <a:prstGeom prst="rect">
            <a:avLst/>
          </a:prstGeom>
        </p:spPr>
      </p:pic>
    </p:spTree>
    <p:extLst>
      <p:ext uri="{BB962C8B-B14F-4D97-AF65-F5344CB8AC3E}">
        <p14:creationId xmlns:p14="http://schemas.microsoft.com/office/powerpoint/2010/main" val="27975586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r>
              <a:rPr lang="fr-FR" dirty="0" smtClean="0"/>
              <a:t>14/12/2019</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9392"/>
            <a:ext cx="4697261" cy="1626585"/>
          </a:xfrm>
          <a:prstGeom prst="rect">
            <a:avLst/>
          </a:prstGeom>
        </p:spPr>
      </p:pic>
      <p:pic>
        <p:nvPicPr>
          <p:cNvPr id="6" name="il_fi" descr="http://www.easydroit.fr/images/article/image/image031.png"/>
          <p:cNvPicPr/>
          <p:nvPr/>
        </p:nvPicPr>
        <p:blipFill>
          <a:blip r:embed="rId3" cstate="print"/>
          <a:srcRect/>
          <a:stretch>
            <a:fillRect/>
          </a:stretch>
        </p:blipFill>
        <p:spPr bwMode="auto">
          <a:xfrm>
            <a:off x="8388424" y="68041"/>
            <a:ext cx="648072" cy="576064"/>
          </a:xfrm>
          <a:prstGeom prst="rect">
            <a:avLst/>
          </a:prstGeom>
          <a:noFill/>
          <a:ln w="9525">
            <a:noFill/>
            <a:miter lim="800000"/>
            <a:headEnd/>
            <a:tailEnd/>
          </a:ln>
        </p:spPr>
      </p:pic>
      <p:pic>
        <p:nvPicPr>
          <p:cNvPr id="7" name="Espace réservé du contenu 6" descr="http://img-view.mailpro.com/clients/2018/9/27/200625/F43-148-newsletter-2_edit_367266.jpg?t=637112397530534508"/>
          <p:cNvPicPr>
            <a:picLocks noGrp="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0" y="2989059"/>
            <a:ext cx="2533650" cy="3495675"/>
          </a:xfrm>
          <a:prstGeom prst="rect">
            <a:avLst/>
          </a:prstGeom>
          <a:noFill/>
          <a:ln>
            <a:noFill/>
          </a:ln>
        </p:spPr>
      </p:pic>
      <p:pic>
        <p:nvPicPr>
          <p:cNvPr id="8" name="Image 7" descr="http://img-view.mailpro.com/clients/2018/9/27/200625/F43-148-newsletter-1_328267.jpg"/>
          <p:cNvPicPr/>
          <p:nvPr/>
        </p:nvPicPr>
        <p:blipFill>
          <a:blip r:embed="rId5">
            <a:extLst>
              <a:ext uri="{28A0092B-C50C-407E-A947-70E740481C1C}">
                <a14:useLocalDpi xmlns:a14="http://schemas.microsoft.com/office/drawing/2010/main" val="0"/>
              </a:ext>
            </a:extLst>
          </a:blip>
          <a:srcRect/>
          <a:stretch>
            <a:fillRect/>
          </a:stretch>
        </p:blipFill>
        <p:spPr bwMode="auto">
          <a:xfrm>
            <a:off x="2843808" y="3360534"/>
            <a:ext cx="2543175" cy="3124200"/>
          </a:xfrm>
          <a:prstGeom prst="rect">
            <a:avLst/>
          </a:prstGeom>
          <a:noFill/>
          <a:ln>
            <a:noFill/>
          </a:ln>
        </p:spPr>
      </p:pic>
      <p:pic>
        <p:nvPicPr>
          <p:cNvPr id="9" name="Image 8" descr="http://img-view.mailpro.com/clients/2018/9/27/200625/F43-148-newsletter-3_edit_366267.jpg?t=637112397174279175"/>
          <p:cNvPicPr/>
          <p:nvPr/>
        </p:nvPicPr>
        <p:blipFill>
          <a:blip r:embed="rId6">
            <a:extLst>
              <a:ext uri="{28A0092B-C50C-407E-A947-70E740481C1C}">
                <a14:useLocalDpi xmlns:a14="http://schemas.microsoft.com/office/drawing/2010/main" val="0"/>
              </a:ext>
            </a:extLst>
          </a:blip>
          <a:srcRect/>
          <a:stretch>
            <a:fillRect/>
          </a:stretch>
        </p:blipFill>
        <p:spPr bwMode="auto">
          <a:xfrm>
            <a:off x="5845249" y="2998584"/>
            <a:ext cx="2543175" cy="3486150"/>
          </a:xfrm>
          <a:prstGeom prst="rect">
            <a:avLst/>
          </a:prstGeom>
          <a:noFill/>
          <a:ln>
            <a:noFill/>
          </a:ln>
        </p:spPr>
      </p:pic>
      <p:sp>
        <p:nvSpPr>
          <p:cNvPr id="11" name="Rectangle 10"/>
          <p:cNvSpPr/>
          <p:nvPr/>
        </p:nvSpPr>
        <p:spPr>
          <a:xfrm>
            <a:off x="3951582" y="1589103"/>
            <a:ext cx="4572000" cy="923330"/>
          </a:xfrm>
          <a:prstGeom prst="rect">
            <a:avLst/>
          </a:prstGeom>
        </p:spPr>
        <p:txBody>
          <a:bodyPr>
            <a:spAutoFit/>
          </a:bodyPr>
          <a:lstStyle/>
          <a:p>
            <a:pPr algn="just">
              <a:spcAft>
                <a:spcPts val="0"/>
              </a:spcAft>
            </a:pPr>
            <a:r>
              <a:rPr lang="fr-FR" dirty="0">
                <a:solidFill>
                  <a:srgbClr val="61FA48"/>
                </a:solidFill>
                <a:latin typeface="Segoe Print" panose="02000600000000000000" pitchFamily="2" charset="0"/>
                <a:ea typeface="Calibri" panose="020F0502020204030204" pitchFamily="34" charset="0"/>
              </a:rPr>
              <a:t>N</a:t>
            </a:r>
            <a:r>
              <a:rPr lang="fr-FR" dirty="0" smtClean="0">
                <a:solidFill>
                  <a:srgbClr val="61FA48"/>
                </a:solidFill>
                <a:latin typeface="Segoe Print" panose="02000600000000000000" pitchFamily="2" charset="0"/>
                <a:ea typeface="Calibri" panose="020F0502020204030204" pitchFamily="34" charset="0"/>
              </a:rPr>
              <a:t>ouvelle figurine s disponible </a:t>
            </a:r>
            <a:r>
              <a:rPr lang="fr-FR" dirty="0">
                <a:solidFill>
                  <a:srgbClr val="61FA48"/>
                </a:solidFill>
                <a:latin typeface="Segoe Print" panose="02000600000000000000" pitchFamily="2" charset="0"/>
                <a:ea typeface="Calibri" panose="020F0502020204030204" pitchFamily="34" charset="0"/>
              </a:rPr>
              <a:t>en zéro - 1/43,5, la référence F43-148 "Les balades d'Alfred".</a:t>
            </a:r>
            <a:endParaRPr lang="fr-FR" sz="1600" dirty="0">
              <a:solidFill>
                <a:srgbClr val="61FA48"/>
              </a:solidFill>
              <a:latin typeface="Segoe Print" panose="02000600000000000000" pitchFamily="2" charset="0"/>
              <a:ea typeface="Calibri" panose="020F0502020204030204" pitchFamily="34" charset="0"/>
            </a:endParaRPr>
          </a:p>
        </p:txBody>
      </p:sp>
    </p:spTree>
    <p:extLst>
      <p:ext uri="{BB962C8B-B14F-4D97-AF65-F5344CB8AC3E}">
        <p14:creationId xmlns:p14="http://schemas.microsoft.com/office/powerpoint/2010/main" val="14051978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2204864"/>
            <a:ext cx="8712968" cy="1280890"/>
          </a:xfrm>
        </p:spPr>
        <p:txBody>
          <a:bodyPr>
            <a:normAutofit/>
          </a:bodyPr>
          <a:lstStyle/>
          <a:p>
            <a:pPr algn="ctr"/>
            <a:r>
              <a:rPr lang="fr-FR" sz="4800" b="1" dirty="0" smtClean="0">
                <a:solidFill>
                  <a:srgbClr val="61FA48"/>
                </a:solidFill>
                <a:latin typeface="Segoe Print" panose="02000600000000000000" pitchFamily="2" charset="0"/>
              </a:rPr>
              <a:t>Point finances</a:t>
            </a:r>
            <a:br>
              <a:rPr lang="fr-FR" sz="4800" b="1" dirty="0" smtClean="0">
                <a:solidFill>
                  <a:srgbClr val="61FA48"/>
                </a:solidFill>
                <a:latin typeface="Segoe Print" panose="02000600000000000000" pitchFamily="2" charset="0"/>
              </a:rPr>
            </a:br>
            <a:r>
              <a:rPr lang="fr-FR" sz="2700" b="1" dirty="0" smtClean="0">
                <a:solidFill>
                  <a:srgbClr val="61FA48"/>
                </a:solidFill>
                <a:latin typeface="Segoe Print" panose="02000600000000000000" pitchFamily="2" charset="0"/>
              </a:rPr>
              <a:t>par Bernard MOLLARD</a:t>
            </a:r>
            <a:endParaRPr lang="fr-FR" sz="2700" b="1" dirty="0">
              <a:solidFill>
                <a:srgbClr val="61FA48"/>
              </a:solidFill>
              <a:latin typeface="Segoe Print" panose="02000600000000000000" pitchFamily="2" charset="0"/>
            </a:endParaRPr>
          </a:p>
        </p:txBody>
      </p:sp>
      <p:sp>
        <p:nvSpPr>
          <p:cNvPr id="6" name="Espace réservé de la date 5"/>
          <p:cNvSpPr>
            <a:spLocks noGrp="1"/>
          </p:cNvSpPr>
          <p:nvPr>
            <p:ph type="dt" sz="half" idx="10"/>
          </p:nvPr>
        </p:nvSpPr>
        <p:spPr>
          <a:xfrm>
            <a:off x="7772400" y="6135089"/>
            <a:ext cx="1192088" cy="370171"/>
          </a:xfrm>
        </p:spPr>
        <p:txBody>
          <a:bodyPr/>
          <a:lstStyle/>
          <a:p>
            <a:r>
              <a:rPr lang="fr-FR" dirty="0" smtClean="0">
                <a:solidFill>
                  <a:schemeClr val="bg1"/>
                </a:solidFill>
              </a:rPr>
              <a:t>14/12/2019</a:t>
            </a:r>
            <a:endParaRPr lang="fr-FR" dirty="0">
              <a:solidFill>
                <a:schemeClr val="bg1"/>
              </a:solidFill>
            </a:endParaRPr>
          </a:p>
        </p:txBody>
      </p:sp>
      <p:pic>
        <p:nvPicPr>
          <p:cNvPr id="4" name="il_fi" descr="http://www.easydroit.fr/images/article/image/image031.png"/>
          <p:cNvPicPr/>
          <p:nvPr/>
        </p:nvPicPr>
        <p:blipFill>
          <a:blip r:embed="rId3" cstate="print"/>
          <a:srcRect/>
          <a:stretch>
            <a:fillRect/>
          </a:stretch>
        </p:blipFill>
        <p:spPr bwMode="auto">
          <a:xfrm>
            <a:off x="8362764" y="186905"/>
            <a:ext cx="648072" cy="576064"/>
          </a:xfrm>
          <a:prstGeom prst="rect">
            <a:avLst/>
          </a:prstGeom>
          <a:noFill/>
          <a:ln w="9525">
            <a:noFill/>
            <a:miter lim="800000"/>
            <a:headEnd/>
            <a:tailEnd/>
          </a:ln>
        </p:spPr>
      </p:pic>
    </p:spTree>
    <p:extLst>
      <p:ext uri="{BB962C8B-B14F-4D97-AF65-F5344CB8AC3E}">
        <p14:creationId xmlns:p14="http://schemas.microsoft.com/office/powerpoint/2010/main" val="342021960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98614" y="3407641"/>
            <a:ext cx="3248410" cy="3248410"/>
          </a:xfrm>
          <a:prstGeom prst="rect">
            <a:avLst/>
          </a:prstGeom>
        </p:spPr>
      </p:pic>
      <p:sp>
        <p:nvSpPr>
          <p:cNvPr id="4" name="Espace réservé de la date 3"/>
          <p:cNvSpPr>
            <a:spLocks noGrp="1"/>
          </p:cNvSpPr>
          <p:nvPr>
            <p:ph type="dt" sz="half" idx="10"/>
          </p:nvPr>
        </p:nvSpPr>
        <p:spPr/>
        <p:txBody>
          <a:bodyPr/>
          <a:lstStyle/>
          <a:p>
            <a:r>
              <a:rPr lang="fr-FR" dirty="0" smtClean="0"/>
              <a:t>14/12/2019</a:t>
            </a:r>
            <a:endParaRPr lang="fr-FR" dirty="0"/>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8680"/>
            <a:ext cx="3882168" cy="2858961"/>
          </a:xfrm>
          <a:prstGeom prst="rect">
            <a:avLst/>
          </a:prstGeom>
        </p:spPr>
      </p:pic>
      <p:sp>
        <p:nvSpPr>
          <p:cNvPr id="7" name="Espace réservé du contenu 6"/>
          <p:cNvSpPr>
            <a:spLocks noGrp="1"/>
          </p:cNvSpPr>
          <p:nvPr>
            <p:ph idx="1"/>
          </p:nvPr>
        </p:nvSpPr>
        <p:spPr>
          <a:xfrm>
            <a:off x="219517" y="3372046"/>
            <a:ext cx="6591985" cy="3777622"/>
          </a:xfrm>
        </p:spPr>
        <p:txBody>
          <a:bodyPr/>
          <a:lstStyle/>
          <a:p>
            <a:pPr marL="0" indent="0">
              <a:buNone/>
            </a:pPr>
            <a:r>
              <a:rPr lang="fr-FR" b="1" dirty="0">
                <a:solidFill>
                  <a:srgbClr val="FFFF00"/>
                </a:solidFill>
              </a:rPr>
              <a:t>Poste </a:t>
            </a:r>
            <a:r>
              <a:rPr lang="fr-FR" b="1" dirty="0" smtClean="0">
                <a:solidFill>
                  <a:srgbClr val="FFFF00"/>
                </a:solidFill>
              </a:rPr>
              <a:t>d'aiguillage </a:t>
            </a:r>
            <a:r>
              <a:rPr lang="fr-FR" dirty="0" smtClean="0">
                <a:solidFill>
                  <a:srgbClr val="FFFF00"/>
                </a:solidFill>
              </a:rPr>
              <a:t>89,50</a:t>
            </a:r>
            <a:r>
              <a:rPr lang="fr-FR" dirty="0">
                <a:solidFill>
                  <a:srgbClr val="FFFF00"/>
                </a:solidFill>
              </a:rPr>
              <a:t> €</a:t>
            </a:r>
          </a:p>
          <a:p>
            <a:endParaRPr lang="fr-FR" dirty="0">
              <a:solidFill>
                <a:srgbClr val="FFFF00"/>
              </a:solidFill>
            </a:endParaRPr>
          </a:p>
        </p:txBody>
      </p:sp>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4032" y="4089333"/>
            <a:ext cx="2852936" cy="2852936"/>
          </a:xfrm>
          <a:prstGeom prst="rect">
            <a:avLst/>
          </a:prstGeom>
        </p:spPr>
      </p:pic>
      <p:sp>
        <p:nvSpPr>
          <p:cNvPr id="9" name="Rectangle 8"/>
          <p:cNvSpPr/>
          <p:nvPr/>
        </p:nvSpPr>
        <p:spPr>
          <a:xfrm>
            <a:off x="137422" y="4165386"/>
            <a:ext cx="2864758" cy="646331"/>
          </a:xfrm>
          <a:prstGeom prst="rect">
            <a:avLst/>
          </a:prstGeom>
        </p:spPr>
        <p:txBody>
          <a:bodyPr wrap="square">
            <a:spAutoFit/>
          </a:bodyPr>
          <a:lstStyle/>
          <a:p>
            <a:r>
              <a:rPr lang="fr-FR" b="1" dirty="0"/>
              <a:t>PARC A </a:t>
            </a:r>
            <a:r>
              <a:rPr lang="fr-FR" b="1" dirty="0" smtClean="0"/>
              <a:t>CHARBON </a:t>
            </a:r>
            <a:r>
              <a:rPr lang="fr-FR" dirty="0" smtClean="0"/>
              <a:t>48,00</a:t>
            </a:r>
            <a:r>
              <a:rPr lang="fr-FR" dirty="0"/>
              <a:t> </a:t>
            </a:r>
            <a:r>
              <a:rPr lang="fr-FR" dirty="0" smtClean="0"/>
              <a:t>€</a:t>
            </a:r>
            <a:endParaRPr lang="fr-FR" dirty="0"/>
          </a:p>
        </p:txBody>
      </p:sp>
      <p:pic>
        <p:nvPicPr>
          <p:cNvPr id="10" name="Imag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64788" y="121634"/>
            <a:ext cx="3223636" cy="3223636"/>
          </a:xfrm>
          <a:prstGeom prst="rect">
            <a:avLst/>
          </a:prstGeom>
        </p:spPr>
      </p:pic>
      <p:sp>
        <p:nvSpPr>
          <p:cNvPr id="11" name="Rectangle 10"/>
          <p:cNvSpPr/>
          <p:nvPr/>
        </p:nvSpPr>
        <p:spPr>
          <a:xfrm>
            <a:off x="5361024" y="151405"/>
            <a:ext cx="2286000" cy="923330"/>
          </a:xfrm>
          <a:prstGeom prst="rect">
            <a:avLst/>
          </a:prstGeom>
        </p:spPr>
        <p:txBody>
          <a:bodyPr wrap="square">
            <a:spAutoFit/>
          </a:bodyPr>
          <a:lstStyle/>
          <a:p>
            <a:r>
              <a:rPr lang="fr-FR" b="1" dirty="0">
                <a:solidFill>
                  <a:schemeClr val="bg1"/>
                </a:solidFill>
              </a:rPr>
              <a:t>WC de jardin ou pour petite </a:t>
            </a:r>
            <a:r>
              <a:rPr lang="fr-FR" b="1" dirty="0" smtClean="0">
                <a:solidFill>
                  <a:schemeClr val="bg1"/>
                </a:solidFill>
              </a:rPr>
              <a:t>gare </a:t>
            </a:r>
            <a:r>
              <a:rPr lang="fr-FR" dirty="0" smtClean="0">
                <a:solidFill>
                  <a:schemeClr val="bg1"/>
                </a:solidFill>
              </a:rPr>
              <a:t>6,69</a:t>
            </a:r>
            <a:r>
              <a:rPr lang="fr-FR" dirty="0">
                <a:solidFill>
                  <a:schemeClr val="bg1"/>
                </a:solidFill>
              </a:rPr>
              <a:t> €</a:t>
            </a:r>
          </a:p>
        </p:txBody>
      </p:sp>
      <p:pic>
        <p:nvPicPr>
          <p:cNvPr id="12" name="il_fi" descr="http://www.easydroit.fr/images/article/image/image031.png"/>
          <p:cNvPicPr/>
          <p:nvPr/>
        </p:nvPicPr>
        <p:blipFill>
          <a:blip r:embed="rId6" cstate="print"/>
          <a:srcRect/>
          <a:stretch>
            <a:fillRect/>
          </a:stretch>
        </p:blipFill>
        <p:spPr bwMode="auto">
          <a:xfrm>
            <a:off x="8388424" y="68041"/>
            <a:ext cx="648072" cy="576064"/>
          </a:xfrm>
          <a:prstGeom prst="rect">
            <a:avLst/>
          </a:prstGeom>
          <a:noFill/>
          <a:ln w="9525">
            <a:noFill/>
            <a:miter lim="800000"/>
            <a:headEnd/>
            <a:tailEnd/>
          </a:ln>
        </p:spPr>
      </p:pic>
      <p:sp>
        <p:nvSpPr>
          <p:cNvPr id="14" name="Rectangle 13"/>
          <p:cNvSpPr/>
          <p:nvPr/>
        </p:nvSpPr>
        <p:spPr>
          <a:xfrm>
            <a:off x="4471458" y="3811124"/>
            <a:ext cx="2908854" cy="646331"/>
          </a:xfrm>
          <a:prstGeom prst="rect">
            <a:avLst/>
          </a:prstGeom>
        </p:spPr>
        <p:txBody>
          <a:bodyPr wrap="square">
            <a:spAutoFit/>
          </a:bodyPr>
          <a:lstStyle/>
          <a:p>
            <a:r>
              <a:rPr lang="fr-FR" b="1" dirty="0"/>
              <a:t>Lampisterie WC</a:t>
            </a:r>
          </a:p>
          <a:p>
            <a:r>
              <a:rPr lang="fr-FR" dirty="0"/>
              <a:t>69,50 </a:t>
            </a:r>
            <a:r>
              <a:rPr lang="fr-FR" dirty="0" smtClean="0"/>
              <a:t>€</a:t>
            </a:r>
            <a:endParaRPr lang="fr-FR" dirty="0"/>
          </a:p>
        </p:txBody>
      </p:sp>
      <p:pic>
        <p:nvPicPr>
          <p:cNvPr id="15" name="Imag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01329" y="103777"/>
            <a:ext cx="1809750" cy="1809750"/>
          </a:xfrm>
          <a:prstGeom prst="rect">
            <a:avLst/>
          </a:prstGeom>
        </p:spPr>
      </p:pic>
    </p:spTree>
    <p:extLst>
      <p:ext uri="{BB962C8B-B14F-4D97-AF65-F5344CB8AC3E}">
        <p14:creationId xmlns:p14="http://schemas.microsoft.com/office/powerpoint/2010/main" val="6191750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sp>
        <p:nvSpPr>
          <p:cNvPr id="3" name="Espace réservé du contenu 2"/>
          <p:cNvSpPr>
            <a:spLocks noGrp="1"/>
          </p:cNvSpPr>
          <p:nvPr>
            <p:ph idx="1"/>
          </p:nvPr>
        </p:nvSpPr>
        <p:spPr>
          <a:xfrm>
            <a:off x="3612967" y="3789040"/>
            <a:ext cx="2436665" cy="504056"/>
          </a:xfrm>
        </p:spPr>
        <p:txBody>
          <a:bodyPr/>
          <a:lstStyle/>
          <a:p>
            <a:pPr marL="0" indent="0" algn="ctr">
              <a:buNone/>
            </a:pPr>
            <a:r>
              <a:rPr lang="fr-FR" b="1" dirty="0" smtClean="0">
                <a:solidFill>
                  <a:srgbClr val="61FA48"/>
                </a:solidFill>
              </a:rPr>
              <a:t>André </a:t>
            </a:r>
            <a:r>
              <a:rPr lang="fr-FR" sz="2400" b="1" dirty="0" smtClean="0">
                <a:solidFill>
                  <a:srgbClr val="61FA48"/>
                </a:solidFill>
              </a:rPr>
              <a:t>GOLETTO</a:t>
            </a:r>
            <a:endParaRPr lang="fr-FR" b="1" dirty="0">
              <a:solidFill>
                <a:srgbClr val="61FA48"/>
              </a:solidFill>
            </a:endParaRPr>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5896" y="2420888"/>
            <a:ext cx="2413736" cy="1080120"/>
          </a:xfrm>
          <a:prstGeom prst="rect">
            <a:avLst/>
          </a:prstGeom>
        </p:spPr>
      </p:pic>
      <p:pic>
        <p:nvPicPr>
          <p:cNvPr id="8" name="il_fi" descr="http://www.easydroit.fr/images/article/image/image031.png"/>
          <p:cNvPicPr/>
          <p:nvPr/>
        </p:nvPicPr>
        <p:blipFill>
          <a:blip r:embed="rId4" cstate="print"/>
          <a:srcRect/>
          <a:stretch>
            <a:fillRect/>
          </a:stretch>
        </p:blipFill>
        <p:spPr bwMode="auto">
          <a:xfrm>
            <a:off x="8388424" y="68041"/>
            <a:ext cx="648072" cy="576064"/>
          </a:xfrm>
          <a:prstGeom prst="rect">
            <a:avLst/>
          </a:prstGeom>
          <a:noFill/>
          <a:ln w="9525">
            <a:noFill/>
            <a:miter lim="800000"/>
            <a:headEnd/>
            <a:tailEnd/>
          </a:ln>
        </p:spPr>
      </p:pic>
      <p:sp>
        <p:nvSpPr>
          <p:cNvPr id="9" name="Espace réservé de la date 8"/>
          <p:cNvSpPr>
            <a:spLocks noGrp="1"/>
          </p:cNvSpPr>
          <p:nvPr>
            <p:ph type="dt" sz="half" idx="10"/>
          </p:nvPr>
        </p:nvSpPr>
        <p:spPr>
          <a:xfrm>
            <a:off x="7772400" y="6135089"/>
            <a:ext cx="976064" cy="370171"/>
          </a:xfrm>
        </p:spPr>
        <p:txBody>
          <a:bodyPr/>
          <a:lstStyle/>
          <a:p>
            <a:r>
              <a:rPr lang="fr-FR" dirty="0" smtClean="0">
                <a:solidFill>
                  <a:schemeClr val="bg1"/>
                </a:solidFill>
              </a:rPr>
              <a:t>14/12/2019</a:t>
            </a:r>
            <a:endParaRPr lang="fr-FR" dirty="0">
              <a:solidFill>
                <a:schemeClr val="bg1"/>
              </a:solidFill>
            </a:endParaRPr>
          </a:p>
        </p:txBody>
      </p:sp>
    </p:spTree>
    <p:extLst>
      <p:ext uri="{BB962C8B-B14F-4D97-AF65-F5344CB8AC3E}">
        <p14:creationId xmlns:p14="http://schemas.microsoft.com/office/powerpoint/2010/main" val="267010176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a:stretch>
            <a:fillRect/>
          </a:stretch>
        </p:blipFill>
        <p:spPr>
          <a:xfrm>
            <a:off x="259923" y="211741"/>
            <a:ext cx="2400300" cy="1076325"/>
          </a:xfrm>
          <a:prstGeom prst="rect">
            <a:avLst/>
          </a:prstGeom>
        </p:spPr>
      </p:pic>
      <p:sp>
        <p:nvSpPr>
          <p:cNvPr id="2" name="Titre 1"/>
          <p:cNvSpPr>
            <a:spLocks noGrp="1"/>
          </p:cNvSpPr>
          <p:nvPr>
            <p:ph type="title"/>
          </p:nvPr>
        </p:nvSpPr>
        <p:spPr>
          <a:xfrm>
            <a:off x="3491880" y="513258"/>
            <a:ext cx="6589199" cy="1280890"/>
          </a:xfrm>
        </p:spPr>
        <p:txBody>
          <a:bodyPr>
            <a:normAutofit fontScale="90000"/>
          </a:bodyPr>
          <a:lstStyle/>
          <a:p>
            <a:r>
              <a:rPr lang="fr-FR" b="1" dirty="0">
                <a:solidFill>
                  <a:srgbClr val="FFFF00"/>
                </a:solidFill>
                <a:latin typeface="Segoe Print" panose="02000600000000000000" pitchFamily="2" charset="0"/>
              </a:rPr>
              <a:t>DRAISINES DU65 </a:t>
            </a:r>
            <a:r>
              <a:rPr lang="fr-FR" b="1" dirty="0" smtClean="0">
                <a:solidFill>
                  <a:srgbClr val="FFFF00"/>
                </a:solidFill>
                <a:latin typeface="Segoe Print" panose="02000600000000000000" pitchFamily="2" charset="0"/>
              </a:rPr>
              <a:t/>
            </a:r>
            <a:br>
              <a:rPr lang="fr-FR" b="1" dirty="0" smtClean="0">
                <a:solidFill>
                  <a:srgbClr val="FFFF00"/>
                </a:solidFill>
                <a:latin typeface="Segoe Print" panose="02000600000000000000" pitchFamily="2" charset="0"/>
              </a:rPr>
            </a:br>
            <a:r>
              <a:rPr lang="fr-FR" dirty="0">
                <a:solidFill>
                  <a:srgbClr val="FFFF00"/>
                </a:solidFill>
                <a:latin typeface="Segoe Print" panose="02000600000000000000" pitchFamily="2" charset="0"/>
              </a:rPr>
              <a:t/>
            </a:r>
            <a:br>
              <a:rPr lang="fr-FR" dirty="0">
                <a:solidFill>
                  <a:srgbClr val="FFFF00"/>
                </a:solidFill>
                <a:latin typeface="Segoe Print" panose="02000600000000000000" pitchFamily="2" charset="0"/>
              </a:rPr>
            </a:br>
            <a:endParaRPr lang="fr-FR" dirty="0">
              <a:solidFill>
                <a:srgbClr val="FFFF00"/>
              </a:solidFill>
              <a:latin typeface="Segoe Print" panose="02000600000000000000" pitchFamily="2" charset="0"/>
            </a:endParaRPr>
          </a:p>
        </p:txBody>
      </p:sp>
      <p:pic>
        <p:nvPicPr>
          <p:cNvPr id="5" name="Espace réservé du contenu 4"/>
          <p:cNvPicPr>
            <a:picLocks noGrp="1" noChangeAspect="1"/>
          </p:cNvPicPr>
          <p:nvPr>
            <p:ph idx="1"/>
          </p:nvPr>
        </p:nvPicPr>
        <p:blipFill>
          <a:blip r:embed="rId3"/>
          <a:stretch>
            <a:fillRect/>
          </a:stretch>
        </p:blipFill>
        <p:spPr>
          <a:xfrm>
            <a:off x="188580" y="1556792"/>
            <a:ext cx="4067175" cy="2800350"/>
          </a:xfrm>
          <a:prstGeom prst="rect">
            <a:avLst/>
          </a:prstGeom>
        </p:spPr>
      </p:pic>
      <p:sp>
        <p:nvSpPr>
          <p:cNvPr id="4" name="Espace réservé de la date 3"/>
          <p:cNvSpPr>
            <a:spLocks noGrp="1"/>
          </p:cNvSpPr>
          <p:nvPr>
            <p:ph type="dt" sz="half" idx="10"/>
          </p:nvPr>
        </p:nvSpPr>
        <p:spPr>
          <a:xfrm>
            <a:off x="7868116" y="6074559"/>
            <a:ext cx="1192088" cy="370171"/>
          </a:xfrm>
        </p:spPr>
        <p:txBody>
          <a:bodyPr/>
          <a:lstStyle/>
          <a:p>
            <a:r>
              <a:rPr lang="fr-FR" dirty="0" smtClean="0">
                <a:solidFill>
                  <a:schemeClr val="bg1"/>
                </a:solidFill>
              </a:rPr>
              <a:t>14/12/2019</a:t>
            </a:r>
            <a:endParaRPr lang="fr-FR" dirty="0">
              <a:solidFill>
                <a:schemeClr val="bg1"/>
              </a:solidFill>
            </a:endParaRPr>
          </a:p>
        </p:txBody>
      </p:sp>
      <p:pic>
        <p:nvPicPr>
          <p:cNvPr id="7" name="Image 6"/>
          <p:cNvPicPr>
            <a:picLocks noChangeAspect="1"/>
          </p:cNvPicPr>
          <p:nvPr/>
        </p:nvPicPr>
        <p:blipFill>
          <a:blip r:embed="rId4"/>
          <a:stretch>
            <a:fillRect/>
          </a:stretch>
        </p:blipFill>
        <p:spPr>
          <a:xfrm>
            <a:off x="4546136" y="1288066"/>
            <a:ext cx="3629025" cy="2171700"/>
          </a:xfrm>
          <a:prstGeom prst="rect">
            <a:avLst/>
          </a:prstGeom>
        </p:spPr>
      </p:pic>
      <p:pic>
        <p:nvPicPr>
          <p:cNvPr id="8" name="Image 7"/>
          <p:cNvPicPr>
            <a:picLocks noChangeAspect="1"/>
          </p:cNvPicPr>
          <p:nvPr/>
        </p:nvPicPr>
        <p:blipFill>
          <a:blip r:embed="rId5"/>
          <a:stretch>
            <a:fillRect/>
          </a:stretch>
        </p:blipFill>
        <p:spPr>
          <a:xfrm>
            <a:off x="3581866" y="4005263"/>
            <a:ext cx="4286250" cy="2790825"/>
          </a:xfrm>
          <a:prstGeom prst="rect">
            <a:avLst/>
          </a:prstGeom>
        </p:spPr>
      </p:pic>
      <p:pic>
        <p:nvPicPr>
          <p:cNvPr id="9" name="il_fi" descr="http://www.easydroit.fr/images/article/image/image031.png"/>
          <p:cNvPicPr/>
          <p:nvPr/>
        </p:nvPicPr>
        <p:blipFill>
          <a:blip r:embed="rId6" cstate="print"/>
          <a:srcRect/>
          <a:stretch>
            <a:fillRect/>
          </a:stretch>
        </p:blipFill>
        <p:spPr bwMode="auto">
          <a:xfrm>
            <a:off x="8388424" y="68041"/>
            <a:ext cx="648072" cy="576064"/>
          </a:xfrm>
          <a:prstGeom prst="rect">
            <a:avLst/>
          </a:prstGeom>
          <a:noFill/>
          <a:ln w="9525">
            <a:noFill/>
            <a:miter lim="800000"/>
            <a:headEnd/>
            <a:tailEnd/>
          </a:ln>
        </p:spPr>
      </p:pic>
    </p:spTree>
    <p:extLst>
      <p:ext uri="{BB962C8B-B14F-4D97-AF65-F5344CB8AC3E}">
        <p14:creationId xmlns:p14="http://schemas.microsoft.com/office/powerpoint/2010/main" val="26678012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03848" y="356073"/>
            <a:ext cx="6589199" cy="1280890"/>
          </a:xfrm>
        </p:spPr>
        <p:txBody>
          <a:bodyPr/>
          <a:lstStyle/>
          <a:p>
            <a:r>
              <a:rPr lang="fr-FR" b="1" dirty="0">
                <a:solidFill>
                  <a:srgbClr val="FFFF00"/>
                </a:solidFill>
                <a:latin typeface="Segoe Print" panose="02000600000000000000" pitchFamily="2" charset="0"/>
              </a:rPr>
              <a:t>DRAISINES </a:t>
            </a:r>
            <a:r>
              <a:rPr lang="fr-FR" b="1" dirty="0" smtClean="0">
                <a:solidFill>
                  <a:srgbClr val="FFFF00"/>
                </a:solidFill>
                <a:latin typeface="Segoe Print" panose="02000600000000000000" pitchFamily="2" charset="0"/>
              </a:rPr>
              <a:t>DU49</a:t>
            </a:r>
            <a:r>
              <a:rPr lang="fr-FR" dirty="0" smtClean="0">
                <a:solidFill>
                  <a:srgbClr val="FFFF00"/>
                </a:solidFill>
                <a:latin typeface="Segoe Print" panose="02000600000000000000" pitchFamily="2" charset="0"/>
              </a:rPr>
              <a:t> </a:t>
            </a:r>
            <a:r>
              <a:rPr lang="fr-FR" dirty="0"/>
              <a:t/>
            </a:r>
            <a:br>
              <a:rPr lang="fr-FR" dirty="0"/>
            </a:br>
            <a:endParaRPr lang="fr-FR" dirty="0"/>
          </a:p>
        </p:txBody>
      </p:sp>
      <p:pic>
        <p:nvPicPr>
          <p:cNvPr id="7" name="Espace réservé du contenu 6"/>
          <p:cNvPicPr>
            <a:picLocks noGrp="1" noChangeAspect="1"/>
          </p:cNvPicPr>
          <p:nvPr>
            <p:ph idx="1"/>
          </p:nvPr>
        </p:nvPicPr>
        <p:blipFill>
          <a:blip r:embed="rId2"/>
          <a:stretch>
            <a:fillRect/>
          </a:stretch>
        </p:blipFill>
        <p:spPr>
          <a:xfrm>
            <a:off x="259923" y="1572052"/>
            <a:ext cx="4038600" cy="2619375"/>
          </a:xfrm>
          <a:prstGeom prst="rect">
            <a:avLst/>
          </a:prstGeom>
        </p:spPr>
      </p:pic>
      <p:sp>
        <p:nvSpPr>
          <p:cNvPr id="4" name="Espace réservé de la date 3"/>
          <p:cNvSpPr>
            <a:spLocks noGrp="1"/>
          </p:cNvSpPr>
          <p:nvPr>
            <p:ph type="dt" sz="half" idx="10"/>
          </p:nvPr>
        </p:nvSpPr>
        <p:spPr/>
        <p:txBody>
          <a:bodyPr/>
          <a:lstStyle/>
          <a:p>
            <a:r>
              <a:rPr lang="fr-FR" dirty="0" smtClean="0"/>
              <a:t>14/12/2019</a:t>
            </a:r>
            <a:endParaRPr lang="fr-FR" dirty="0"/>
          </a:p>
        </p:txBody>
      </p:sp>
      <p:pic>
        <p:nvPicPr>
          <p:cNvPr id="5" name="il_fi" descr="http://www.easydroit.fr/images/article/image/image031.png"/>
          <p:cNvPicPr/>
          <p:nvPr/>
        </p:nvPicPr>
        <p:blipFill>
          <a:blip r:embed="rId3" cstate="print"/>
          <a:srcRect/>
          <a:stretch>
            <a:fillRect/>
          </a:stretch>
        </p:blipFill>
        <p:spPr bwMode="auto">
          <a:xfrm>
            <a:off x="8388424" y="68041"/>
            <a:ext cx="648072" cy="576064"/>
          </a:xfrm>
          <a:prstGeom prst="rect">
            <a:avLst/>
          </a:prstGeom>
          <a:noFill/>
          <a:ln w="9525">
            <a:noFill/>
            <a:miter lim="800000"/>
            <a:headEnd/>
            <a:tailEnd/>
          </a:ln>
        </p:spPr>
      </p:pic>
      <p:pic>
        <p:nvPicPr>
          <p:cNvPr id="6" name="Image 5"/>
          <p:cNvPicPr>
            <a:picLocks noChangeAspect="1"/>
          </p:cNvPicPr>
          <p:nvPr/>
        </p:nvPicPr>
        <p:blipFill>
          <a:blip r:embed="rId4"/>
          <a:stretch>
            <a:fillRect/>
          </a:stretch>
        </p:blipFill>
        <p:spPr>
          <a:xfrm>
            <a:off x="259923" y="211741"/>
            <a:ext cx="2400300" cy="1076325"/>
          </a:xfrm>
          <a:prstGeom prst="rect">
            <a:avLst/>
          </a:prstGeom>
        </p:spPr>
      </p:pic>
      <p:pic>
        <p:nvPicPr>
          <p:cNvPr id="8" name="Image 7"/>
          <p:cNvPicPr>
            <a:picLocks noChangeAspect="1"/>
          </p:cNvPicPr>
          <p:nvPr/>
        </p:nvPicPr>
        <p:blipFill>
          <a:blip r:embed="rId5"/>
          <a:stretch>
            <a:fillRect/>
          </a:stretch>
        </p:blipFill>
        <p:spPr>
          <a:xfrm>
            <a:off x="4198307" y="3411607"/>
            <a:ext cx="4847476" cy="3080639"/>
          </a:xfrm>
          <a:prstGeom prst="rect">
            <a:avLst/>
          </a:prstGeom>
        </p:spPr>
      </p:pic>
    </p:spTree>
    <p:extLst>
      <p:ext uri="{BB962C8B-B14F-4D97-AF65-F5344CB8AC3E}">
        <p14:creationId xmlns:p14="http://schemas.microsoft.com/office/powerpoint/2010/main" val="33725197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6"/>
          <p:cNvPicPr>
            <a:picLocks noGrp="1" noChangeAspect="1"/>
          </p:cNvPicPr>
          <p:nvPr>
            <p:ph idx="1"/>
          </p:nvPr>
        </p:nvPicPr>
        <p:blipFill>
          <a:blip r:embed="rId2"/>
          <a:stretch>
            <a:fillRect/>
          </a:stretch>
        </p:blipFill>
        <p:spPr>
          <a:xfrm>
            <a:off x="195221" y="1581119"/>
            <a:ext cx="4223470" cy="1878394"/>
          </a:xfrm>
          <a:prstGeom prst="rect">
            <a:avLst/>
          </a:prstGeom>
        </p:spPr>
      </p:pic>
      <p:sp>
        <p:nvSpPr>
          <p:cNvPr id="4" name="Espace réservé de la date 3"/>
          <p:cNvSpPr>
            <a:spLocks noGrp="1"/>
          </p:cNvSpPr>
          <p:nvPr>
            <p:ph type="dt" sz="half" idx="10"/>
          </p:nvPr>
        </p:nvSpPr>
        <p:spPr/>
        <p:txBody>
          <a:bodyPr/>
          <a:lstStyle/>
          <a:p>
            <a:r>
              <a:rPr lang="fr-FR" dirty="0" smtClean="0"/>
              <a:t>14/12/2019</a:t>
            </a:r>
            <a:endParaRPr lang="fr-FR" dirty="0"/>
          </a:p>
        </p:txBody>
      </p:sp>
      <p:pic>
        <p:nvPicPr>
          <p:cNvPr id="5" name="il_fi" descr="http://www.easydroit.fr/images/article/image/image031.png"/>
          <p:cNvPicPr/>
          <p:nvPr/>
        </p:nvPicPr>
        <p:blipFill>
          <a:blip r:embed="rId3" cstate="print"/>
          <a:srcRect/>
          <a:stretch>
            <a:fillRect/>
          </a:stretch>
        </p:blipFill>
        <p:spPr bwMode="auto">
          <a:xfrm>
            <a:off x="8388424" y="68041"/>
            <a:ext cx="648072" cy="576064"/>
          </a:xfrm>
          <a:prstGeom prst="rect">
            <a:avLst/>
          </a:prstGeom>
          <a:noFill/>
          <a:ln w="9525">
            <a:noFill/>
            <a:miter lim="800000"/>
            <a:headEnd/>
            <a:tailEnd/>
          </a:ln>
        </p:spPr>
      </p:pic>
      <p:pic>
        <p:nvPicPr>
          <p:cNvPr id="6" name="Image 5"/>
          <p:cNvPicPr>
            <a:picLocks noChangeAspect="1"/>
          </p:cNvPicPr>
          <p:nvPr/>
        </p:nvPicPr>
        <p:blipFill>
          <a:blip r:embed="rId4"/>
          <a:stretch>
            <a:fillRect/>
          </a:stretch>
        </p:blipFill>
        <p:spPr>
          <a:xfrm>
            <a:off x="259923" y="211741"/>
            <a:ext cx="2400300" cy="1076325"/>
          </a:xfrm>
          <a:prstGeom prst="rect">
            <a:avLst/>
          </a:prstGeom>
        </p:spPr>
      </p:pic>
      <p:pic>
        <p:nvPicPr>
          <p:cNvPr id="8" name="Image 7"/>
          <p:cNvPicPr>
            <a:picLocks noChangeAspect="1"/>
          </p:cNvPicPr>
          <p:nvPr/>
        </p:nvPicPr>
        <p:blipFill>
          <a:blip r:embed="rId5"/>
          <a:stretch>
            <a:fillRect/>
          </a:stretch>
        </p:blipFill>
        <p:spPr>
          <a:xfrm>
            <a:off x="4546018" y="1522030"/>
            <a:ext cx="4362051" cy="1906970"/>
          </a:xfrm>
          <a:prstGeom prst="rect">
            <a:avLst/>
          </a:prstGeom>
        </p:spPr>
      </p:pic>
      <p:pic>
        <p:nvPicPr>
          <p:cNvPr id="9" name="Image 8"/>
          <p:cNvPicPr>
            <a:picLocks noChangeAspect="1"/>
          </p:cNvPicPr>
          <p:nvPr/>
        </p:nvPicPr>
        <p:blipFill>
          <a:blip r:embed="rId6"/>
          <a:stretch>
            <a:fillRect/>
          </a:stretch>
        </p:blipFill>
        <p:spPr>
          <a:xfrm>
            <a:off x="274082" y="3691540"/>
            <a:ext cx="4186730" cy="2087079"/>
          </a:xfrm>
          <a:prstGeom prst="rect">
            <a:avLst/>
          </a:prstGeom>
        </p:spPr>
      </p:pic>
      <p:sp>
        <p:nvSpPr>
          <p:cNvPr id="10" name="Rectangle 9"/>
          <p:cNvSpPr/>
          <p:nvPr/>
        </p:nvSpPr>
        <p:spPr>
          <a:xfrm>
            <a:off x="4572000" y="3693595"/>
            <a:ext cx="4572000" cy="2308324"/>
          </a:xfrm>
          <a:prstGeom prst="rect">
            <a:avLst/>
          </a:prstGeom>
        </p:spPr>
        <p:txBody>
          <a:bodyPr>
            <a:spAutoFit/>
          </a:bodyPr>
          <a:lstStyle/>
          <a:p>
            <a:r>
              <a:rPr lang="fr-FR" dirty="0" smtClean="0">
                <a:solidFill>
                  <a:srgbClr val="FFFF00"/>
                </a:solidFill>
                <a:latin typeface="Segoe Print" panose="02000600000000000000" pitchFamily="2" charset="0"/>
              </a:rPr>
              <a:t>Une </a:t>
            </a:r>
            <a:r>
              <a:rPr lang="fr-FR" dirty="0">
                <a:solidFill>
                  <a:srgbClr val="FFFF00"/>
                </a:solidFill>
                <a:latin typeface="Segoe Print" panose="02000600000000000000" pitchFamily="2" charset="0"/>
              </a:rPr>
              <a:t>seule variante sera proposée, cependant, la conception des wagonnets permettra à l’amateur de réaliser</a:t>
            </a:r>
            <a:br>
              <a:rPr lang="fr-FR" dirty="0">
                <a:solidFill>
                  <a:srgbClr val="FFFF00"/>
                </a:solidFill>
                <a:latin typeface="Segoe Print" panose="02000600000000000000" pitchFamily="2" charset="0"/>
              </a:rPr>
            </a:br>
            <a:r>
              <a:rPr lang="fr-FR" dirty="0">
                <a:solidFill>
                  <a:srgbClr val="FFFF00"/>
                </a:solidFill>
                <a:latin typeface="Segoe Print" panose="02000600000000000000" pitchFamily="2" charset="0"/>
              </a:rPr>
              <a:t>facilement tous les types de dispositions possibles avec les ranchers et les ridelles. </a:t>
            </a:r>
            <a:br>
              <a:rPr lang="fr-FR" dirty="0">
                <a:solidFill>
                  <a:srgbClr val="FFFF00"/>
                </a:solidFill>
                <a:latin typeface="Segoe Print" panose="02000600000000000000" pitchFamily="2" charset="0"/>
              </a:rPr>
            </a:br>
            <a:endParaRPr lang="fr-FR" dirty="0">
              <a:solidFill>
                <a:srgbClr val="FFFF00"/>
              </a:solidFill>
              <a:latin typeface="Segoe Print" panose="02000600000000000000" pitchFamily="2" charset="0"/>
            </a:endParaRPr>
          </a:p>
        </p:txBody>
      </p:sp>
      <p:sp>
        <p:nvSpPr>
          <p:cNvPr id="11" name="Rectangle 10"/>
          <p:cNvSpPr/>
          <p:nvPr/>
        </p:nvSpPr>
        <p:spPr>
          <a:xfrm>
            <a:off x="3979575" y="485949"/>
            <a:ext cx="4572000" cy="1077218"/>
          </a:xfrm>
          <a:prstGeom prst="rect">
            <a:avLst/>
          </a:prstGeom>
        </p:spPr>
        <p:txBody>
          <a:bodyPr>
            <a:spAutoFit/>
          </a:bodyPr>
          <a:lstStyle/>
          <a:p>
            <a:r>
              <a:rPr lang="fr-FR" sz="3200" b="1" dirty="0">
                <a:solidFill>
                  <a:srgbClr val="FFFF00"/>
                </a:solidFill>
                <a:latin typeface="Segoe Print" panose="02000600000000000000" pitchFamily="2" charset="0"/>
              </a:rPr>
              <a:t>Wagonnets 10t</a:t>
            </a:r>
            <a:r>
              <a:rPr lang="fr-FR" sz="3200" dirty="0">
                <a:solidFill>
                  <a:srgbClr val="FFFF00"/>
                </a:solidFill>
                <a:latin typeface="Segoe Print" panose="02000600000000000000" pitchFamily="2" charset="0"/>
              </a:rPr>
              <a:t> </a:t>
            </a:r>
            <a:br>
              <a:rPr lang="fr-FR" sz="3200" dirty="0">
                <a:solidFill>
                  <a:srgbClr val="FFFF00"/>
                </a:solidFill>
                <a:latin typeface="Segoe Print" panose="02000600000000000000" pitchFamily="2" charset="0"/>
              </a:rPr>
            </a:br>
            <a:endParaRPr lang="fr-FR" sz="3200" dirty="0">
              <a:solidFill>
                <a:srgbClr val="FFFF00"/>
              </a:solidFill>
              <a:latin typeface="Segoe Print" panose="02000600000000000000" pitchFamily="2" charset="0"/>
            </a:endParaRPr>
          </a:p>
        </p:txBody>
      </p:sp>
    </p:spTree>
    <p:extLst>
      <p:ext uri="{BB962C8B-B14F-4D97-AF65-F5344CB8AC3E}">
        <p14:creationId xmlns:p14="http://schemas.microsoft.com/office/powerpoint/2010/main" val="13797894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l_fi" descr="http://www.easydroit.fr/images/article/image/image031.png"/>
          <p:cNvPicPr/>
          <p:nvPr/>
        </p:nvPicPr>
        <p:blipFill>
          <a:blip r:embed="rId3" cstate="print"/>
          <a:srcRect/>
          <a:stretch>
            <a:fillRect/>
          </a:stretch>
        </p:blipFill>
        <p:spPr bwMode="auto">
          <a:xfrm>
            <a:off x="8495928" y="27564"/>
            <a:ext cx="648072" cy="576064"/>
          </a:xfrm>
          <a:prstGeom prst="rect">
            <a:avLst/>
          </a:prstGeom>
          <a:noFill/>
          <a:ln w="9525">
            <a:noFill/>
            <a:miter lim="800000"/>
            <a:headEnd/>
            <a:tailEnd/>
          </a:ln>
        </p:spPr>
      </p:pic>
      <p:sp>
        <p:nvSpPr>
          <p:cNvPr id="9" name="Espace réservé de la date 8"/>
          <p:cNvSpPr>
            <a:spLocks noGrp="1"/>
          </p:cNvSpPr>
          <p:nvPr>
            <p:ph type="dt" sz="half" idx="10"/>
          </p:nvPr>
        </p:nvSpPr>
        <p:spPr/>
        <p:txBody>
          <a:bodyPr/>
          <a:lstStyle/>
          <a:p>
            <a:r>
              <a:rPr lang="fr-FR" dirty="0" smtClean="0"/>
              <a:t>14/12/2019</a:t>
            </a:r>
            <a:endParaRPr lang="fr-FR" dirty="0"/>
          </a:p>
        </p:txBody>
      </p:sp>
      <p:pic>
        <p:nvPicPr>
          <p:cNvPr id="4" name="Espace réservé du contenu 3"/>
          <p:cNvPicPr>
            <a:picLocks noGrp="1" noChangeAspect="1"/>
          </p:cNvPicPr>
          <p:nvPr>
            <p:ph idx="1"/>
          </p:nvPr>
        </p:nvPicPr>
        <p:blipFill>
          <a:blip r:embed="rId4"/>
          <a:stretch>
            <a:fillRect/>
          </a:stretch>
        </p:blipFill>
        <p:spPr>
          <a:xfrm>
            <a:off x="-6458" y="2437764"/>
            <a:ext cx="9202632" cy="4149080"/>
          </a:xfrm>
          <a:prstGeom prst="rect">
            <a:avLst/>
          </a:prstGeom>
        </p:spPr>
      </p:pic>
      <p:pic>
        <p:nvPicPr>
          <p:cNvPr id="8" name="Image 7"/>
          <p:cNvPicPr>
            <a:picLocks noChangeAspect="1"/>
          </p:cNvPicPr>
          <p:nvPr/>
        </p:nvPicPr>
        <p:blipFill>
          <a:blip r:embed="rId5"/>
          <a:stretch>
            <a:fillRect/>
          </a:stretch>
        </p:blipFill>
        <p:spPr>
          <a:xfrm>
            <a:off x="259923" y="211741"/>
            <a:ext cx="2400300" cy="1076325"/>
          </a:xfrm>
          <a:prstGeom prst="rect">
            <a:avLst/>
          </a:prstGeom>
        </p:spPr>
      </p:pic>
      <p:pic>
        <p:nvPicPr>
          <p:cNvPr id="7" name="Image 6"/>
          <p:cNvPicPr>
            <a:picLocks noChangeAspect="1"/>
          </p:cNvPicPr>
          <p:nvPr/>
        </p:nvPicPr>
        <p:blipFill>
          <a:blip r:embed="rId6"/>
          <a:stretch>
            <a:fillRect/>
          </a:stretch>
        </p:blipFill>
        <p:spPr>
          <a:xfrm>
            <a:off x="2987853" y="147785"/>
            <a:ext cx="2715295" cy="2687588"/>
          </a:xfrm>
          <a:prstGeom prst="rect">
            <a:avLst/>
          </a:prstGeom>
        </p:spPr>
      </p:pic>
      <p:sp>
        <p:nvSpPr>
          <p:cNvPr id="10" name="Rectangle 9"/>
          <p:cNvSpPr/>
          <p:nvPr/>
        </p:nvSpPr>
        <p:spPr>
          <a:xfrm>
            <a:off x="5869590" y="749903"/>
            <a:ext cx="3022890" cy="2031325"/>
          </a:xfrm>
          <a:prstGeom prst="rect">
            <a:avLst/>
          </a:prstGeom>
        </p:spPr>
        <p:txBody>
          <a:bodyPr wrap="square">
            <a:spAutoFit/>
          </a:bodyPr>
          <a:lstStyle/>
          <a:p>
            <a:pPr algn="ctr"/>
            <a:r>
              <a:rPr lang="fr-FR" sz="2400" b="1" dirty="0">
                <a:solidFill>
                  <a:srgbClr val="FFFF00"/>
                </a:solidFill>
                <a:latin typeface="Segoe Print" panose="02000600000000000000" pitchFamily="2" charset="0"/>
              </a:rPr>
              <a:t>Locotracteurs</a:t>
            </a:r>
            <a:br>
              <a:rPr lang="fr-FR" sz="2400" b="1" dirty="0">
                <a:solidFill>
                  <a:srgbClr val="FFFF00"/>
                </a:solidFill>
                <a:latin typeface="Segoe Print" panose="02000600000000000000" pitchFamily="2" charset="0"/>
              </a:rPr>
            </a:br>
            <a:r>
              <a:rPr lang="fr-FR" sz="2400" dirty="0" smtClean="0">
                <a:solidFill>
                  <a:srgbClr val="FFFF00"/>
                </a:solidFill>
                <a:latin typeface="Segoe Print" panose="02000600000000000000" pitchFamily="2" charset="0"/>
              </a:rPr>
              <a:t>Y7100-Y7400 </a:t>
            </a:r>
          </a:p>
          <a:p>
            <a:pPr algn="ctr"/>
            <a:r>
              <a:rPr lang="fr-FR" sz="2400" dirty="0" smtClean="0">
                <a:solidFill>
                  <a:srgbClr val="FFFF00"/>
                </a:solidFill>
                <a:latin typeface="Segoe Print" panose="02000600000000000000" pitchFamily="2" charset="0"/>
              </a:rPr>
              <a:t>Y6200 </a:t>
            </a:r>
            <a:r>
              <a:rPr lang="fr-FR" sz="2400" dirty="0">
                <a:solidFill>
                  <a:srgbClr val="FFFF00"/>
                </a:solidFill>
                <a:latin typeface="Segoe Print" panose="02000600000000000000" pitchFamily="2" charset="0"/>
              </a:rPr>
              <a:t>et Y6400 </a:t>
            </a:r>
            <a:r>
              <a:rPr lang="fr-FR" dirty="0"/>
              <a:t/>
            </a:r>
            <a:br>
              <a:rPr lang="fr-FR" dirty="0"/>
            </a:br>
            <a:endParaRPr lang="fr-FR" dirty="0"/>
          </a:p>
          <a:p>
            <a:r>
              <a:rPr lang="fr-FR" dirty="0">
                <a:solidFill>
                  <a:srgbClr val="FFFF00"/>
                </a:solidFill>
                <a:latin typeface="Segoe Print" panose="02000600000000000000" pitchFamily="2" charset="0"/>
              </a:rPr>
              <a:t/>
            </a:r>
            <a:br>
              <a:rPr lang="fr-FR" dirty="0">
                <a:solidFill>
                  <a:srgbClr val="FFFF00"/>
                </a:solidFill>
                <a:latin typeface="Segoe Print" panose="02000600000000000000" pitchFamily="2" charset="0"/>
              </a:rPr>
            </a:br>
            <a:endParaRPr lang="fr-FR" dirty="0">
              <a:solidFill>
                <a:srgbClr val="FFFF00"/>
              </a:solidFill>
              <a:latin typeface="Segoe Print" panose="02000600000000000000" pitchFamily="2" charset="0"/>
            </a:endParaRPr>
          </a:p>
        </p:txBody>
      </p:sp>
    </p:spTree>
    <p:extLst>
      <p:ext uri="{BB962C8B-B14F-4D97-AF65-F5344CB8AC3E}">
        <p14:creationId xmlns:p14="http://schemas.microsoft.com/office/powerpoint/2010/main" val="336809084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03848" y="375384"/>
            <a:ext cx="6589199" cy="1280890"/>
          </a:xfrm>
        </p:spPr>
        <p:txBody>
          <a:bodyPr/>
          <a:lstStyle/>
          <a:p>
            <a:r>
              <a:rPr lang="fr-FR" b="1" dirty="0" smtClean="0">
                <a:solidFill>
                  <a:srgbClr val="FFFF00"/>
                </a:solidFill>
                <a:latin typeface="Segoe Print" panose="02000600000000000000" pitchFamily="2" charset="0"/>
              </a:rPr>
              <a:t>BB 67000 à 67400</a:t>
            </a:r>
            <a:r>
              <a:rPr lang="fr-FR" dirty="0" smtClean="0">
                <a:solidFill>
                  <a:srgbClr val="FFFF00"/>
                </a:solidFill>
                <a:latin typeface="Segoe Print" panose="02000600000000000000" pitchFamily="2" charset="0"/>
              </a:rPr>
              <a:t> </a:t>
            </a:r>
            <a:br>
              <a:rPr lang="fr-FR" dirty="0" smtClean="0">
                <a:solidFill>
                  <a:srgbClr val="FFFF00"/>
                </a:solidFill>
                <a:latin typeface="Segoe Print" panose="02000600000000000000" pitchFamily="2" charset="0"/>
              </a:rPr>
            </a:br>
            <a:endParaRPr lang="fr-FR" dirty="0">
              <a:solidFill>
                <a:srgbClr val="FFFF00"/>
              </a:solidFill>
              <a:latin typeface="Segoe Print" panose="02000600000000000000" pitchFamily="2" charset="0"/>
            </a:endParaRPr>
          </a:p>
        </p:txBody>
      </p:sp>
      <p:pic>
        <p:nvPicPr>
          <p:cNvPr id="5" name="Espace réservé du contenu 4"/>
          <p:cNvPicPr>
            <a:picLocks noGrp="1" noChangeAspect="1"/>
          </p:cNvPicPr>
          <p:nvPr>
            <p:ph idx="1"/>
          </p:nvPr>
        </p:nvPicPr>
        <p:blipFill>
          <a:blip r:embed="rId2"/>
          <a:stretch>
            <a:fillRect/>
          </a:stretch>
        </p:blipFill>
        <p:spPr>
          <a:xfrm>
            <a:off x="0" y="2708920"/>
            <a:ext cx="9183187" cy="3263589"/>
          </a:xfrm>
          <a:prstGeom prst="rect">
            <a:avLst/>
          </a:prstGeom>
        </p:spPr>
      </p:pic>
      <p:sp>
        <p:nvSpPr>
          <p:cNvPr id="4" name="Espace réservé de la date 3"/>
          <p:cNvSpPr>
            <a:spLocks noGrp="1"/>
          </p:cNvSpPr>
          <p:nvPr>
            <p:ph type="dt" sz="half" idx="10"/>
          </p:nvPr>
        </p:nvSpPr>
        <p:spPr/>
        <p:txBody>
          <a:bodyPr/>
          <a:lstStyle/>
          <a:p>
            <a:r>
              <a:rPr lang="fr-FR" dirty="0" smtClean="0"/>
              <a:t>14/12/2019</a:t>
            </a:r>
            <a:endParaRPr lang="fr-FR" dirty="0"/>
          </a:p>
        </p:txBody>
      </p:sp>
      <p:pic>
        <p:nvPicPr>
          <p:cNvPr id="6" name="Image 5"/>
          <p:cNvPicPr>
            <a:picLocks noChangeAspect="1"/>
          </p:cNvPicPr>
          <p:nvPr/>
        </p:nvPicPr>
        <p:blipFill>
          <a:blip r:embed="rId3"/>
          <a:stretch>
            <a:fillRect/>
          </a:stretch>
        </p:blipFill>
        <p:spPr>
          <a:xfrm>
            <a:off x="259923" y="211741"/>
            <a:ext cx="2400300" cy="1076325"/>
          </a:xfrm>
          <a:prstGeom prst="rect">
            <a:avLst/>
          </a:prstGeom>
        </p:spPr>
      </p:pic>
      <p:pic>
        <p:nvPicPr>
          <p:cNvPr id="7" name="il_fi" descr="http://www.easydroit.fr/images/article/image/image031.png"/>
          <p:cNvPicPr/>
          <p:nvPr/>
        </p:nvPicPr>
        <p:blipFill>
          <a:blip r:embed="rId4" cstate="print"/>
          <a:srcRect/>
          <a:stretch>
            <a:fillRect/>
          </a:stretch>
        </p:blipFill>
        <p:spPr bwMode="auto">
          <a:xfrm>
            <a:off x="8495928" y="27564"/>
            <a:ext cx="648072" cy="576064"/>
          </a:xfrm>
          <a:prstGeom prst="rect">
            <a:avLst/>
          </a:prstGeom>
          <a:noFill/>
          <a:ln w="9525">
            <a:noFill/>
            <a:miter lim="800000"/>
            <a:headEnd/>
            <a:tailEnd/>
          </a:ln>
        </p:spPr>
      </p:pic>
      <p:sp>
        <p:nvSpPr>
          <p:cNvPr id="8" name="Rectangle 7"/>
          <p:cNvSpPr/>
          <p:nvPr/>
        </p:nvSpPr>
        <p:spPr>
          <a:xfrm>
            <a:off x="3167156" y="1333108"/>
            <a:ext cx="4572000" cy="646331"/>
          </a:xfrm>
          <a:prstGeom prst="rect">
            <a:avLst/>
          </a:prstGeom>
        </p:spPr>
        <p:txBody>
          <a:bodyPr>
            <a:spAutoFit/>
          </a:bodyPr>
          <a:lstStyle/>
          <a:p>
            <a:r>
              <a:rPr lang="fr-FR" dirty="0">
                <a:solidFill>
                  <a:srgbClr val="FFFF00"/>
                </a:solidFill>
                <a:latin typeface="Segoe Print" panose="02000600000000000000" pitchFamily="2" charset="0"/>
              </a:rPr>
              <a:t>date courante </a:t>
            </a:r>
            <a:r>
              <a:rPr lang="fr-FR" dirty="0" smtClean="0">
                <a:solidFill>
                  <a:srgbClr val="FFFF00"/>
                </a:solidFill>
                <a:latin typeface="Segoe Print" panose="02000600000000000000" pitchFamily="2" charset="0"/>
              </a:rPr>
              <a:t>Juillet </a:t>
            </a:r>
            <a:r>
              <a:rPr lang="fr-FR" dirty="0">
                <a:solidFill>
                  <a:srgbClr val="FFFF00"/>
                </a:solidFill>
                <a:latin typeface="Segoe Print" panose="02000600000000000000" pitchFamily="2" charset="0"/>
              </a:rPr>
              <a:t>2020 </a:t>
            </a:r>
            <a:br>
              <a:rPr lang="fr-FR" dirty="0">
                <a:solidFill>
                  <a:srgbClr val="FFFF00"/>
                </a:solidFill>
                <a:latin typeface="Segoe Print" panose="02000600000000000000" pitchFamily="2" charset="0"/>
              </a:rPr>
            </a:br>
            <a:endParaRPr lang="fr-FR" dirty="0">
              <a:solidFill>
                <a:srgbClr val="FFFF00"/>
              </a:solidFill>
              <a:latin typeface="Segoe Print" panose="02000600000000000000" pitchFamily="2" charset="0"/>
            </a:endParaRPr>
          </a:p>
        </p:txBody>
      </p:sp>
    </p:spTree>
    <p:extLst>
      <p:ext uri="{BB962C8B-B14F-4D97-AF65-F5344CB8AC3E}">
        <p14:creationId xmlns:p14="http://schemas.microsoft.com/office/powerpoint/2010/main" val="40905838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a:stretch>
            <a:fillRect/>
          </a:stretch>
        </p:blipFill>
        <p:spPr>
          <a:xfrm>
            <a:off x="2714625" y="2724150"/>
            <a:ext cx="3714750" cy="1409700"/>
          </a:xfrm>
          <a:prstGeom prst="rect">
            <a:avLst/>
          </a:prstGeom>
        </p:spPr>
      </p:pic>
      <p:sp>
        <p:nvSpPr>
          <p:cNvPr id="2" name="Titre 1"/>
          <p:cNvSpPr>
            <a:spLocks noGrp="1"/>
          </p:cNvSpPr>
          <p:nvPr>
            <p:ph type="title"/>
          </p:nvPr>
        </p:nvSpPr>
        <p:spPr>
          <a:xfrm>
            <a:off x="2632757" y="243410"/>
            <a:ext cx="6589199" cy="1280890"/>
          </a:xfrm>
        </p:spPr>
        <p:txBody>
          <a:bodyPr/>
          <a:lstStyle/>
          <a:p>
            <a:r>
              <a:rPr lang="fr-FR" b="1" dirty="0">
                <a:solidFill>
                  <a:srgbClr val="FFFF00"/>
                </a:solidFill>
                <a:latin typeface="Segoe Print" panose="02000600000000000000" pitchFamily="2" charset="0"/>
              </a:rPr>
              <a:t>Wagons couverts G4.2</a:t>
            </a:r>
            <a:r>
              <a:rPr lang="fr-FR" dirty="0">
                <a:solidFill>
                  <a:srgbClr val="FFFF00"/>
                </a:solidFill>
                <a:latin typeface="Segoe Print" panose="02000600000000000000" pitchFamily="2" charset="0"/>
              </a:rPr>
              <a:t> </a:t>
            </a:r>
            <a:r>
              <a:rPr lang="fr-FR" dirty="0"/>
              <a:t/>
            </a:r>
            <a:br>
              <a:rPr lang="fr-FR" dirty="0"/>
            </a:br>
            <a:endParaRPr lang="fr-FR" dirty="0"/>
          </a:p>
        </p:txBody>
      </p:sp>
      <p:pic>
        <p:nvPicPr>
          <p:cNvPr id="5" name="Espace réservé du contenu 4"/>
          <p:cNvPicPr>
            <a:picLocks noGrp="1" noChangeAspect="1"/>
          </p:cNvPicPr>
          <p:nvPr>
            <p:ph idx="1"/>
          </p:nvPr>
        </p:nvPicPr>
        <p:blipFill>
          <a:blip r:embed="rId3"/>
          <a:stretch>
            <a:fillRect/>
          </a:stretch>
        </p:blipFill>
        <p:spPr>
          <a:xfrm>
            <a:off x="-1" y="1016732"/>
            <a:ext cx="9130947" cy="4824536"/>
          </a:xfrm>
          <a:prstGeom prst="rect">
            <a:avLst/>
          </a:prstGeom>
        </p:spPr>
      </p:pic>
      <p:sp>
        <p:nvSpPr>
          <p:cNvPr id="4" name="Espace réservé de la date 3"/>
          <p:cNvSpPr>
            <a:spLocks noGrp="1"/>
          </p:cNvSpPr>
          <p:nvPr>
            <p:ph type="dt" sz="half" idx="10"/>
          </p:nvPr>
        </p:nvSpPr>
        <p:spPr/>
        <p:txBody>
          <a:bodyPr/>
          <a:lstStyle/>
          <a:p>
            <a:r>
              <a:rPr lang="fr-FR" dirty="0" smtClean="0"/>
              <a:t>14/12/2019</a:t>
            </a:r>
            <a:endParaRPr lang="fr-FR" dirty="0"/>
          </a:p>
        </p:txBody>
      </p:sp>
      <p:pic>
        <p:nvPicPr>
          <p:cNvPr id="6" name="Image 5"/>
          <p:cNvPicPr>
            <a:picLocks noChangeAspect="1"/>
          </p:cNvPicPr>
          <p:nvPr/>
        </p:nvPicPr>
        <p:blipFill>
          <a:blip r:embed="rId4"/>
          <a:stretch>
            <a:fillRect/>
          </a:stretch>
        </p:blipFill>
        <p:spPr>
          <a:xfrm>
            <a:off x="-160195" y="5753390"/>
            <a:ext cx="3001008" cy="1169510"/>
          </a:xfrm>
          <a:prstGeom prst="rect">
            <a:avLst/>
          </a:prstGeom>
        </p:spPr>
      </p:pic>
      <p:pic>
        <p:nvPicPr>
          <p:cNvPr id="8" name="Image 7"/>
          <p:cNvPicPr>
            <a:picLocks noChangeAspect="1"/>
          </p:cNvPicPr>
          <p:nvPr/>
        </p:nvPicPr>
        <p:blipFill>
          <a:blip r:embed="rId2"/>
          <a:stretch>
            <a:fillRect/>
          </a:stretch>
        </p:blipFill>
        <p:spPr>
          <a:xfrm>
            <a:off x="2819866" y="5703210"/>
            <a:ext cx="3214047" cy="1219690"/>
          </a:xfrm>
          <a:prstGeom prst="rect">
            <a:avLst/>
          </a:prstGeom>
        </p:spPr>
      </p:pic>
      <p:pic>
        <p:nvPicPr>
          <p:cNvPr id="10" name="Image 9"/>
          <p:cNvPicPr>
            <a:picLocks noChangeAspect="1"/>
          </p:cNvPicPr>
          <p:nvPr/>
        </p:nvPicPr>
        <p:blipFill>
          <a:blip r:embed="rId5"/>
          <a:stretch>
            <a:fillRect/>
          </a:stretch>
        </p:blipFill>
        <p:spPr>
          <a:xfrm>
            <a:off x="6033913" y="5704133"/>
            <a:ext cx="3097033" cy="1217843"/>
          </a:xfrm>
          <a:prstGeom prst="rect">
            <a:avLst/>
          </a:prstGeom>
        </p:spPr>
      </p:pic>
      <p:pic>
        <p:nvPicPr>
          <p:cNvPr id="11" name="il_fi" descr="http://www.easydroit.fr/images/article/image/image031.png"/>
          <p:cNvPicPr/>
          <p:nvPr/>
        </p:nvPicPr>
        <p:blipFill>
          <a:blip r:embed="rId6" cstate="print"/>
          <a:srcRect/>
          <a:stretch>
            <a:fillRect/>
          </a:stretch>
        </p:blipFill>
        <p:spPr bwMode="auto">
          <a:xfrm>
            <a:off x="8495928" y="27564"/>
            <a:ext cx="648072" cy="576064"/>
          </a:xfrm>
          <a:prstGeom prst="rect">
            <a:avLst/>
          </a:prstGeom>
          <a:noFill/>
          <a:ln w="9525">
            <a:noFill/>
            <a:miter lim="800000"/>
            <a:headEnd/>
            <a:tailEnd/>
          </a:ln>
        </p:spPr>
      </p:pic>
      <p:pic>
        <p:nvPicPr>
          <p:cNvPr id="12" name="Image 11"/>
          <p:cNvPicPr>
            <a:picLocks noChangeAspect="1"/>
          </p:cNvPicPr>
          <p:nvPr/>
        </p:nvPicPr>
        <p:blipFill>
          <a:blip r:embed="rId7"/>
          <a:stretch>
            <a:fillRect/>
          </a:stretch>
        </p:blipFill>
        <p:spPr>
          <a:xfrm>
            <a:off x="259923" y="211741"/>
            <a:ext cx="2400300" cy="1076325"/>
          </a:xfrm>
          <a:prstGeom prst="rect">
            <a:avLst/>
          </a:prstGeom>
        </p:spPr>
      </p:pic>
      <p:sp>
        <p:nvSpPr>
          <p:cNvPr id="13" name="Rectangle 12"/>
          <p:cNvSpPr/>
          <p:nvPr/>
        </p:nvSpPr>
        <p:spPr>
          <a:xfrm>
            <a:off x="3583590" y="1288066"/>
            <a:ext cx="4572000" cy="646331"/>
          </a:xfrm>
          <a:prstGeom prst="rect">
            <a:avLst/>
          </a:prstGeom>
        </p:spPr>
        <p:txBody>
          <a:bodyPr>
            <a:spAutoFit/>
          </a:bodyPr>
          <a:lstStyle/>
          <a:p>
            <a:r>
              <a:rPr lang="fr-FR" b="1" dirty="0">
                <a:solidFill>
                  <a:schemeClr val="accent6">
                    <a:lumMod val="50000"/>
                  </a:schemeClr>
                </a:solidFill>
                <a:latin typeface="Segoe Print" panose="02000600000000000000" pitchFamily="2" charset="0"/>
              </a:rPr>
              <a:t>milieu du </a:t>
            </a:r>
            <a:r>
              <a:rPr lang="fr-FR" b="1" dirty="0" smtClean="0">
                <a:solidFill>
                  <a:schemeClr val="accent6">
                    <a:lumMod val="50000"/>
                  </a:schemeClr>
                </a:solidFill>
                <a:latin typeface="Segoe Print" panose="02000600000000000000" pitchFamily="2" charset="0"/>
              </a:rPr>
              <a:t>2</a:t>
            </a:r>
            <a:r>
              <a:rPr lang="fr-FR" sz="800" b="1" baseline="30000" dirty="0" smtClean="0">
                <a:solidFill>
                  <a:schemeClr val="accent6">
                    <a:lumMod val="50000"/>
                  </a:schemeClr>
                </a:solidFill>
                <a:latin typeface="Segoe Print" panose="02000600000000000000" pitchFamily="2" charset="0"/>
              </a:rPr>
              <a:t>ème</a:t>
            </a:r>
            <a:r>
              <a:rPr lang="fr-FR" sz="800" b="1" dirty="0" smtClean="0">
                <a:solidFill>
                  <a:schemeClr val="accent6">
                    <a:lumMod val="50000"/>
                  </a:schemeClr>
                </a:solidFill>
                <a:latin typeface="Segoe Print" panose="02000600000000000000" pitchFamily="2" charset="0"/>
              </a:rPr>
              <a:t>  </a:t>
            </a:r>
            <a:r>
              <a:rPr lang="fr-FR" b="1" dirty="0" smtClean="0">
                <a:solidFill>
                  <a:schemeClr val="accent6">
                    <a:lumMod val="50000"/>
                  </a:schemeClr>
                </a:solidFill>
                <a:latin typeface="Segoe Print" panose="02000600000000000000" pitchFamily="2" charset="0"/>
              </a:rPr>
              <a:t>trimestre </a:t>
            </a:r>
            <a:r>
              <a:rPr lang="fr-FR" b="1" dirty="0">
                <a:solidFill>
                  <a:schemeClr val="accent6">
                    <a:lumMod val="50000"/>
                  </a:schemeClr>
                </a:solidFill>
                <a:latin typeface="Segoe Print" panose="02000600000000000000" pitchFamily="2" charset="0"/>
              </a:rPr>
              <a:t>2020. </a:t>
            </a:r>
            <a:br>
              <a:rPr lang="fr-FR" b="1" dirty="0">
                <a:solidFill>
                  <a:schemeClr val="accent6">
                    <a:lumMod val="50000"/>
                  </a:schemeClr>
                </a:solidFill>
                <a:latin typeface="Segoe Print" panose="02000600000000000000" pitchFamily="2" charset="0"/>
              </a:rPr>
            </a:br>
            <a:endParaRPr lang="fr-FR" b="1" dirty="0">
              <a:solidFill>
                <a:schemeClr val="accent6">
                  <a:lumMod val="50000"/>
                </a:schemeClr>
              </a:solidFill>
              <a:latin typeface="Segoe Print" panose="02000600000000000000" pitchFamily="2" charset="0"/>
            </a:endParaRPr>
          </a:p>
        </p:txBody>
      </p:sp>
    </p:spTree>
    <p:extLst>
      <p:ext uri="{BB962C8B-B14F-4D97-AF65-F5344CB8AC3E}">
        <p14:creationId xmlns:p14="http://schemas.microsoft.com/office/powerpoint/2010/main" val="25823876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59832" y="228425"/>
            <a:ext cx="6589199" cy="1280890"/>
          </a:xfrm>
        </p:spPr>
        <p:txBody>
          <a:bodyPr/>
          <a:lstStyle/>
          <a:p>
            <a:r>
              <a:rPr lang="fr-FR" b="1" dirty="0">
                <a:solidFill>
                  <a:srgbClr val="FFFF00"/>
                </a:solidFill>
                <a:latin typeface="Segoe Print" panose="02000600000000000000" pitchFamily="2" charset="0"/>
              </a:rPr>
              <a:t>Voitures Sud-Ouest</a:t>
            </a:r>
            <a:r>
              <a:rPr lang="fr-FR" dirty="0">
                <a:solidFill>
                  <a:srgbClr val="FFFF00"/>
                </a:solidFill>
                <a:latin typeface="Segoe Print" panose="02000600000000000000" pitchFamily="2" charset="0"/>
              </a:rPr>
              <a:t> </a:t>
            </a:r>
            <a:br>
              <a:rPr lang="fr-FR" dirty="0">
                <a:solidFill>
                  <a:srgbClr val="FFFF00"/>
                </a:solidFill>
                <a:latin typeface="Segoe Print" panose="02000600000000000000" pitchFamily="2" charset="0"/>
              </a:rPr>
            </a:br>
            <a:endParaRPr lang="fr-FR" dirty="0">
              <a:solidFill>
                <a:srgbClr val="FFFF00"/>
              </a:solidFill>
              <a:latin typeface="Segoe Print" panose="02000600000000000000" pitchFamily="2" charset="0"/>
            </a:endParaRPr>
          </a:p>
        </p:txBody>
      </p:sp>
      <p:sp>
        <p:nvSpPr>
          <p:cNvPr id="4" name="Espace réservé de la date 3"/>
          <p:cNvSpPr>
            <a:spLocks noGrp="1"/>
          </p:cNvSpPr>
          <p:nvPr>
            <p:ph type="dt" sz="half" idx="10"/>
          </p:nvPr>
        </p:nvSpPr>
        <p:spPr/>
        <p:txBody>
          <a:bodyPr/>
          <a:lstStyle/>
          <a:p>
            <a:r>
              <a:rPr lang="fr-FR" dirty="0" smtClean="0"/>
              <a:t>14/12/2019</a:t>
            </a:r>
            <a:endParaRPr lang="fr-FR" dirty="0"/>
          </a:p>
        </p:txBody>
      </p:sp>
      <p:pic>
        <p:nvPicPr>
          <p:cNvPr id="5" name="il_fi" descr="http://www.easydroit.fr/images/article/image/image031.png"/>
          <p:cNvPicPr/>
          <p:nvPr/>
        </p:nvPicPr>
        <p:blipFill>
          <a:blip r:embed="rId2" cstate="print"/>
          <a:srcRect/>
          <a:stretch>
            <a:fillRect/>
          </a:stretch>
        </p:blipFill>
        <p:spPr bwMode="auto">
          <a:xfrm>
            <a:off x="8495928" y="27564"/>
            <a:ext cx="648072" cy="576064"/>
          </a:xfrm>
          <a:prstGeom prst="rect">
            <a:avLst/>
          </a:prstGeom>
          <a:noFill/>
          <a:ln w="9525">
            <a:noFill/>
            <a:miter lim="800000"/>
            <a:headEnd/>
            <a:tailEnd/>
          </a:ln>
        </p:spPr>
      </p:pic>
      <p:sp>
        <p:nvSpPr>
          <p:cNvPr id="10" name="Rectangle 9"/>
          <p:cNvSpPr/>
          <p:nvPr/>
        </p:nvSpPr>
        <p:spPr>
          <a:xfrm>
            <a:off x="2944043" y="1189257"/>
            <a:ext cx="4572000" cy="1771767"/>
          </a:xfrm>
          <a:prstGeom prst="rect">
            <a:avLst/>
          </a:prstGeom>
        </p:spPr>
        <p:txBody>
          <a:bodyPr>
            <a:spAutoFit/>
          </a:bodyPr>
          <a:lstStyle/>
          <a:p>
            <a:pPr marL="71755" algn="just">
              <a:lnSpc>
                <a:spcPct val="107000"/>
              </a:lnSpc>
              <a:spcAft>
                <a:spcPts val="0"/>
              </a:spcAft>
              <a:tabLst>
                <a:tab pos="730885" algn="l"/>
                <a:tab pos="2712085" algn="l"/>
                <a:tab pos="3427730" algn="l"/>
                <a:tab pos="3706495" algn="l"/>
                <a:tab pos="3907155" algn="l"/>
                <a:tab pos="4312920" algn="l"/>
              </a:tabLst>
            </a:pPr>
            <a:r>
              <a:rPr lang="fr-FR" dirty="0">
                <a:solidFill>
                  <a:srgbClr val="FFFF00"/>
                </a:solidFill>
                <a:latin typeface="Segoe Print" panose="02000600000000000000" pitchFamily="2" charset="0"/>
                <a:ea typeface="Times New Roman" panose="02020603050405020304" pitchFamily="18" charset="0"/>
                <a:cs typeface="Times New Roman" panose="02020603050405020304" pitchFamily="18" charset="0"/>
              </a:rPr>
              <a:t>Le programme comportera les 4 types de chaudrons : </a:t>
            </a:r>
            <a:r>
              <a:rPr lang="fr-FR" sz="2400" dirty="0">
                <a:solidFill>
                  <a:srgbClr val="FFFF00"/>
                </a:solidFill>
                <a:latin typeface="Segoe Print" panose="02000600000000000000" pitchFamily="2" charset="0"/>
                <a:ea typeface="Times New Roman" panose="02020603050405020304" pitchFamily="18" charset="0"/>
                <a:cs typeface="Times New Roman" panose="02020603050405020304" pitchFamily="18" charset="0"/>
              </a:rPr>
              <a:t>	</a:t>
            </a:r>
            <a:endParaRPr lang="fr-FR" sz="16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marL="71755" algn="just">
              <a:lnSpc>
                <a:spcPct val="107000"/>
              </a:lnSpc>
              <a:spcAft>
                <a:spcPts val="0"/>
              </a:spcAft>
              <a:tabLst>
                <a:tab pos="730885" algn="l"/>
                <a:tab pos="2712085" algn="l"/>
                <a:tab pos="3427730" algn="l"/>
                <a:tab pos="3706495" algn="l"/>
                <a:tab pos="3907155" algn="l"/>
                <a:tab pos="4312920" algn="l"/>
              </a:tabLst>
            </a:pPr>
            <a:r>
              <a:rPr lang="fr-FR" dirty="0">
                <a:solidFill>
                  <a:srgbClr val="FFFF00"/>
                </a:solidFill>
                <a:latin typeface="Segoe Print" panose="02000600000000000000" pitchFamily="2" charset="0"/>
                <a:ea typeface="Times New Roman" panose="02020603050405020304" pitchFamily="18" charset="0"/>
                <a:cs typeface="Times New Roman" panose="02020603050405020304" pitchFamily="18" charset="0"/>
              </a:rPr>
              <a:t>2</a:t>
            </a:r>
            <a:r>
              <a:rPr lang="fr-FR" sz="1100" dirty="0">
                <a:solidFill>
                  <a:srgbClr val="FFFF00"/>
                </a:solidFill>
                <a:latin typeface="Segoe Print" panose="02000600000000000000" pitchFamily="2" charset="0"/>
                <a:ea typeface="Times New Roman" panose="02020603050405020304" pitchFamily="18" charset="0"/>
                <a:cs typeface="Times New Roman" panose="02020603050405020304" pitchFamily="18" charset="0"/>
              </a:rPr>
              <a:t>ème</a:t>
            </a:r>
            <a:r>
              <a:rPr lang="fr-FR" dirty="0">
                <a:solidFill>
                  <a:srgbClr val="FFFF00"/>
                </a:solidFill>
                <a:latin typeface="Segoe Print" panose="02000600000000000000" pitchFamily="2" charset="0"/>
                <a:ea typeface="Times New Roman" panose="02020603050405020304" pitchFamily="18" charset="0"/>
                <a:cs typeface="Times New Roman" panose="02020603050405020304" pitchFamily="18" charset="0"/>
              </a:rPr>
              <a:t>, 1</a:t>
            </a:r>
            <a:r>
              <a:rPr lang="fr-FR" sz="1100" dirty="0">
                <a:solidFill>
                  <a:srgbClr val="FFFF00"/>
                </a:solidFill>
                <a:latin typeface="Segoe Print" panose="02000600000000000000" pitchFamily="2" charset="0"/>
                <a:ea typeface="Times New Roman" panose="02020603050405020304" pitchFamily="18" charset="0"/>
                <a:cs typeface="Times New Roman" panose="02020603050405020304" pitchFamily="18" charset="0"/>
              </a:rPr>
              <a:t>ère </a:t>
            </a:r>
            <a:r>
              <a:rPr lang="fr-FR" dirty="0">
                <a:solidFill>
                  <a:srgbClr val="FFFF00"/>
                </a:solidFill>
                <a:latin typeface="Segoe Print" panose="02000600000000000000" pitchFamily="2" charset="0"/>
                <a:ea typeface="Times New Roman" panose="02020603050405020304" pitchFamily="18" charset="0"/>
                <a:cs typeface="Times New Roman" panose="02020603050405020304" pitchFamily="18" charset="0"/>
              </a:rPr>
              <a:t>/2</a:t>
            </a:r>
            <a:r>
              <a:rPr lang="fr-FR" sz="1100" dirty="0">
                <a:solidFill>
                  <a:srgbClr val="FFFF00"/>
                </a:solidFill>
                <a:latin typeface="Segoe Print" panose="02000600000000000000" pitchFamily="2" charset="0"/>
                <a:ea typeface="Times New Roman" panose="02020603050405020304" pitchFamily="18" charset="0"/>
                <a:cs typeface="Times New Roman" panose="02020603050405020304" pitchFamily="18" charset="0"/>
              </a:rPr>
              <a:t>ème</a:t>
            </a:r>
            <a:r>
              <a:rPr lang="fr-FR" dirty="0">
                <a:solidFill>
                  <a:srgbClr val="FFFF00"/>
                </a:solidFill>
                <a:latin typeface="Segoe Print" panose="02000600000000000000" pitchFamily="2" charset="0"/>
                <a:ea typeface="Times New Roman" panose="02020603050405020304" pitchFamily="18" charset="0"/>
                <a:cs typeface="Times New Roman" panose="02020603050405020304" pitchFamily="18" charset="0"/>
              </a:rPr>
              <a:t>, 1</a:t>
            </a:r>
            <a:r>
              <a:rPr lang="fr-FR" sz="1100" dirty="0">
                <a:solidFill>
                  <a:srgbClr val="FFFF00"/>
                </a:solidFill>
                <a:latin typeface="Segoe Print" panose="02000600000000000000" pitchFamily="2" charset="0"/>
                <a:ea typeface="Times New Roman" panose="02020603050405020304" pitchFamily="18" charset="0"/>
                <a:cs typeface="Times New Roman" panose="02020603050405020304" pitchFamily="18" charset="0"/>
              </a:rPr>
              <a:t>ère</a:t>
            </a:r>
            <a:r>
              <a:rPr lang="fr-FR" dirty="0">
                <a:solidFill>
                  <a:srgbClr val="FFFF00"/>
                </a:solidFill>
                <a:latin typeface="Segoe Print" panose="02000600000000000000" pitchFamily="2" charset="0"/>
                <a:ea typeface="Times New Roman" panose="02020603050405020304" pitchFamily="18" charset="0"/>
                <a:cs typeface="Times New Roman" panose="02020603050405020304" pitchFamily="18" charset="0"/>
              </a:rPr>
              <a:t>, 2</a:t>
            </a:r>
            <a:r>
              <a:rPr lang="fr-FR" sz="1100" dirty="0">
                <a:solidFill>
                  <a:srgbClr val="FFFF00"/>
                </a:solidFill>
                <a:latin typeface="Segoe Print" panose="02000600000000000000" pitchFamily="2" charset="0"/>
                <a:ea typeface="Times New Roman" panose="02020603050405020304" pitchFamily="18" charset="0"/>
                <a:cs typeface="Times New Roman" panose="02020603050405020304" pitchFamily="18" charset="0"/>
              </a:rPr>
              <a:t>ème</a:t>
            </a:r>
            <a:r>
              <a:rPr lang="fr-FR" dirty="0">
                <a:solidFill>
                  <a:srgbClr val="FFFF00"/>
                </a:solidFill>
                <a:latin typeface="Segoe Print" panose="02000600000000000000" pitchFamily="2" charset="0"/>
                <a:ea typeface="Times New Roman" panose="02020603050405020304" pitchFamily="18" charset="0"/>
                <a:cs typeface="Times New Roman" panose="02020603050405020304" pitchFamily="18" charset="0"/>
              </a:rPr>
              <a:t>/fourgon et</a:t>
            </a:r>
            <a:r>
              <a:rPr lang="fr-FR" sz="2400" dirty="0">
                <a:solidFill>
                  <a:srgbClr val="FFFF00"/>
                </a:solidFill>
                <a:latin typeface="Segoe Print" panose="02000600000000000000" pitchFamily="2" charset="0"/>
                <a:ea typeface="Times New Roman" panose="02020603050405020304" pitchFamily="18" charset="0"/>
                <a:cs typeface="Times New Roman" panose="02020603050405020304" pitchFamily="18" charset="0"/>
              </a:rPr>
              <a:t> </a:t>
            </a:r>
            <a:r>
              <a:rPr lang="fr-FR" dirty="0">
                <a:solidFill>
                  <a:srgbClr val="FFFF00"/>
                </a:solidFill>
                <a:latin typeface="Segoe Print" panose="02000600000000000000" pitchFamily="2" charset="0"/>
                <a:ea typeface="Times New Roman" panose="02020603050405020304" pitchFamily="18" charset="0"/>
                <a:cs typeface="Times New Roman" panose="02020603050405020304" pitchFamily="18" charset="0"/>
              </a:rPr>
              <a:t>complété par les variantes XR et V/VB.</a:t>
            </a:r>
            <a:endParaRPr lang="fr-FR" sz="16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mage 10"/>
          <p:cNvPicPr>
            <a:picLocks noChangeAspect="1"/>
          </p:cNvPicPr>
          <p:nvPr/>
        </p:nvPicPr>
        <p:blipFill>
          <a:blip r:embed="rId3"/>
          <a:stretch>
            <a:fillRect/>
          </a:stretch>
        </p:blipFill>
        <p:spPr>
          <a:xfrm>
            <a:off x="259923" y="211741"/>
            <a:ext cx="2400300" cy="1076325"/>
          </a:xfrm>
          <a:prstGeom prst="rect">
            <a:avLst/>
          </a:prstGeom>
        </p:spPr>
      </p:pic>
      <p:pic>
        <p:nvPicPr>
          <p:cNvPr id="13" name="Image 12"/>
          <p:cNvPicPr>
            <a:picLocks noChangeAspect="1"/>
          </p:cNvPicPr>
          <p:nvPr/>
        </p:nvPicPr>
        <p:blipFill>
          <a:blip r:embed="rId4"/>
          <a:stretch>
            <a:fillRect/>
          </a:stretch>
        </p:blipFill>
        <p:spPr>
          <a:xfrm>
            <a:off x="67582" y="3029185"/>
            <a:ext cx="9076418" cy="3476075"/>
          </a:xfrm>
          <a:prstGeom prst="rect">
            <a:avLst/>
          </a:prstGeom>
        </p:spPr>
      </p:pic>
    </p:spTree>
    <p:extLst>
      <p:ext uri="{BB962C8B-B14F-4D97-AF65-F5344CB8AC3E}">
        <p14:creationId xmlns:p14="http://schemas.microsoft.com/office/powerpoint/2010/main" val="16719100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2330023"/>
            <a:ext cx="9036496" cy="3777622"/>
          </a:xfrm>
        </p:spPr>
        <p:txBody>
          <a:bodyPr>
            <a:normAutofit/>
          </a:bodyPr>
          <a:lstStyle/>
          <a:p>
            <a:pPr marL="0" indent="0" algn="ctr">
              <a:buNone/>
            </a:pPr>
            <a:r>
              <a:rPr lang="fr-FR" sz="5400" b="1" dirty="0" smtClean="0">
                <a:solidFill>
                  <a:srgbClr val="BEF73F"/>
                </a:solidFill>
                <a:latin typeface="Segoe Print" panose="02000600000000000000" pitchFamily="2" charset="0"/>
              </a:rPr>
              <a:t>Projets en cours</a:t>
            </a:r>
            <a:endParaRPr lang="fr-FR" sz="5400" b="1" dirty="0">
              <a:solidFill>
                <a:srgbClr val="BEF73F"/>
              </a:solidFill>
              <a:latin typeface="Segoe Print" panose="02000600000000000000" pitchFamily="2" charset="0"/>
            </a:endParaRPr>
          </a:p>
        </p:txBody>
      </p:sp>
      <p:sp>
        <p:nvSpPr>
          <p:cNvPr id="4" name="Espace réservé de la date 3"/>
          <p:cNvSpPr>
            <a:spLocks noGrp="1"/>
          </p:cNvSpPr>
          <p:nvPr>
            <p:ph type="dt" sz="half" idx="10"/>
          </p:nvPr>
        </p:nvSpPr>
        <p:spPr/>
        <p:txBody>
          <a:bodyPr/>
          <a:lstStyle/>
          <a:p>
            <a:r>
              <a:rPr lang="fr-FR" dirty="0" smtClean="0"/>
              <a:t>14/12/2019</a:t>
            </a:r>
            <a:endParaRPr lang="fr-FR" dirty="0"/>
          </a:p>
        </p:txBody>
      </p:sp>
    </p:spTree>
    <p:extLst>
      <p:ext uri="{BB962C8B-B14F-4D97-AF65-F5344CB8AC3E}">
        <p14:creationId xmlns:p14="http://schemas.microsoft.com/office/powerpoint/2010/main" val="6885445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p:cNvSpPr>
            <a:spLocks noGrp="1"/>
          </p:cNvSpPr>
          <p:nvPr>
            <p:ph type="title"/>
          </p:nvPr>
        </p:nvSpPr>
        <p:spPr>
          <a:xfrm>
            <a:off x="287016" y="692748"/>
            <a:ext cx="8856984" cy="1325563"/>
          </a:xfrm>
        </p:spPr>
        <p:txBody>
          <a:bodyPr>
            <a:normAutofit fontScale="90000"/>
          </a:bodyPr>
          <a:lstStyle/>
          <a:p>
            <a:pPr algn="ctr"/>
            <a:r>
              <a:rPr lang="fr-FR" dirty="0"/>
              <a:t/>
            </a:r>
            <a:br>
              <a:rPr lang="fr-FR" dirty="0"/>
            </a:br>
            <a:r>
              <a:rPr lang="fr-FR" dirty="0"/>
              <a:t> </a:t>
            </a:r>
            <a:r>
              <a:rPr lang="fr-FR" sz="2700" b="1" dirty="0" smtClean="0">
                <a:solidFill>
                  <a:srgbClr val="61FA48"/>
                </a:solidFill>
                <a:latin typeface="Segoe Print" panose="02000600000000000000" pitchFamily="2" charset="0"/>
              </a:rPr>
              <a:t>info</a:t>
            </a:r>
            <a:br>
              <a:rPr lang="fr-FR" sz="2700" b="1" dirty="0" smtClean="0">
                <a:solidFill>
                  <a:srgbClr val="61FA48"/>
                </a:solidFill>
                <a:latin typeface="Segoe Print" panose="02000600000000000000" pitchFamily="2" charset="0"/>
              </a:rPr>
            </a:br>
            <a:r>
              <a:rPr lang="fr-FR" sz="2700" b="1" dirty="0" smtClean="0">
                <a:solidFill>
                  <a:srgbClr val="61FA48"/>
                </a:solidFill>
                <a:latin typeface="Segoe Print" panose="02000600000000000000" pitchFamily="2" charset="0"/>
              </a:rPr>
              <a:t>DU </a:t>
            </a:r>
            <a:r>
              <a:rPr lang="fr-FR" sz="2700" b="1" dirty="0">
                <a:solidFill>
                  <a:srgbClr val="61FA48"/>
                </a:solidFill>
                <a:latin typeface="Segoe Print" panose="02000600000000000000" pitchFamily="2" charset="0"/>
              </a:rPr>
              <a:t>CERCLE DU ZÉRO</a:t>
            </a:r>
            <a:endParaRPr lang="fr-FR" sz="2700" dirty="0">
              <a:solidFill>
                <a:srgbClr val="61FA48"/>
              </a:solidFill>
              <a:latin typeface="Segoe Print" panose="02000600000000000000" pitchFamily="2" charset="0"/>
            </a:endParaRPr>
          </a:p>
        </p:txBody>
      </p:sp>
      <p:sp>
        <p:nvSpPr>
          <p:cNvPr id="3" name="Espace réservé du contenu 2"/>
          <p:cNvSpPr>
            <a:spLocks noGrp="1"/>
          </p:cNvSpPr>
          <p:nvPr>
            <p:ph idx="1"/>
          </p:nvPr>
        </p:nvSpPr>
        <p:spPr>
          <a:xfrm>
            <a:off x="395537" y="2133600"/>
            <a:ext cx="8138864" cy="3886200"/>
          </a:xfrm>
        </p:spPr>
        <p:txBody>
          <a:bodyPr>
            <a:normAutofit/>
          </a:bodyPr>
          <a:lstStyle/>
          <a:p>
            <a:endParaRPr lang="fr-FR" dirty="0"/>
          </a:p>
          <a:p>
            <a:pPr marL="0" indent="0" algn="ctr">
              <a:buNone/>
            </a:pPr>
            <a:endParaRPr lang="fr-FR" sz="1600" dirty="0"/>
          </a:p>
        </p:txBody>
      </p:sp>
      <p:pic>
        <p:nvPicPr>
          <p:cNvPr id="7" name="Espace réservé du contenu 6"/>
          <p:cNvPicPr>
            <a:picLocks noGrp="1" noChangeAspect="1"/>
          </p:cNvPicPr>
          <p:nvPr>
            <p:ph sz="quarter" idx="4294967295"/>
          </p:nvPr>
        </p:nvPicPr>
        <p:blipFill>
          <a:blip r:embed="rId4" cstate="print">
            <a:extLst>
              <a:ext uri="{28A0092B-C50C-407E-A947-70E740481C1C}">
                <a14:useLocalDpi xmlns:a14="http://schemas.microsoft.com/office/drawing/2010/main" val="0"/>
              </a:ext>
            </a:extLst>
          </a:blip>
          <a:stretch>
            <a:fillRect/>
          </a:stretch>
        </p:blipFill>
        <p:spPr>
          <a:xfrm>
            <a:off x="0" y="0"/>
            <a:ext cx="971600" cy="1167380"/>
          </a:xfrm>
        </p:spPr>
      </p:pic>
      <p:sp>
        <p:nvSpPr>
          <p:cNvPr id="9" name="Espace réservé de la date 8"/>
          <p:cNvSpPr>
            <a:spLocks noGrp="1"/>
          </p:cNvSpPr>
          <p:nvPr>
            <p:ph type="dt" sz="half" idx="10"/>
          </p:nvPr>
        </p:nvSpPr>
        <p:spPr>
          <a:xfrm>
            <a:off x="7772400" y="6135089"/>
            <a:ext cx="1238436" cy="370171"/>
          </a:xfrm>
        </p:spPr>
        <p:txBody>
          <a:bodyPr/>
          <a:lstStyle/>
          <a:p>
            <a:r>
              <a:rPr lang="fr-FR" dirty="0" smtClean="0">
                <a:solidFill>
                  <a:schemeClr val="bg1"/>
                </a:solidFill>
              </a:rPr>
              <a:t>14/12/2019</a:t>
            </a:r>
            <a:endParaRPr lang="fr-FR" dirty="0">
              <a:solidFill>
                <a:schemeClr val="bg1"/>
              </a:solidFill>
            </a:endParaRPr>
          </a:p>
        </p:txBody>
      </p:sp>
      <p:graphicFrame>
        <p:nvGraphicFramePr>
          <p:cNvPr id="6" name="Objet 5"/>
          <p:cNvGraphicFramePr>
            <a:graphicFrameLocks noChangeAspect="1"/>
          </p:cNvGraphicFramePr>
          <p:nvPr>
            <p:extLst>
              <p:ext uri="{D42A27DB-BD31-4B8C-83A1-F6EECF244321}">
                <p14:modId xmlns:p14="http://schemas.microsoft.com/office/powerpoint/2010/main" val="2409940450"/>
              </p:ext>
            </p:extLst>
          </p:nvPr>
        </p:nvGraphicFramePr>
        <p:xfrm>
          <a:off x="5076056" y="2421066"/>
          <a:ext cx="2878138" cy="4064000"/>
        </p:xfrm>
        <a:graphic>
          <a:graphicData uri="http://schemas.openxmlformats.org/presentationml/2006/ole">
            <mc:AlternateContent xmlns:mc="http://schemas.openxmlformats.org/markup-compatibility/2006">
              <mc:Choice xmlns:v="urn:schemas-microsoft-com:vml" Requires="v">
                <p:oleObj spid="_x0000_s1126" name="PDF" r:id="rId5" imgW="0" imgH="360" progId="FoxitReader.Document">
                  <p:embed/>
                </p:oleObj>
              </mc:Choice>
              <mc:Fallback>
                <p:oleObj name="PDF" r:id="rId5" imgW="0" imgH="360" progId="FoxitReader.Document">
                  <p:embed/>
                  <p:pic>
                    <p:nvPicPr>
                      <p:cNvPr id="0" name=""/>
                      <p:cNvPicPr/>
                      <p:nvPr/>
                    </p:nvPicPr>
                    <p:blipFill>
                      <a:blip r:embed="rId6"/>
                      <a:stretch>
                        <a:fillRect/>
                      </a:stretch>
                    </p:blipFill>
                    <p:spPr>
                      <a:xfrm>
                        <a:off x="5076056" y="2421066"/>
                        <a:ext cx="2878138" cy="4064000"/>
                      </a:xfrm>
                      <a:prstGeom prst="rect">
                        <a:avLst/>
                      </a:prstGeom>
                    </p:spPr>
                  </p:pic>
                </p:oleObj>
              </mc:Fallback>
            </mc:AlternateContent>
          </a:graphicData>
        </a:graphic>
      </p:graphicFrame>
      <p:graphicFrame>
        <p:nvGraphicFramePr>
          <p:cNvPr id="8" name="Objet 7"/>
          <p:cNvGraphicFramePr>
            <a:graphicFrameLocks noChangeAspect="1"/>
          </p:cNvGraphicFramePr>
          <p:nvPr>
            <p:extLst>
              <p:ext uri="{D42A27DB-BD31-4B8C-83A1-F6EECF244321}">
                <p14:modId xmlns:p14="http://schemas.microsoft.com/office/powerpoint/2010/main" val="2375480981"/>
              </p:ext>
            </p:extLst>
          </p:nvPr>
        </p:nvGraphicFramePr>
        <p:xfrm>
          <a:off x="971600" y="2441260"/>
          <a:ext cx="2878138" cy="4064000"/>
        </p:xfrm>
        <a:graphic>
          <a:graphicData uri="http://schemas.openxmlformats.org/presentationml/2006/ole">
            <mc:AlternateContent xmlns:mc="http://schemas.openxmlformats.org/markup-compatibility/2006">
              <mc:Choice xmlns:v="urn:schemas-microsoft-com:vml" Requires="v">
                <p:oleObj spid="_x0000_s1127" name="PDF" r:id="rId7" imgW="0" imgH="360" progId="FoxitReader.Document">
                  <p:embed/>
                </p:oleObj>
              </mc:Choice>
              <mc:Fallback>
                <p:oleObj name="PDF" r:id="rId7" imgW="0" imgH="360" progId="FoxitReader.Document">
                  <p:embed/>
                  <p:pic>
                    <p:nvPicPr>
                      <p:cNvPr id="0" name=""/>
                      <p:cNvPicPr/>
                      <p:nvPr/>
                    </p:nvPicPr>
                    <p:blipFill>
                      <a:blip r:embed="rId8"/>
                      <a:stretch>
                        <a:fillRect/>
                      </a:stretch>
                    </p:blipFill>
                    <p:spPr>
                      <a:xfrm>
                        <a:off x="971600" y="2441260"/>
                        <a:ext cx="2878138" cy="4064000"/>
                      </a:xfrm>
                      <a:prstGeom prst="rect">
                        <a:avLst/>
                      </a:prstGeom>
                    </p:spPr>
                  </p:pic>
                </p:oleObj>
              </mc:Fallback>
            </mc:AlternateContent>
          </a:graphicData>
        </a:graphic>
      </p:graphicFrame>
      <p:pic>
        <p:nvPicPr>
          <p:cNvPr id="10" name="il_fi" descr="http://www.easydroit.fr/images/article/image/image031.png"/>
          <p:cNvPicPr/>
          <p:nvPr/>
        </p:nvPicPr>
        <p:blipFill>
          <a:blip r:embed="rId9" cstate="print"/>
          <a:srcRect/>
          <a:stretch>
            <a:fillRect/>
          </a:stretch>
        </p:blipFill>
        <p:spPr bwMode="auto">
          <a:xfrm>
            <a:off x="8362764" y="186905"/>
            <a:ext cx="648072" cy="576064"/>
          </a:xfrm>
          <a:prstGeom prst="rect">
            <a:avLst/>
          </a:prstGeom>
          <a:noFill/>
          <a:ln w="9525">
            <a:noFill/>
            <a:miter lim="800000"/>
            <a:headEnd/>
            <a:tailEnd/>
          </a:ln>
        </p:spPr>
      </p:pic>
    </p:spTree>
    <p:extLst>
      <p:ext uri="{BB962C8B-B14F-4D97-AF65-F5344CB8AC3E}">
        <p14:creationId xmlns:p14="http://schemas.microsoft.com/office/powerpoint/2010/main" val="114157738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fr-FR" dirty="0" smtClean="0"/>
          </a:p>
          <a:p>
            <a:endParaRPr lang="fr-FR" dirty="0" smtClean="0"/>
          </a:p>
        </p:txBody>
      </p:sp>
      <p:sp>
        <p:nvSpPr>
          <p:cNvPr id="7" name="ZoneTexte 6"/>
          <p:cNvSpPr txBox="1"/>
          <p:nvPr/>
        </p:nvSpPr>
        <p:spPr>
          <a:xfrm>
            <a:off x="2420144" y="4157464"/>
            <a:ext cx="6048672" cy="369332"/>
          </a:xfrm>
          <a:prstGeom prst="rect">
            <a:avLst/>
          </a:prstGeom>
          <a:noFill/>
        </p:spPr>
        <p:txBody>
          <a:bodyPr wrap="square" rtlCol="0">
            <a:spAutoFit/>
          </a:bodyPr>
          <a:lstStyle/>
          <a:p>
            <a:endParaRPr lang="fr-FR" dirty="0"/>
          </a:p>
        </p:txBody>
      </p:sp>
      <p:sp>
        <p:nvSpPr>
          <p:cNvPr id="32771" name="Rectangle 3"/>
          <p:cNvSpPr>
            <a:spLocks noChangeArrowheads="1"/>
          </p:cNvSpPr>
          <p:nvPr/>
        </p:nvSpPr>
        <p:spPr bwMode="auto">
          <a:xfrm>
            <a:off x="0" y="3155168"/>
            <a:ext cx="9144000" cy="163121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800" b="1" i="0" u="none" strike="noStrike" cap="none" normalizeH="0" baseline="0" dirty="0" smtClean="0">
                <a:ln>
                  <a:noFill/>
                </a:ln>
                <a:solidFill>
                  <a:srgbClr val="FFFF00"/>
                </a:solidFill>
                <a:effectLst/>
                <a:latin typeface="Segoe Print" panose="02000600000000000000" pitchFamily="2" charset="0"/>
                <a:ea typeface="Times New Roman" pitchFamily="18" charset="0"/>
                <a:cs typeface="Aharoni" pitchFamily="2" charset="-79"/>
              </a:rPr>
              <a:t>PROJET D’AMELIORATION </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2800" b="1" i="0" u="none" strike="noStrike" cap="none" normalizeH="0" baseline="0" dirty="0" smtClean="0">
                <a:ln>
                  <a:noFill/>
                </a:ln>
                <a:solidFill>
                  <a:srgbClr val="FFFF00"/>
                </a:solidFill>
                <a:effectLst/>
                <a:latin typeface="Segoe Print" panose="02000600000000000000" pitchFamily="2" charset="0"/>
                <a:ea typeface="Times New Roman" pitchFamily="18" charset="0"/>
                <a:cs typeface="Aharoni" pitchFamily="2" charset="-79"/>
              </a:rPr>
              <a:t>DES VOITURES CIWL</a:t>
            </a:r>
            <a:r>
              <a:rPr kumimoji="0" lang="fr-FR" sz="1600" b="1" i="0" u="none" strike="noStrike" cap="none" normalizeH="0" baseline="0" dirty="0" smtClean="0">
                <a:ln>
                  <a:noFill/>
                </a:ln>
                <a:solidFill>
                  <a:srgbClr val="FFFF00"/>
                </a:solidFill>
                <a:effectLst/>
                <a:latin typeface="Segoe Print" panose="02000600000000000000" pitchFamily="2" charset="0"/>
                <a:ea typeface="Times New Roman" pitchFamily="18" charset="0"/>
                <a:cs typeface="Arial" pitchFamily="34" charset="0"/>
              </a:rPr>
              <a:t> </a:t>
            </a:r>
            <a:endParaRPr kumimoji="0" lang="fr-FR" sz="1600" b="0" i="0" u="none" strike="noStrike" cap="none" normalizeH="0" baseline="0" dirty="0" smtClean="0">
              <a:ln>
                <a:noFill/>
              </a:ln>
              <a:solidFill>
                <a:srgbClr val="FFFF00"/>
              </a:solidFill>
              <a:effectLst/>
              <a:latin typeface="Segoe Print" panose="02000600000000000000" pitchFamily="2" charset="0"/>
              <a:ea typeface="Times New Roman"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sz="1600" b="0" i="0" u="none" strike="noStrike" cap="none" normalizeH="0" baseline="0" dirty="0" smtClean="0">
                <a:ln>
                  <a:noFill/>
                </a:ln>
                <a:solidFill>
                  <a:srgbClr val="FFFF00"/>
                </a:solidFill>
                <a:effectLst/>
                <a:latin typeface="Segoe Print" panose="02000600000000000000" pitchFamily="2" charset="0"/>
                <a:ea typeface="Times New Roman" pitchFamily="18" charset="0"/>
                <a:cs typeface="Arial"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fr-FR" sz="2800" b="1" i="0" u="none" strike="noStrike" cap="none" normalizeH="0" baseline="0" dirty="0" smtClean="0">
                <a:ln>
                  <a:noFill/>
                </a:ln>
                <a:solidFill>
                  <a:srgbClr val="FFFF00"/>
                </a:solidFill>
                <a:effectLst/>
                <a:latin typeface="Segoe Print" panose="02000600000000000000" pitchFamily="2" charset="0"/>
                <a:ea typeface="Times New Roman" pitchFamily="18" charset="0"/>
                <a:cs typeface="Aharoni" pitchFamily="2" charset="-79"/>
              </a:rPr>
              <a:t>Projet Gilbert LEBEC</a:t>
            </a:r>
            <a:endParaRPr kumimoji="0" lang="fr-FR" sz="1600" b="0" i="0" u="none" strike="noStrike" cap="none" normalizeH="0" baseline="0" dirty="0" smtClean="0">
              <a:ln>
                <a:noFill/>
              </a:ln>
              <a:solidFill>
                <a:srgbClr val="FFFF00"/>
              </a:solidFill>
              <a:effectLst/>
              <a:latin typeface="Segoe Print" panose="02000600000000000000" pitchFamily="2" charset="0"/>
              <a:ea typeface="Times New Roman" pitchFamily="18" charset="0"/>
              <a:cs typeface="Arial" pitchFamily="34" charset="0"/>
            </a:endParaRPr>
          </a:p>
        </p:txBody>
      </p:sp>
      <p:pic>
        <p:nvPicPr>
          <p:cNvPr id="11" name="Image 10" descr="http://www.elettren.it/images/marchio%20elettren%20sito.jpg"/>
          <p:cNvPicPr/>
          <p:nvPr/>
        </p:nvPicPr>
        <p:blipFill>
          <a:blip r:embed="rId2" cstate="print"/>
          <a:srcRect/>
          <a:stretch>
            <a:fillRect/>
          </a:stretch>
        </p:blipFill>
        <p:spPr bwMode="auto">
          <a:xfrm>
            <a:off x="2555776" y="1844824"/>
            <a:ext cx="3810000" cy="561975"/>
          </a:xfrm>
          <a:prstGeom prst="rect">
            <a:avLst/>
          </a:prstGeom>
          <a:noFill/>
          <a:ln w="9525">
            <a:noFill/>
            <a:miter lim="800000"/>
            <a:headEnd/>
            <a:tailEnd/>
          </a:ln>
        </p:spPr>
      </p:pic>
      <p:sp>
        <p:nvSpPr>
          <p:cNvPr id="8" name="Espace réservé de la date 7"/>
          <p:cNvSpPr>
            <a:spLocks noGrp="1"/>
          </p:cNvSpPr>
          <p:nvPr>
            <p:ph type="dt" sz="half" idx="10"/>
          </p:nvPr>
        </p:nvSpPr>
        <p:spPr/>
        <p:txBody>
          <a:bodyPr/>
          <a:lstStyle/>
          <a:p>
            <a:r>
              <a:rPr lang="fr-FR" dirty="0" smtClean="0"/>
              <a:t>14/12/2019</a:t>
            </a:r>
            <a:endParaRPr lang="fr-FR" dirty="0"/>
          </a:p>
        </p:txBody>
      </p:sp>
    </p:spTree>
    <p:extLst>
      <p:ext uri="{BB962C8B-B14F-4D97-AF65-F5344CB8AC3E}">
        <p14:creationId xmlns:p14="http://schemas.microsoft.com/office/powerpoint/2010/main" val="110855003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fr-FR" dirty="0" smtClean="0"/>
          </a:p>
          <a:p>
            <a:endParaRPr lang="fr-FR" dirty="0" smtClean="0"/>
          </a:p>
        </p:txBody>
      </p:sp>
      <p:pic>
        <p:nvPicPr>
          <p:cNvPr id="6" name="Image 5" descr="http://www.elettren.it/images/sito%20storia2.jpg"/>
          <p:cNvPicPr/>
          <p:nvPr/>
        </p:nvPicPr>
        <p:blipFill>
          <a:blip r:embed="rId2" cstate="print"/>
          <a:srcRect/>
          <a:stretch>
            <a:fillRect/>
          </a:stretch>
        </p:blipFill>
        <p:spPr bwMode="auto">
          <a:xfrm>
            <a:off x="899592" y="1327237"/>
            <a:ext cx="7416824" cy="5126099"/>
          </a:xfrm>
          <a:prstGeom prst="rect">
            <a:avLst/>
          </a:prstGeom>
          <a:noFill/>
          <a:ln w="9525">
            <a:noFill/>
            <a:miter lim="800000"/>
            <a:headEnd/>
            <a:tailEnd/>
          </a:ln>
        </p:spPr>
      </p:pic>
      <p:sp>
        <p:nvSpPr>
          <p:cNvPr id="7" name="Espace réservé de la date 6"/>
          <p:cNvSpPr>
            <a:spLocks noGrp="1"/>
          </p:cNvSpPr>
          <p:nvPr>
            <p:ph type="dt" sz="half" idx="10"/>
          </p:nvPr>
        </p:nvSpPr>
        <p:spPr/>
        <p:txBody>
          <a:bodyPr/>
          <a:lstStyle/>
          <a:p>
            <a:r>
              <a:rPr lang="fr-FR" dirty="0" smtClean="0"/>
              <a:t>14/12/2019</a:t>
            </a:r>
            <a:endParaRPr lang="fr-FR" dirty="0"/>
          </a:p>
        </p:txBody>
      </p:sp>
    </p:spTree>
    <p:extLst>
      <p:ext uri="{BB962C8B-B14F-4D97-AF65-F5344CB8AC3E}">
        <p14:creationId xmlns:p14="http://schemas.microsoft.com/office/powerpoint/2010/main" val="102433041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9" name="Rectangle 3"/>
          <p:cNvSpPr>
            <a:spLocks noChangeArrowheads="1"/>
          </p:cNvSpPr>
          <p:nvPr/>
        </p:nvSpPr>
        <p:spPr bwMode="auto">
          <a:xfrm>
            <a:off x="0" y="3509576"/>
            <a:ext cx="9144000" cy="7386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b="0" i="0" u="none" strike="noStrike" cap="none" normalizeH="0" baseline="0" dirty="0" smtClean="0">
                <a:ln>
                  <a:noFill/>
                </a:ln>
                <a:solidFill>
                  <a:srgbClr val="FFFF00"/>
                </a:solidFill>
                <a:effectLst/>
                <a:latin typeface="Candara" pitchFamily="34" charset="0"/>
                <a:ea typeface="Calibri" pitchFamily="34" charset="0"/>
                <a:cs typeface="Aharoni" pitchFamily="2" charset="-79"/>
              </a:rPr>
              <a:t>Il</a:t>
            </a:r>
            <a:endParaRPr kumimoji="0" lang="fr-FR" b="0" i="0" u="none" strike="noStrike" cap="none" normalizeH="0" baseline="0" dirty="0" smtClean="0">
              <a:ln>
                <a:noFill/>
              </a:ln>
              <a:solidFill>
                <a:schemeClr val="accent6">
                  <a:lumMod val="75000"/>
                </a:schemeClr>
              </a:solidFill>
              <a:effectLst/>
              <a:latin typeface="Candara" pitchFamily="34" charset="0"/>
              <a:ea typeface="Calibri"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dirty="0" smtClean="0">
              <a:ln>
                <a:noFill/>
              </a:ln>
              <a:solidFill>
                <a:schemeClr val="accent6">
                  <a:lumMod val="75000"/>
                </a:schemeClr>
              </a:solidFill>
              <a:effectLst/>
              <a:latin typeface="Arial" pitchFamily="34" charset="0"/>
              <a:cs typeface="Arial" pitchFamily="34" charset="0"/>
            </a:endParaRPr>
          </a:p>
        </p:txBody>
      </p:sp>
      <p:sp>
        <p:nvSpPr>
          <p:cNvPr id="6" name="Espace réservé de la date 5"/>
          <p:cNvSpPr>
            <a:spLocks noGrp="1"/>
          </p:cNvSpPr>
          <p:nvPr>
            <p:ph type="dt" sz="half" idx="10"/>
          </p:nvPr>
        </p:nvSpPr>
        <p:spPr/>
        <p:txBody>
          <a:bodyPr/>
          <a:lstStyle/>
          <a:p>
            <a:r>
              <a:rPr lang="fr-FR" dirty="0" smtClean="0"/>
              <a:t>14/12/2019</a:t>
            </a:r>
            <a:endParaRPr lang="fr-FR" dirty="0"/>
          </a:p>
        </p:txBody>
      </p:sp>
      <p:sp>
        <p:nvSpPr>
          <p:cNvPr id="7" name="Rectangle 6"/>
          <p:cNvSpPr/>
          <p:nvPr/>
        </p:nvSpPr>
        <p:spPr>
          <a:xfrm>
            <a:off x="1" y="188640"/>
            <a:ext cx="9036496" cy="1231106"/>
          </a:xfrm>
          <a:prstGeom prst="rect">
            <a:avLst/>
          </a:prstGeom>
        </p:spPr>
        <p:txBody>
          <a:bodyPr wrap="square">
            <a:spAutoFit/>
          </a:bodyPr>
          <a:lstStyle/>
          <a:p>
            <a:pPr algn="ctr">
              <a:spcAft>
                <a:spcPts val="0"/>
              </a:spcAft>
            </a:pPr>
            <a:r>
              <a:rPr lang="fr-FR" sz="2800" b="1" dirty="0">
                <a:solidFill>
                  <a:srgbClr val="FFFF00"/>
                </a:solidFill>
                <a:latin typeface="Segoe Print" panose="02000600000000000000" pitchFamily="2" charset="0"/>
                <a:ea typeface="Times New Roman" panose="02020603050405020304" pitchFamily="18" charset="0"/>
              </a:rPr>
              <a:t>P</a:t>
            </a:r>
            <a:r>
              <a:rPr lang="fr-FR" sz="2800" b="1" dirty="0" smtClean="0">
                <a:solidFill>
                  <a:srgbClr val="FFFF00"/>
                </a:solidFill>
                <a:latin typeface="Segoe Print" panose="02000600000000000000" pitchFamily="2" charset="0"/>
                <a:ea typeface="Times New Roman" panose="02020603050405020304" pitchFamily="18" charset="0"/>
              </a:rPr>
              <a:t>laque </a:t>
            </a:r>
            <a:r>
              <a:rPr lang="fr-FR" sz="2800" b="1" dirty="0">
                <a:solidFill>
                  <a:srgbClr val="FFFF00"/>
                </a:solidFill>
                <a:latin typeface="Segoe Print" panose="02000600000000000000" pitchFamily="2" charset="0"/>
                <a:ea typeface="Times New Roman" panose="02020603050405020304" pitchFamily="18" charset="0"/>
              </a:rPr>
              <a:t>de </a:t>
            </a:r>
            <a:r>
              <a:rPr lang="fr-FR" sz="2800" b="1" dirty="0" smtClean="0">
                <a:solidFill>
                  <a:srgbClr val="FFFF00"/>
                </a:solidFill>
                <a:latin typeface="Segoe Print" panose="02000600000000000000" pitchFamily="2" charset="0"/>
                <a:ea typeface="Times New Roman" panose="02020603050405020304" pitchFamily="18" charset="0"/>
              </a:rPr>
              <a:t>châssis pour CIWL ELETTREN </a:t>
            </a:r>
          </a:p>
          <a:p>
            <a:pPr algn="ctr">
              <a:spcAft>
                <a:spcPts val="0"/>
              </a:spcAft>
            </a:pPr>
            <a:r>
              <a:rPr lang="fr-FR" sz="2800" b="1" dirty="0" smtClean="0">
                <a:solidFill>
                  <a:srgbClr val="FFFF00"/>
                </a:solidFill>
                <a:latin typeface="Segoe Print" panose="02000600000000000000" pitchFamily="2" charset="0"/>
                <a:ea typeface="Times New Roman" panose="02020603050405020304" pitchFamily="18" charset="0"/>
              </a:rPr>
              <a:t>et les </a:t>
            </a:r>
            <a:r>
              <a:rPr lang="fr-FR" sz="2800" b="1" dirty="0">
                <a:solidFill>
                  <a:srgbClr val="FFFF00"/>
                </a:solidFill>
                <a:latin typeface="Segoe Print" panose="02000600000000000000" pitchFamily="2" charset="0"/>
                <a:ea typeface="Times New Roman" panose="02020603050405020304" pitchFamily="18" charset="0"/>
              </a:rPr>
              <a:t>bandes rivetées du toit.</a:t>
            </a:r>
            <a:endParaRPr lang="fr-FR" sz="2800" b="1" dirty="0">
              <a:solidFill>
                <a:srgbClr val="FFFF00"/>
              </a:solidFill>
              <a:latin typeface="Segoe Print" panose="02000600000000000000" pitchFamily="2" charset="0"/>
              <a:ea typeface="Calibri" panose="020F0502020204030204" pitchFamily="34" charset="0"/>
            </a:endParaRPr>
          </a:p>
          <a:p>
            <a:pPr>
              <a:spcAft>
                <a:spcPts val="0"/>
              </a:spcAft>
            </a:pPr>
            <a:r>
              <a:rPr lang="fr-FR" dirty="0">
                <a:solidFill>
                  <a:srgbClr val="000000"/>
                </a:solidFill>
                <a:latin typeface="Calibri" panose="020F0502020204030204" pitchFamily="34" charset="0"/>
                <a:ea typeface="Times New Roman" panose="02020603050405020304" pitchFamily="18" charset="0"/>
              </a:rPr>
              <a:t> </a:t>
            </a:r>
            <a:endParaRPr lang="fr-FR" dirty="0">
              <a:effectLst/>
              <a:latin typeface="Times New Roman" panose="02020603050405020304" pitchFamily="18" charset="0"/>
              <a:ea typeface="Calibri" panose="020F0502020204030204" pitchFamily="34" charset="0"/>
            </a:endParaRPr>
          </a:p>
        </p:txBody>
      </p:sp>
      <p:pic>
        <p:nvPicPr>
          <p:cNvPr id="9" name="Picture 9177"/>
          <p:cNvPicPr/>
          <p:nvPr/>
        </p:nvPicPr>
        <p:blipFill>
          <a:blip r:embed="rId2"/>
          <a:stretch>
            <a:fillRect/>
          </a:stretch>
        </p:blipFill>
        <p:spPr>
          <a:xfrm>
            <a:off x="421081" y="1048284"/>
            <a:ext cx="8301838" cy="5661248"/>
          </a:xfrm>
          <a:prstGeom prst="rect">
            <a:avLst/>
          </a:prstGeom>
        </p:spPr>
      </p:pic>
    </p:spTree>
    <p:extLst>
      <p:ext uri="{BB962C8B-B14F-4D97-AF65-F5344CB8AC3E}">
        <p14:creationId xmlns:p14="http://schemas.microsoft.com/office/powerpoint/2010/main" val="61406526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Espace réservé du conten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207606"/>
            <a:ext cx="9085173" cy="5112568"/>
          </a:xfrm>
        </p:spPr>
      </p:pic>
      <p:sp>
        <p:nvSpPr>
          <p:cNvPr id="4" name="Espace réservé de la date 3"/>
          <p:cNvSpPr>
            <a:spLocks noGrp="1"/>
          </p:cNvSpPr>
          <p:nvPr>
            <p:ph type="dt" sz="half" idx="10"/>
          </p:nvPr>
        </p:nvSpPr>
        <p:spPr/>
        <p:txBody>
          <a:bodyPr/>
          <a:lstStyle/>
          <a:p>
            <a:r>
              <a:rPr lang="fr-FR" dirty="0" smtClean="0"/>
              <a:t>14/12/2019</a:t>
            </a:r>
            <a:endParaRPr lang="fr-FR" dirty="0"/>
          </a:p>
        </p:txBody>
      </p:sp>
      <p:sp>
        <p:nvSpPr>
          <p:cNvPr id="3" name="Rectangle 2"/>
          <p:cNvSpPr/>
          <p:nvPr/>
        </p:nvSpPr>
        <p:spPr>
          <a:xfrm>
            <a:off x="-26846" y="300944"/>
            <a:ext cx="9085173" cy="461665"/>
          </a:xfrm>
          <a:prstGeom prst="rect">
            <a:avLst/>
          </a:prstGeom>
        </p:spPr>
        <p:txBody>
          <a:bodyPr wrap="square">
            <a:spAutoFit/>
          </a:bodyPr>
          <a:lstStyle/>
          <a:p>
            <a:pPr algn="ctr"/>
            <a:r>
              <a:rPr lang="fr-FR" sz="2400" b="1" dirty="0">
                <a:solidFill>
                  <a:srgbClr val="FFFF00"/>
                </a:solidFill>
                <a:latin typeface="Segoe Print" panose="02000600000000000000" pitchFamily="2" charset="0"/>
              </a:rPr>
              <a:t>Bogies de Gilbert LEBEC pour CIWL ELETTREN</a:t>
            </a:r>
          </a:p>
        </p:txBody>
      </p:sp>
      <p:pic>
        <p:nvPicPr>
          <p:cNvPr id="6" name="il_fi" descr="http://www.easydroit.fr/images/article/image/image031.png"/>
          <p:cNvPicPr/>
          <p:nvPr/>
        </p:nvPicPr>
        <p:blipFill>
          <a:blip r:embed="rId3" cstate="print"/>
          <a:srcRect/>
          <a:stretch>
            <a:fillRect/>
          </a:stretch>
        </p:blipFill>
        <p:spPr bwMode="auto">
          <a:xfrm>
            <a:off x="8495928" y="76235"/>
            <a:ext cx="648072" cy="576064"/>
          </a:xfrm>
          <a:prstGeom prst="rect">
            <a:avLst/>
          </a:prstGeom>
          <a:noFill/>
          <a:ln w="9525">
            <a:noFill/>
            <a:miter lim="800000"/>
            <a:headEnd/>
            <a:tailEnd/>
          </a:ln>
        </p:spPr>
      </p:pic>
    </p:spTree>
    <p:extLst>
      <p:ext uri="{BB962C8B-B14F-4D97-AF65-F5344CB8AC3E}">
        <p14:creationId xmlns:p14="http://schemas.microsoft.com/office/powerpoint/2010/main" val="36441997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fr-FR" dirty="0" smtClean="0"/>
          </a:p>
          <a:p>
            <a:endParaRPr lang="fr-FR" dirty="0" smtClean="0"/>
          </a:p>
        </p:txBody>
      </p:sp>
      <p:sp>
        <p:nvSpPr>
          <p:cNvPr id="7" name="Espace réservé de la date 6"/>
          <p:cNvSpPr>
            <a:spLocks noGrp="1"/>
          </p:cNvSpPr>
          <p:nvPr>
            <p:ph type="dt" sz="half" idx="10"/>
          </p:nvPr>
        </p:nvSpPr>
        <p:spPr/>
        <p:txBody>
          <a:bodyPr/>
          <a:lstStyle/>
          <a:p>
            <a:r>
              <a:rPr lang="fr-FR" dirty="0" smtClean="0"/>
              <a:t>14/12/2019</a:t>
            </a:r>
            <a:endParaRPr lang="fr-FR" dirty="0"/>
          </a:p>
        </p:txBody>
      </p:sp>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6163"/>
            <a:ext cx="9144000" cy="5145673"/>
          </a:xfrm>
          <a:prstGeom prst="rect">
            <a:avLst/>
          </a:prstGeom>
        </p:spPr>
      </p:pic>
      <p:sp>
        <p:nvSpPr>
          <p:cNvPr id="8" name="ZoneTexte 7"/>
          <p:cNvSpPr txBox="1"/>
          <p:nvPr/>
        </p:nvSpPr>
        <p:spPr>
          <a:xfrm>
            <a:off x="107079" y="198970"/>
            <a:ext cx="9009198" cy="523220"/>
          </a:xfrm>
          <a:prstGeom prst="rect">
            <a:avLst/>
          </a:prstGeom>
          <a:noFill/>
        </p:spPr>
        <p:txBody>
          <a:bodyPr wrap="none" rtlCol="0">
            <a:spAutoFit/>
          </a:bodyPr>
          <a:lstStyle/>
          <a:p>
            <a:r>
              <a:rPr lang="fr-FR" sz="2800" b="1" dirty="0" smtClean="0">
                <a:solidFill>
                  <a:srgbClr val="FFFF00"/>
                </a:solidFill>
                <a:latin typeface="Segoe Print" panose="02000600000000000000" pitchFamily="2" charset="0"/>
              </a:rPr>
              <a:t>Bogies de Gilbert LEBEC pour CIWL ELETTREN</a:t>
            </a:r>
            <a:endParaRPr lang="fr-FR" sz="2800" b="1" dirty="0">
              <a:solidFill>
                <a:srgbClr val="FFFF00"/>
              </a:solidFill>
              <a:latin typeface="Segoe Print" panose="02000600000000000000" pitchFamily="2" charset="0"/>
            </a:endParaRPr>
          </a:p>
        </p:txBody>
      </p:sp>
    </p:spTree>
    <p:extLst>
      <p:ext uri="{BB962C8B-B14F-4D97-AF65-F5344CB8AC3E}">
        <p14:creationId xmlns:p14="http://schemas.microsoft.com/office/powerpoint/2010/main" val="367177086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rot="5400000">
            <a:off x="1335796" y="-1361857"/>
            <a:ext cx="6470325" cy="9146081"/>
          </a:xfrm>
          <a:prstGeom prst="rect">
            <a:avLst/>
          </a:prstGeom>
        </p:spPr>
      </p:pic>
      <p:sp>
        <p:nvSpPr>
          <p:cNvPr id="4" name="Espace réservé de la date 3"/>
          <p:cNvSpPr>
            <a:spLocks noGrp="1"/>
          </p:cNvSpPr>
          <p:nvPr>
            <p:ph type="dt" sz="half" idx="10"/>
          </p:nvPr>
        </p:nvSpPr>
        <p:spPr/>
        <p:txBody>
          <a:bodyPr/>
          <a:lstStyle/>
          <a:p>
            <a:r>
              <a:rPr lang="fr-FR" dirty="0" smtClean="0"/>
              <a:t>14/12/2019</a:t>
            </a:r>
            <a:endParaRPr lang="fr-FR" dirty="0"/>
          </a:p>
        </p:txBody>
      </p:sp>
      <p:pic>
        <p:nvPicPr>
          <p:cNvPr id="6" name="il_fi" descr="http://www.easydroit.fr/images/article/image/image031.png"/>
          <p:cNvPicPr/>
          <p:nvPr/>
        </p:nvPicPr>
        <p:blipFill>
          <a:blip r:embed="rId3" cstate="print"/>
          <a:srcRect/>
          <a:stretch>
            <a:fillRect/>
          </a:stretch>
        </p:blipFill>
        <p:spPr bwMode="auto">
          <a:xfrm>
            <a:off x="8495928" y="76235"/>
            <a:ext cx="648072" cy="576064"/>
          </a:xfrm>
          <a:prstGeom prst="rect">
            <a:avLst/>
          </a:prstGeom>
          <a:noFill/>
          <a:ln w="9525">
            <a:noFill/>
            <a:miter lim="800000"/>
            <a:headEnd/>
            <a:tailEnd/>
          </a:ln>
        </p:spPr>
      </p:pic>
    </p:spTree>
    <p:extLst>
      <p:ext uri="{BB962C8B-B14F-4D97-AF65-F5344CB8AC3E}">
        <p14:creationId xmlns:p14="http://schemas.microsoft.com/office/powerpoint/2010/main" val="9445089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2582" y="100332"/>
            <a:ext cx="9143999" cy="1280890"/>
          </a:xfrm>
        </p:spPr>
        <p:txBody>
          <a:bodyPr>
            <a:normAutofit/>
          </a:bodyPr>
          <a:lstStyle/>
          <a:p>
            <a:pPr algn="ctr"/>
            <a:r>
              <a:rPr lang="fr-FR" sz="2400" b="1" dirty="0">
                <a:solidFill>
                  <a:srgbClr val="FFFF00"/>
                </a:solidFill>
                <a:latin typeface="Segoe Print" panose="02000600000000000000" pitchFamily="2" charset="0"/>
              </a:rPr>
              <a:t>CIWL Reconditionnement </a:t>
            </a:r>
            <a:r>
              <a:rPr lang="fr-FR" sz="2400" b="1" dirty="0" smtClean="0">
                <a:solidFill>
                  <a:srgbClr val="FFFF00"/>
                </a:solidFill>
                <a:latin typeface="Segoe Print" panose="02000600000000000000" pitchFamily="2" charset="0"/>
              </a:rPr>
              <a:t>Elettren</a:t>
            </a:r>
            <a:r>
              <a:rPr lang="fr-FR" sz="2400" b="1" dirty="0" smtClean="0">
                <a:solidFill>
                  <a:srgbClr val="FFFF00"/>
                </a:solidFill>
                <a:latin typeface="Segoe Print" panose="02000600000000000000" pitchFamily="2" charset="0"/>
              </a:rPr>
              <a:t> </a:t>
            </a:r>
            <a:r>
              <a:rPr lang="fr-FR" sz="2400" dirty="0">
                <a:solidFill>
                  <a:srgbClr val="61FA48"/>
                </a:solidFill>
                <a:latin typeface="Segoe Print" panose="02000600000000000000" pitchFamily="2" charset="0"/>
              </a:rPr>
              <a:t/>
            </a:r>
            <a:br>
              <a:rPr lang="fr-FR" sz="2400" dirty="0">
                <a:solidFill>
                  <a:srgbClr val="61FA48"/>
                </a:solidFill>
                <a:latin typeface="Segoe Print" panose="02000600000000000000" pitchFamily="2" charset="0"/>
              </a:rPr>
            </a:br>
            <a:endParaRPr lang="fr-FR" sz="2400" dirty="0"/>
          </a:p>
        </p:txBody>
      </p:sp>
      <p:sp>
        <p:nvSpPr>
          <p:cNvPr id="3" name="Espace réservé du contenu 2"/>
          <p:cNvSpPr>
            <a:spLocks noGrp="1"/>
          </p:cNvSpPr>
          <p:nvPr>
            <p:ph idx="1"/>
          </p:nvPr>
        </p:nvSpPr>
        <p:spPr>
          <a:xfrm>
            <a:off x="382113" y="1081867"/>
            <a:ext cx="8424936" cy="5374461"/>
          </a:xfrm>
        </p:spPr>
        <p:txBody>
          <a:bodyPr>
            <a:normAutofit fontScale="85000" lnSpcReduction="20000"/>
          </a:bodyPr>
          <a:lstStyle/>
          <a:p>
            <a:pPr>
              <a:spcBef>
                <a:spcPts val="0"/>
              </a:spcBef>
            </a:pPr>
            <a:r>
              <a:rPr lang="fr-FR" dirty="0">
                <a:solidFill>
                  <a:schemeClr val="bg1"/>
                </a:solidFill>
                <a:latin typeface="Segoe Print" panose="02000600000000000000" pitchFamily="2" charset="0"/>
              </a:rPr>
              <a:t> </a:t>
            </a:r>
          </a:p>
          <a:p>
            <a:pPr marL="0" indent="0">
              <a:spcBef>
                <a:spcPts val="0"/>
              </a:spcBef>
              <a:buNone/>
            </a:pPr>
            <a:endParaRPr lang="fr-FR" sz="1700" dirty="0">
              <a:solidFill>
                <a:srgbClr val="61FA48"/>
              </a:solidFill>
              <a:latin typeface="Segoe Print" panose="02000600000000000000" pitchFamily="2" charset="0"/>
            </a:endParaRPr>
          </a:p>
          <a:p>
            <a:pPr marL="0" indent="0">
              <a:spcBef>
                <a:spcPts val="0"/>
              </a:spcBef>
              <a:buNone/>
            </a:pPr>
            <a:r>
              <a:rPr lang="fr-FR" sz="3500" b="1" dirty="0" smtClean="0">
                <a:solidFill>
                  <a:srgbClr val="FFFF00"/>
                </a:solidFill>
                <a:latin typeface="Segoe Print" panose="02000600000000000000" pitchFamily="2" charset="0"/>
              </a:rPr>
              <a:t>Bogies </a:t>
            </a:r>
            <a:r>
              <a:rPr lang="fr-FR" sz="3500" b="1" dirty="0">
                <a:solidFill>
                  <a:srgbClr val="FFFF00"/>
                </a:solidFill>
                <a:latin typeface="Segoe Print" panose="02000600000000000000" pitchFamily="2" charset="0"/>
              </a:rPr>
              <a:t>Type </a:t>
            </a:r>
            <a:r>
              <a:rPr lang="fr-FR" sz="3500" b="1" dirty="0" smtClean="0">
                <a:solidFill>
                  <a:srgbClr val="FFFF00"/>
                </a:solidFill>
                <a:latin typeface="Segoe Print" panose="02000600000000000000" pitchFamily="2" charset="0"/>
              </a:rPr>
              <a:t>P</a:t>
            </a:r>
          </a:p>
          <a:p>
            <a:pPr marL="0" indent="0">
              <a:spcBef>
                <a:spcPts val="0"/>
              </a:spcBef>
              <a:buNone/>
            </a:pPr>
            <a:r>
              <a:rPr lang="fr-FR" sz="3500" b="1" dirty="0" smtClean="0">
                <a:solidFill>
                  <a:srgbClr val="61FA48"/>
                </a:solidFill>
                <a:latin typeface="Segoe Print" panose="02000600000000000000" pitchFamily="2" charset="0"/>
              </a:rPr>
              <a:t> </a:t>
            </a:r>
          </a:p>
          <a:p>
            <a:pPr marL="0" indent="0">
              <a:spcBef>
                <a:spcPts val="0"/>
              </a:spcBef>
              <a:buNone/>
            </a:pPr>
            <a:r>
              <a:rPr lang="fr-FR" b="1" dirty="0" smtClean="0">
                <a:solidFill>
                  <a:srgbClr val="61FA48"/>
                </a:solidFill>
                <a:latin typeface="Segoe Print" panose="02000600000000000000" pitchFamily="2" charset="0"/>
              </a:rPr>
              <a:t>la </a:t>
            </a:r>
            <a:r>
              <a:rPr lang="fr-FR" b="1" dirty="0">
                <a:solidFill>
                  <a:srgbClr val="61FA48"/>
                </a:solidFill>
                <a:latin typeface="Segoe Print" panose="02000600000000000000" pitchFamily="2" charset="0"/>
              </a:rPr>
              <a:t>paire : 152 € (124 € sans les roues) </a:t>
            </a:r>
          </a:p>
          <a:p>
            <a:pPr marL="0" indent="0">
              <a:spcBef>
                <a:spcPts val="0"/>
              </a:spcBef>
              <a:buNone/>
            </a:pPr>
            <a:endParaRPr lang="fr-FR" b="1" dirty="0">
              <a:solidFill>
                <a:schemeClr val="bg1"/>
              </a:solidFill>
              <a:latin typeface="Segoe Print" panose="02000600000000000000" pitchFamily="2" charset="0"/>
            </a:endParaRPr>
          </a:p>
          <a:p>
            <a:pPr marL="0" indent="0">
              <a:spcBef>
                <a:spcPts val="0"/>
              </a:spcBef>
              <a:buNone/>
            </a:pPr>
            <a:r>
              <a:rPr lang="fr-FR" b="1" dirty="0">
                <a:solidFill>
                  <a:schemeClr val="bg1"/>
                </a:solidFill>
                <a:latin typeface="Segoe Print" panose="02000600000000000000" pitchFamily="2" charset="0"/>
              </a:rPr>
              <a:t> </a:t>
            </a:r>
          </a:p>
          <a:p>
            <a:pPr marL="0" indent="0">
              <a:spcBef>
                <a:spcPts val="0"/>
              </a:spcBef>
              <a:buNone/>
            </a:pPr>
            <a:r>
              <a:rPr lang="fr-FR" b="1" dirty="0">
                <a:solidFill>
                  <a:srgbClr val="FFFF00"/>
                </a:solidFill>
                <a:latin typeface="Segoe Print" panose="02000600000000000000" pitchFamily="2" charset="0"/>
              </a:rPr>
              <a:t>Grappe n° 13</a:t>
            </a:r>
            <a:r>
              <a:rPr lang="fr-FR" b="1" dirty="0">
                <a:solidFill>
                  <a:schemeClr val="bg1"/>
                </a:solidFill>
                <a:latin typeface="Segoe Print" panose="02000600000000000000" pitchFamily="2" charset="0"/>
              </a:rPr>
              <a:t>	</a:t>
            </a:r>
            <a:r>
              <a:rPr lang="fr-FR" b="1" dirty="0">
                <a:solidFill>
                  <a:srgbClr val="61FA48"/>
                </a:solidFill>
                <a:latin typeface="Segoe Print" panose="02000600000000000000" pitchFamily="2" charset="0"/>
              </a:rPr>
              <a:t> 4 Côtés de bogie</a:t>
            </a:r>
            <a:r>
              <a:rPr lang="fr-FR" b="1" dirty="0">
                <a:solidFill>
                  <a:schemeClr val="bg1"/>
                </a:solidFill>
                <a:latin typeface="Segoe Print" panose="02000600000000000000" pitchFamily="2" charset="0"/>
              </a:rPr>
              <a:t>, </a:t>
            </a:r>
            <a:r>
              <a:rPr lang="fr-FR" b="1" dirty="0">
                <a:solidFill>
                  <a:srgbClr val="FFFF00"/>
                </a:solidFill>
                <a:latin typeface="Segoe Print" panose="02000600000000000000" pitchFamily="2" charset="0"/>
              </a:rPr>
              <a:t>inclus 4 numéros	(9,00 x 4)</a:t>
            </a:r>
            <a:r>
              <a:rPr lang="fr-FR" b="1" dirty="0">
                <a:solidFill>
                  <a:schemeClr val="bg1"/>
                </a:solidFill>
                <a:latin typeface="Segoe Print" panose="02000600000000000000" pitchFamily="2" charset="0"/>
              </a:rPr>
              <a:t>	</a:t>
            </a:r>
            <a:r>
              <a:rPr lang="fr-FR" b="1" dirty="0">
                <a:solidFill>
                  <a:srgbClr val="61FA48"/>
                </a:solidFill>
                <a:latin typeface="Segoe Print" panose="02000600000000000000" pitchFamily="2" charset="0"/>
              </a:rPr>
              <a:t>36,00€</a:t>
            </a:r>
          </a:p>
          <a:p>
            <a:pPr marL="0" indent="0">
              <a:spcBef>
                <a:spcPts val="0"/>
              </a:spcBef>
              <a:buNone/>
            </a:pPr>
            <a:r>
              <a:rPr lang="fr-FR" b="1" dirty="0">
                <a:solidFill>
                  <a:schemeClr val="bg1"/>
                </a:solidFill>
                <a:latin typeface="Segoe Print" panose="02000600000000000000" pitchFamily="2" charset="0"/>
              </a:rPr>
              <a:t>	      </a:t>
            </a:r>
          </a:p>
          <a:p>
            <a:pPr marL="0" indent="0">
              <a:spcBef>
                <a:spcPts val="0"/>
              </a:spcBef>
              <a:buNone/>
            </a:pPr>
            <a:r>
              <a:rPr lang="fr-FR" b="1" dirty="0">
                <a:solidFill>
                  <a:srgbClr val="FFFF00"/>
                </a:solidFill>
                <a:latin typeface="Segoe Print" panose="02000600000000000000" pitchFamily="2" charset="0"/>
              </a:rPr>
              <a:t>Grappe n°14 </a:t>
            </a:r>
            <a:r>
              <a:rPr lang="fr-FR" b="1" dirty="0">
                <a:solidFill>
                  <a:schemeClr val="bg1"/>
                </a:solidFill>
                <a:latin typeface="Segoe Print" panose="02000600000000000000" pitchFamily="2" charset="0"/>
              </a:rPr>
              <a:t>	 </a:t>
            </a:r>
            <a:r>
              <a:rPr lang="fr-FR" b="1" dirty="0">
                <a:solidFill>
                  <a:srgbClr val="61FA48"/>
                </a:solidFill>
                <a:latin typeface="Segoe Print" panose="02000600000000000000" pitchFamily="2" charset="0"/>
              </a:rPr>
              <a:t>2 Châssis</a:t>
            </a:r>
            <a:r>
              <a:rPr lang="fr-FR" b="1" dirty="0">
                <a:solidFill>
                  <a:schemeClr val="bg1"/>
                </a:solidFill>
                <a:latin typeface="Segoe Print" panose="02000600000000000000" pitchFamily="2" charset="0"/>
              </a:rPr>
              <a:t>	</a:t>
            </a:r>
            <a:r>
              <a:rPr lang="fr-FR" b="1" dirty="0">
                <a:solidFill>
                  <a:srgbClr val="FFFF00"/>
                </a:solidFill>
                <a:latin typeface="Segoe Print" panose="02000600000000000000" pitchFamily="2" charset="0"/>
              </a:rPr>
              <a:t>(13,00 x 2) </a:t>
            </a:r>
            <a:r>
              <a:rPr lang="fr-FR" b="1" dirty="0">
                <a:solidFill>
                  <a:schemeClr val="bg1"/>
                </a:solidFill>
                <a:latin typeface="Segoe Print" panose="02000600000000000000" pitchFamily="2" charset="0"/>
              </a:rPr>
              <a:t>	</a:t>
            </a:r>
            <a:r>
              <a:rPr lang="fr-FR" b="1" dirty="0">
                <a:solidFill>
                  <a:srgbClr val="61FA48"/>
                </a:solidFill>
                <a:latin typeface="Segoe Print" panose="02000600000000000000" pitchFamily="2" charset="0"/>
              </a:rPr>
              <a:t>26,00€</a:t>
            </a:r>
          </a:p>
          <a:p>
            <a:pPr marL="0" indent="0">
              <a:spcBef>
                <a:spcPts val="0"/>
              </a:spcBef>
              <a:buNone/>
            </a:pPr>
            <a:endParaRPr lang="fr-FR" b="1" dirty="0">
              <a:solidFill>
                <a:schemeClr val="bg1"/>
              </a:solidFill>
              <a:latin typeface="Segoe Print" panose="02000600000000000000" pitchFamily="2" charset="0"/>
            </a:endParaRPr>
          </a:p>
          <a:p>
            <a:pPr marL="0" indent="0">
              <a:spcBef>
                <a:spcPts val="0"/>
              </a:spcBef>
              <a:buNone/>
            </a:pPr>
            <a:r>
              <a:rPr lang="fr-FR" b="1" dirty="0">
                <a:solidFill>
                  <a:srgbClr val="FFFF00"/>
                </a:solidFill>
                <a:latin typeface="Segoe Print" panose="02000600000000000000" pitchFamily="2" charset="0"/>
              </a:rPr>
              <a:t>Grappe n°15</a:t>
            </a:r>
            <a:r>
              <a:rPr lang="fr-FR" b="1" dirty="0">
                <a:solidFill>
                  <a:schemeClr val="bg1"/>
                </a:solidFill>
                <a:latin typeface="Segoe Print" panose="02000600000000000000" pitchFamily="2" charset="0"/>
              </a:rPr>
              <a:t>	</a:t>
            </a:r>
            <a:r>
              <a:rPr lang="fr-FR" b="1" dirty="0">
                <a:solidFill>
                  <a:srgbClr val="61FA48"/>
                </a:solidFill>
                <a:latin typeface="Segoe Print" panose="02000600000000000000" pitchFamily="2" charset="0"/>
              </a:rPr>
              <a:t>4 Balanciers</a:t>
            </a:r>
            <a:r>
              <a:rPr lang="fr-FR" b="1" dirty="0">
                <a:solidFill>
                  <a:schemeClr val="bg1"/>
                </a:solidFill>
                <a:latin typeface="Segoe Print" panose="02000600000000000000" pitchFamily="2" charset="0"/>
              </a:rPr>
              <a:t>		</a:t>
            </a:r>
            <a:r>
              <a:rPr lang="fr-FR" b="1" dirty="0">
                <a:solidFill>
                  <a:srgbClr val="FFFF00"/>
                </a:solidFill>
                <a:latin typeface="Segoe Print" panose="02000600000000000000" pitchFamily="2" charset="0"/>
              </a:rPr>
              <a:t>(6,50 x 4)	</a:t>
            </a:r>
            <a:r>
              <a:rPr lang="fr-FR" b="1" dirty="0">
                <a:solidFill>
                  <a:srgbClr val="61FA48"/>
                </a:solidFill>
                <a:latin typeface="Segoe Print" panose="02000600000000000000" pitchFamily="2" charset="0"/>
              </a:rPr>
              <a:t>26,00€</a:t>
            </a:r>
          </a:p>
          <a:p>
            <a:pPr marL="0" indent="0">
              <a:spcBef>
                <a:spcPts val="0"/>
              </a:spcBef>
              <a:buNone/>
            </a:pPr>
            <a:endParaRPr lang="fr-FR" b="1" dirty="0">
              <a:solidFill>
                <a:schemeClr val="bg1"/>
              </a:solidFill>
              <a:latin typeface="Segoe Print" panose="02000600000000000000" pitchFamily="2" charset="0"/>
            </a:endParaRPr>
          </a:p>
          <a:p>
            <a:pPr marL="0" indent="0">
              <a:spcBef>
                <a:spcPts val="0"/>
              </a:spcBef>
              <a:buNone/>
            </a:pPr>
            <a:r>
              <a:rPr lang="fr-FR" b="1" dirty="0">
                <a:solidFill>
                  <a:srgbClr val="FFFF00"/>
                </a:solidFill>
                <a:latin typeface="Segoe Print" panose="02000600000000000000" pitchFamily="2" charset="0"/>
              </a:rPr>
              <a:t>Grappe n°16</a:t>
            </a:r>
            <a:r>
              <a:rPr lang="fr-FR" b="1" dirty="0">
                <a:solidFill>
                  <a:schemeClr val="bg1"/>
                </a:solidFill>
                <a:latin typeface="Segoe Print" panose="02000600000000000000" pitchFamily="2" charset="0"/>
              </a:rPr>
              <a:t>	</a:t>
            </a:r>
            <a:r>
              <a:rPr lang="fr-FR" b="1" dirty="0">
                <a:solidFill>
                  <a:srgbClr val="61FA48"/>
                </a:solidFill>
                <a:latin typeface="Segoe Print" panose="02000600000000000000" pitchFamily="2" charset="0"/>
              </a:rPr>
              <a:t>8 Sabots freins droits + 8 gauches  </a:t>
            </a:r>
            <a:r>
              <a:rPr lang="fr-FR" b="1" dirty="0">
                <a:solidFill>
                  <a:srgbClr val="FFFF00"/>
                </a:solidFill>
                <a:latin typeface="Segoe Print" panose="02000600000000000000" pitchFamily="2" charset="0"/>
              </a:rPr>
              <a:t>(6,10 x 2)	</a:t>
            </a:r>
            <a:r>
              <a:rPr lang="fr-FR" b="1" dirty="0">
                <a:solidFill>
                  <a:srgbClr val="61FA48"/>
                </a:solidFill>
                <a:latin typeface="Segoe Print" panose="02000600000000000000" pitchFamily="2" charset="0"/>
              </a:rPr>
              <a:t>12,20€</a:t>
            </a:r>
          </a:p>
          <a:p>
            <a:pPr marL="0" indent="0">
              <a:spcBef>
                <a:spcPts val="0"/>
              </a:spcBef>
              <a:buNone/>
            </a:pPr>
            <a:endParaRPr lang="fr-FR" b="1" dirty="0">
              <a:solidFill>
                <a:schemeClr val="bg1"/>
              </a:solidFill>
              <a:latin typeface="Segoe Print" panose="02000600000000000000" pitchFamily="2" charset="0"/>
            </a:endParaRPr>
          </a:p>
          <a:p>
            <a:pPr marL="0" indent="0">
              <a:spcBef>
                <a:spcPts val="0"/>
              </a:spcBef>
              <a:buNone/>
            </a:pPr>
            <a:r>
              <a:rPr lang="fr-FR" b="1" dirty="0" smtClean="0">
                <a:solidFill>
                  <a:srgbClr val="FFFF00"/>
                </a:solidFill>
                <a:latin typeface="Segoe Print" panose="02000600000000000000" pitchFamily="2" charset="0"/>
              </a:rPr>
              <a:t>Grappe </a:t>
            </a:r>
            <a:r>
              <a:rPr lang="fr-FR" b="1" dirty="0">
                <a:solidFill>
                  <a:srgbClr val="FFFF00"/>
                </a:solidFill>
                <a:latin typeface="Segoe Print" panose="02000600000000000000" pitchFamily="2" charset="0"/>
              </a:rPr>
              <a:t>n°17    </a:t>
            </a:r>
            <a:r>
              <a:rPr lang="fr-FR" b="1" dirty="0">
                <a:solidFill>
                  <a:srgbClr val="61FA48"/>
                </a:solidFill>
                <a:latin typeface="Segoe Print" panose="02000600000000000000" pitchFamily="2" charset="0"/>
              </a:rPr>
              <a:t>4 x 2 boites à huiles	</a:t>
            </a:r>
            <a:r>
              <a:rPr lang="fr-FR" b="1" dirty="0">
                <a:solidFill>
                  <a:schemeClr val="bg1"/>
                </a:solidFill>
                <a:latin typeface="Segoe Print" panose="02000600000000000000" pitchFamily="2" charset="0"/>
              </a:rPr>
              <a:t>	</a:t>
            </a:r>
            <a:r>
              <a:rPr lang="fr-FR" b="1" dirty="0">
                <a:solidFill>
                  <a:srgbClr val="FFFF00"/>
                </a:solidFill>
                <a:latin typeface="Segoe Print" panose="02000600000000000000" pitchFamily="2" charset="0"/>
              </a:rPr>
              <a:t>(5,90 x 4)</a:t>
            </a:r>
            <a:r>
              <a:rPr lang="fr-FR" b="1" dirty="0">
                <a:solidFill>
                  <a:schemeClr val="bg1"/>
                </a:solidFill>
                <a:latin typeface="Segoe Print" panose="02000600000000000000" pitchFamily="2" charset="0"/>
              </a:rPr>
              <a:t>	</a:t>
            </a:r>
            <a:r>
              <a:rPr lang="fr-FR" b="1" dirty="0">
                <a:solidFill>
                  <a:srgbClr val="61FA48"/>
                </a:solidFill>
                <a:latin typeface="Segoe Print" panose="02000600000000000000" pitchFamily="2" charset="0"/>
              </a:rPr>
              <a:t>23,60€</a:t>
            </a:r>
          </a:p>
          <a:p>
            <a:pPr marL="0" indent="0">
              <a:spcBef>
                <a:spcPts val="0"/>
              </a:spcBef>
              <a:buNone/>
            </a:pPr>
            <a:r>
              <a:rPr lang="fr-FR" b="1" dirty="0">
                <a:solidFill>
                  <a:schemeClr val="bg1"/>
                </a:solidFill>
                <a:latin typeface="Segoe Print" panose="02000600000000000000" pitchFamily="2" charset="0"/>
              </a:rPr>
              <a:t> </a:t>
            </a:r>
          </a:p>
          <a:p>
            <a:pPr marL="0" indent="0">
              <a:spcBef>
                <a:spcPts val="0"/>
              </a:spcBef>
              <a:buNone/>
            </a:pPr>
            <a:r>
              <a:rPr lang="fr-FR" b="1" dirty="0">
                <a:solidFill>
                  <a:schemeClr val="bg1"/>
                </a:solidFill>
                <a:latin typeface="Segoe Print" panose="02000600000000000000" pitchFamily="2" charset="0"/>
              </a:rPr>
              <a:t>		</a:t>
            </a:r>
          </a:p>
          <a:p>
            <a:pPr marL="0" indent="0">
              <a:spcBef>
                <a:spcPts val="0"/>
              </a:spcBef>
              <a:buNone/>
            </a:pPr>
            <a:endParaRPr lang="fr-FR" b="1" dirty="0">
              <a:solidFill>
                <a:schemeClr val="bg1"/>
              </a:solidFill>
              <a:latin typeface="Segoe Print" panose="02000600000000000000" pitchFamily="2" charset="0"/>
            </a:endParaRPr>
          </a:p>
          <a:p>
            <a:pPr marL="0" indent="0">
              <a:spcBef>
                <a:spcPts val="0"/>
              </a:spcBef>
              <a:buNone/>
            </a:pPr>
            <a:endParaRPr lang="fr-FR" b="1" dirty="0">
              <a:solidFill>
                <a:schemeClr val="bg1"/>
              </a:solidFill>
              <a:latin typeface="Segoe Print" panose="02000600000000000000" pitchFamily="2" charset="0"/>
            </a:endParaRPr>
          </a:p>
          <a:p>
            <a:pPr marL="0" indent="0">
              <a:spcBef>
                <a:spcPts val="0"/>
              </a:spcBef>
              <a:buNone/>
            </a:pPr>
            <a:r>
              <a:rPr lang="fr-FR" b="1" dirty="0">
                <a:solidFill>
                  <a:srgbClr val="61FA48"/>
                </a:solidFill>
                <a:latin typeface="Segoe Print" panose="02000600000000000000" pitchFamily="2" charset="0"/>
              </a:rPr>
              <a:t>4 x 2 roues </a:t>
            </a:r>
            <a:r>
              <a:rPr lang="fr-FR" b="1" dirty="0">
                <a:solidFill>
                  <a:srgbClr val="61FA48"/>
                </a:solidFill>
                <a:latin typeface="Segoe Print" panose="02000600000000000000" pitchFamily="2" charset="0"/>
              </a:rPr>
              <a:t>Slatter’s</a:t>
            </a:r>
            <a:r>
              <a:rPr lang="fr-FR" b="1" dirty="0">
                <a:solidFill>
                  <a:srgbClr val="61FA48"/>
                </a:solidFill>
                <a:latin typeface="Segoe Print" panose="02000600000000000000" pitchFamily="2" charset="0"/>
              </a:rPr>
              <a:t>   (7,00 x 4)	28,00€</a:t>
            </a:r>
            <a:endParaRPr lang="fr-FR" b="1" dirty="0">
              <a:solidFill>
                <a:schemeClr val="bg1"/>
              </a:solidFill>
              <a:latin typeface="Segoe Print" panose="02000600000000000000" pitchFamily="2" charset="0"/>
            </a:endParaRPr>
          </a:p>
          <a:p>
            <a:pPr marL="0" indent="0">
              <a:spcBef>
                <a:spcPts val="0"/>
              </a:spcBef>
              <a:buNone/>
            </a:pPr>
            <a:r>
              <a:rPr lang="fr-FR" b="1" dirty="0">
                <a:solidFill>
                  <a:schemeClr val="bg1"/>
                </a:solidFill>
                <a:latin typeface="Segoe Print" panose="02000600000000000000" pitchFamily="2" charset="0"/>
              </a:rPr>
              <a:t> </a:t>
            </a:r>
          </a:p>
          <a:p>
            <a:pPr marL="0" indent="0">
              <a:spcBef>
                <a:spcPts val="0"/>
              </a:spcBef>
              <a:buNone/>
            </a:pPr>
            <a:r>
              <a:rPr lang="fr-FR" dirty="0">
                <a:solidFill>
                  <a:schemeClr val="bg1"/>
                </a:solidFill>
                <a:latin typeface="Segoe Print" panose="02000600000000000000" pitchFamily="2" charset="0"/>
              </a:rPr>
              <a:t> </a:t>
            </a:r>
          </a:p>
          <a:p>
            <a:pPr marL="0" indent="0">
              <a:spcBef>
                <a:spcPts val="0"/>
              </a:spcBef>
              <a:buNone/>
            </a:pPr>
            <a:r>
              <a:rPr lang="fr-FR" dirty="0">
                <a:solidFill>
                  <a:schemeClr val="bg1"/>
                </a:solidFill>
                <a:latin typeface="Segoe Print" panose="02000600000000000000" pitchFamily="2" charset="0"/>
              </a:rPr>
              <a:t> </a:t>
            </a:r>
          </a:p>
          <a:p>
            <a:pPr marL="0" indent="0">
              <a:buNone/>
            </a:pPr>
            <a:endParaRPr lang="fr-FR" dirty="0">
              <a:latin typeface="Segoe Print" panose="02000600000000000000" pitchFamily="2" charset="0"/>
            </a:endParaRPr>
          </a:p>
          <a:p>
            <a:pPr marL="0" indent="0">
              <a:buNone/>
            </a:pPr>
            <a:endParaRPr lang="fr-FR" dirty="0"/>
          </a:p>
        </p:txBody>
      </p:sp>
      <p:sp>
        <p:nvSpPr>
          <p:cNvPr id="4" name="Espace réservé de la date 3"/>
          <p:cNvSpPr>
            <a:spLocks noGrp="1"/>
          </p:cNvSpPr>
          <p:nvPr>
            <p:ph type="dt" sz="half" idx="10"/>
          </p:nvPr>
        </p:nvSpPr>
        <p:spPr/>
        <p:txBody>
          <a:bodyPr/>
          <a:lstStyle/>
          <a:p>
            <a:r>
              <a:rPr lang="fr-FR" dirty="0" smtClean="0"/>
              <a:t>14/12/2019</a:t>
            </a:r>
            <a:endParaRPr lang="fr-FR" dirty="0"/>
          </a:p>
        </p:txBody>
      </p:sp>
      <p:pic>
        <p:nvPicPr>
          <p:cNvPr id="5" name="il_fi" descr="http://www.easydroit.fr/images/article/image/image031.png"/>
          <p:cNvPicPr/>
          <p:nvPr/>
        </p:nvPicPr>
        <p:blipFill>
          <a:blip r:embed="rId2" cstate="print"/>
          <a:srcRect/>
          <a:stretch>
            <a:fillRect/>
          </a:stretch>
        </p:blipFill>
        <p:spPr bwMode="auto">
          <a:xfrm>
            <a:off x="8495928" y="76235"/>
            <a:ext cx="648072" cy="576064"/>
          </a:xfrm>
          <a:prstGeom prst="rect">
            <a:avLst/>
          </a:prstGeom>
          <a:noFill/>
          <a:ln w="9525">
            <a:noFill/>
            <a:miter lim="800000"/>
            <a:headEnd/>
            <a:tailEnd/>
          </a:ln>
        </p:spPr>
      </p:pic>
    </p:spTree>
    <p:extLst>
      <p:ext uri="{BB962C8B-B14F-4D97-AF65-F5344CB8AC3E}">
        <p14:creationId xmlns:p14="http://schemas.microsoft.com/office/powerpoint/2010/main" val="38498605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5" name="Espace réservé du contenu 4"/>
          <p:cNvPicPr>
            <a:picLocks noGrp="1" noChangeAspect="1"/>
          </p:cNvPicPr>
          <p:nvPr>
            <p:ph idx="1"/>
          </p:nvPr>
        </p:nvPicPr>
        <p:blipFill>
          <a:blip r:embed="rId2"/>
          <a:stretch>
            <a:fillRect/>
          </a:stretch>
        </p:blipFill>
        <p:spPr>
          <a:xfrm rot="5400000">
            <a:off x="1345104" y="-1204040"/>
            <a:ext cx="6505261" cy="9195468"/>
          </a:xfrm>
          <a:prstGeom prst="rect">
            <a:avLst/>
          </a:prstGeom>
        </p:spPr>
      </p:pic>
      <p:sp>
        <p:nvSpPr>
          <p:cNvPr id="4" name="Espace réservé de la date 3"/>
          <p:cNvSpPr>
            <a:spLocks noGrp="1"/>
          </p:cNvSpPr>
          <p:nvPr>
            <p:ph type="dt" sz="half" idx="10"/>
          </p:nvPr>
        </p:nvSpPr>
        <p:spPr/>
        <p:txBody>
          <a:bodyPr/>
          <a:lstStyle/>
          <a:p>
            <a:r>
              <a:rPr lang="fr-FR" dirty="0" smtClean="0"/>
              <a:t>14/12/2019</a:t>
            </a:r>
            <a:endParaRPr lang="fr-FR" dirty="0"/>
          </a:p>
        </p:txBody>
      </p:sp>
      <p:pic>
        <p:nvPicPr>
          <p:cNvPr id="6" name="il_fi" descr="http://www.easydroit.fr/images/article/image/image031.png"/>
          <p:cNvPicPr/>
          <p:nvPr/>
        </p:nvPicPr>
        <p:blipFill>
          <a:blip r:embed="rId3" cstate="print"/>
          <a:srcRect/>
          <a:stretch>
            <a:fillRect/>
          </a:stretch>
        </p:blipFill>
        <p:spPr bwMode="auto">
          <a:xfrm>
            <a:off x="8495928" y="76235"/>
            <a:ext cx="648072" cy="576064"/>
          </a:xfrm>
          <a:prstGeom prst="rect">
            <a:avLst/>
          </a:prstGeom>
          <a:noFill/>
          <a:ln w="9525">
            <a:noFill/>
            <a:miter lim="800000"/>
            <a:headEnd/>
            <a:tailEnd/>
          </a:ln>
        </p:spPr>
      </p:pic>
    </p:spTree>
    <p:extLst>
      <p:ext uri="{BB962C8B-B14F-4D97-AF65-F5344CB8AC3E}">
        <p14:creationId xmlns:p14="http://schemas.microsoft.com/office/powerpoint/2010/main" val="14909368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16402" y="332656"/>
            <a:ext cx="7639188" cy="6172604"/>
          </a:xfrm>
        </p:spPr>
        <p:txBody>
          <a:bodyPr>
            <a:noAutofit/>
          </a:bodyPr>
          <a:lstStyle/>
          <a:p>
            <a:pPr marL="0" indent="0" algn="ctr">
              <a:buNone/>
            </a:pPr>
            <a:r>
              <a:rPr lang="fr-FR" sz="2400" b="1" dirty="0">
                <a:solidFill>
                  <a:srgbClr val="61FA48"/>
                </a:solidFill>
                <a:latin typeface="Segoe Print" panose="02000600000000000000" pitchFamily="2" charset="0"/>
              </a:rPr>
              <a:t>CIWL Reconditionnement </a:t>
            </a:r>
            <a:r>
              <a:rPr lang="fr-FR" sz="2400" b="1" dirty="0" smtClean="0">
                <a:solidFill>
                  <a:srgbClr val="61FA48"/>
                </a:solidFill>
                <a:latin typeface="Segoe Print" panose="02000600000000000000" pitchFamily="2" charset="0"/>
              </a:rPr>
              <a:t>Elettren</a:t>
            </a:r>
            <a:r>
              <a:rPr lang="fr-FR" sz="2400" b="1" dirty="0" smtClean="0">
                <a:solidFill>
                  <a:srgbClr val="61FA48"/>
                </a:solidFill>
                <a:latin typeface="Segoe Print" panose="02000600000000000000" pitchFamily="2" charset="0"/>
              </a:rPr>
              <a:t> </a:t>
            </a:r>
            <a:endParaRPr lang="fr-FR" sz="2400" dirty="0">
              <a:solidFill>
                <a:srgbClr val="61FA48"/>
              </a:solidFill>
              <a:latin typeface="Segoe Print" panose="02000600000000000000" pitchFamily="2" charset="0"/>
            </a:endParaRPr>
          </a:p>
          <a:p>
            <a:pPr marL="0" indent="0">
              <a:buNone/>
            </a:pPr>
            <a:r>
              <a:rPr lang="fr-FR" sz="1600" dirty="0">
                <a:solidFill>
                  <a:srgbClr val="FFFFFF"/>
                </a:solidFill>
                <a:latin typeface="Segoe Print" panose="02000600000000000000" pitchFamily="2" charset="0"/>
              </a:rPr>
              <a:t> </a:t>
            </a:r>
          </a:p>
          <a:p>
            <a:pPr marL="0" indent="0" algn="ctr">
              <a:buNone/>
            </a:pPr>
            <a:r>
              <a:rPr lang="fr-FR" sz="2800" b="1" dirty="0" smtClean="0">
                <a:solidFill>
                  <a:srgbClr val="61FA48"/>
                </a:solidFill>
                <a:latin typeface="Segoe Print" panose="02000600000000000000" pitchFamily="2" charset="0"/>
              </a:rPr>
              <a:t>Châssis</a:t>
            </a:r>
            <a:r>
              <a:rPr lang="fr-FR" sz="2800" dirty="0">
                <a:solidFill>
                  <a:srgbClr val="61FA48"/>
                </a:solidFill>
                <a:latin typeface="Segoe Print" panose="02000600000000000000" pitchFamily="2" charset="0"/>
              </a:rPr>
              <a:t> : </a:t>
            </a:r>
            <a:r>
              <a:rPr lang="fr-FR" sz="2800" b="1" dirty="0">
                <a:solidFill>
                  <a:srgbClr val="61FA48"/>
                </a:solidFill>
                <a:latin typeface="Segoe Print" panose="02000600000000000000" pitchFamily="2" charset="0"/>
              </a:rPr>
              <a:t>42,00 € (fonderies)</a:t>
            </a:r>
            <a:endParaRPr lang="fr-FR" sz="2800" dirty="0">
              <a:solidFill>
                <a:srgbClr val="61FA48"/>
              </a:solidFill>
              <a:latin typeface="Segoe Print" panose="02000600000000000000" pitchFamily="2" charset="0"/>
            </a:endParaRPr>
          </a:p>
          <a:p>
            <a:pPr marL="0" indent="0">
              <a:buNone/>
            </a:pPr>
            <a:r>
              <a:rPr lang="fr-FR" dirty="0">
                <a:solidFill>
                  <a:srgbClr val="FFFFFF"/>
                </a:solidFill>
                <a:latin typeface="Segoe Print" panose="02000600000000000000" pitchFamily="2" charset="0"/>
              </a:rPr>
              <a:t> </a:t>
            </a:r>
          </a:p>
          <a:p>
            <a:pPr>
              <a:buClr>
                <a:srgbClr val="FFFF00"/>
              </a:buClr>
              <a:buFont typeface="+mj-lt"/>
              <a:buAutoNum type="arabicPeriod"/>
            </a:pPr>
            <a:r>
              <a:rPr lang="fr-FR" b="1" dirty="0">
                <a:solidFill>
                  <a:srgbClr val="FFFF00"/>
                </a:solidFill>
                <a:latin typeface="Segoe Print" panose="02000600000000000000" pitchFamily="2" charset="0"/>
              </a:rPr>
              <a:t>Grappe n° 1	Embouts </a:t>
            </a:r>
            <a:r>
              <a:rPr lang="fr-FR" b="1" dirty="0">
                <a:solidFill>
                  <a:srgbClr val="FFFF00"/>
                </a:solidFill>
                <a:latin typeface="Segoe Print" panose="02000600000000000000" pitchFamily="2" charset="0"/>
              </a:rPr>
              <a:t>cyl</a:t>
            </a:r>
            <a:r>
              <a:rPr lang="fr-FR" b="1" dirty="0">
                <a:solidFill>
                  <a:srgbClr val="FFFF00"/>
                </a:solidFill>
                <a:latin typeface="Segoe Print" panose="02000600000000000000" pitchFamily="2" charset="0"/>
              </a:rPr>
              <a:t> air + triple valve 				</a:t>
            </a:r>
          </a:p>
          <a:p>
            <a:pPr>
              <a:buClr>
                <a:srgbClr val="FFFF00"/>
              </a:buClr>
              <a:buFont typeface="+mj-lt"/>
              <a:buAutoNum type="arabicPeriod"/>
            </a:pPr>
            <a:r>
              <a:rPr lang="fr-FR" b="1" dirty="0">
                <a:solidFill>
                  <a:srgbClr val="FFFF00"/>
                </a:solidFill>
                <a:latin typeface="Segoe Print" panose="02000600000000000000" pitchFamily="2" charset="0"/>
              </a:rPr>
              <a:t>Cylindre de freins						</a:t>
            </a:r>
          </a:p>
          <a:p>
            <a:pPr>
              <a:buClr>
                <a:srgbClr val="FFFF00"/>
              </a:buClr>
              <a:buFont typeface="+mj-lt"/>
              <a:buAutoNum type="arabicPeriod"/>
            </a:pPr>
            <a:r>
              <a:rPr lang="fr-FR" b="1" dirty="0">
                <a:solidFill>
                  <a:srgbClr val="FFFF00"/>
                </a:solidFill>
                <a:latin typeface="Segoe Print" panose="02000600000000000000" pitchFamily="2" charset="0"/>
              </a:rPr>
              <a:t>Robinet frein, 2 renvois, 2 </a:t>
            </a:r>
            <a:r>
              <a:rPr lang="fr-FR" b="1" dirty="0" smtClean="0">
                <a:solidFill>
                  <a:srgbClr val="FFFF00"/>
                </a:solidFill>
                <a:latin typeface="Segoe Print" panose="02000600000000000000" pitchFamily="2" charset="0"/>
              </a:rPr>
              <a:t>ridoirs</a:t>
            </a:r>
            <a:r>
              <a:rPr lang="fr-FR" b="1" dirty="0">
                <a:solidFill>
                  <a:srgbClr val="FFFF00"/>
                </a:solidFill>
                <a:latin typeface="Segoe Print" panose="02000600000000000000" pitchFamily="2" charset="0"/>
              </a:rPr>
              <a:t> </a:t>
            </a:r>
            <a:r>
              <a:rPr lang="fr-FR" b="1" dirty="0" smtClean="0">
                <a:solidFill>
                  <a:srgbClr val="FFFF00"/>
                </a:solidFill>
                <a:latin typeface="Segoe Print" panose="02000600000000000000" pitchFamily="2" charset="0"/>
              </a:rPr>
              <a:t>    		</a:t>
            </a:r>
            <a:endParaRPr lang="fr-FR" b="1" dirty="0">
              <a:solidFill>
                <a:srgbClr val="FFFF00"/>
              </a:solidFill>
              <a:latin typeface="Segoe Print" panose="02000600000000000000" pitchFamily="2" charset="0"/>
            </a:endParaRPr>
          </a:p>
          <a:p>
            <a:pPr>
              <a:buClr>
                <a:srgbClr val="FFFF00"/>
              </a:buClr>
              <a:buFont typeface="+mj-lt"/>
              <a:buAutoNum type="arabicPeriod"/>
            </a:pPr>
            <a:r>
              <a:rPr lang="fr-FR" b="1" dirty="0">
                <a:solidFill>
                  <a:srgbClr val="FFFF00"/>
                </a:solidFill>
                <a:latin typeface="Segoe Print" panose="02000600000000000000" pitchFamily="2" charset="0"/>
              </a:rPr>
              <a:t>Renvoi frein  à main, commutateur </a:t>
            </a:r>
            <a:r>
              <a:rPr lang="fr-FR" b="1" dirty="0" smtClean="0">
                <a:solidFill>
                  <a:srgbClr val="FFFF00"/>
                </a:solidFill>
                <a:latin typeface="Segoe Print" panose="02000600000000000000" pitchFamily="2" charset="0"/>
              </a:rPr>
              <a:t>elect</a:t>
            </a:r>
            <a:r>
              <a:rPr lang="fr-FR" b="1" dirty="0" smtClean="0">
                <a:solidFill>
                  <a:srgbClr val="FFFF00"/>
                </a:solidFill>
                <a:latin typeface="Segoe Print" panose="02000600000000000000" pitchFamily="2" charset="0"/>
              </a:rPr>
              <a:t>.</a:t>
            </a:r>
            <a:r>
              <a:rPr lang="fr-FR" b="1" dirty="0">
                <a:solidFill>
                  <a:srgbClr val="FFFF00"/>
                </a:solidFill>
                <a:latin typeface="Segoe Print" panose="02000600000000000000" pitchFamily="2" charset="0"/>
              </a:rPr>
              <a:t>			</a:t>
            </a:r>
          </a:p>
          <a:p>
            <a:pPr>
              <a:buClr>
                <a:srgbClr val="FFFF00"/>
              </a:buClr>
              <a:buFont typeface="+mj-lt"/>
              <a:buAutoNum type="arabicPeriod"/>
            </a:pPr>
            <a:r>
              <a:rPr lang="fr-FR" b="1" dirty="0">
                <a:solidFill>
                  <a:srgbClr val="FFFF00"/>
                </a:solidFill>
                <a:latin typeface="Segoe Print" panose="02000600000000000000" pitchFamily="2" charset="0"/>
              </a:rPr>
              <a:t>Palonnier de </a:t>
            </a:r>
            <a:r>
              <a:rPr lang="fr-FR" b="1" dirty="0" smtClean="0">
                <a:solidFill>
                  <a:srgbClr val="FFFF00"/>
                </a:solidFill>
                <a:latin typeface="Segoe Print" panose="02000600000000000000" pitchFamily="2" charset="0"/>
              </a:rPr>
              <a:t>frein</a:t>
            </a:r>
            <a:endParaRPr lang="fr-FR" b="1" dirty="0">
              <a:solidFill>
                <a:srgbClr val="FFFF00"/>
              </a:solidFill>
              <a:latin typeface="Segoe Print" panose="02000600000000000000" pitchFamily="2" charset="0"/>
            </a:endParaRPr>
          </a:p>
          <a:p>
            <a:pPr>
              <a:buClr>
                <a:srgbClr val="FFFF00"/>
              </a:buClr>
              <a:buFont typeface="+mj-lt"/>
              <a:buAutoNum type="arabicPeriod"/>
            </a:pPr>
            <a:r>
              <a:rPr lang="fr-FR" b="1" dirty="0" smtClean="0">
                <a:solidFill>
                  <a:srgbClr val="FFFF00"/>
                </a:solidFill>
                <a:latin typeface="Segoe Print" panose="02000600000000000000" pitchFamily="2" charset="0"/>
              </a:rPr>
              <a:t>Dynamo</a:t>
            </a:r>
            <a:r>
              <a:rPr lang="fr-FR" b="1" dirty="0">
                <a:solidFill>
                  <a:srgbClr val="FFFF00"/>
                </a:solidFill>
                <a:latin typeface="Segoe Print" panose="02000600000000000000" pitchFamily="2" charset="0"/>
              </a:rPr>
              <a:t>	</a:t>
            </a:r>
            <a:r>
              <a:rPr lang="fr-FR" b="1" dirty="0">
                <a:solidFill>
                  <a:srgbClr val="FFFFFF"/>
                </a:solidFill>
                <a:latin typeface="Segoe Print" panose="02000600000000000000" pitchFamily="2" charset="0"/>
              </a:rPr>
              <a:t>					</a:t>
            </a:r>
          </a:p>
          <a:p>
            <a:pPr>
              <a:lnSpc>
                <a:spcPct val="200000"/>
              </a:lnSpc>
              <a:buClr>
                <a:srgbClr val="FFFF00"/>
              </a:buClr>
              <a:buFont typeface="+mj-lt"/>
              <a:buAutoNum type="arabicPeriod"/>
            </a:pPr>
            <a:r>
              <a:rPr lang="fr-FR" b="1" dirty="0" smtClean="0">
                <a:solidFill>
                  <a:srgbClr val="FFFF00"/>
                </a:solidFill>
                <a:latin typeface="Segoe Print" panose="02000600000000000000" pitchFamily="2" charset="0"/>
              </a:rPr>
              <a:t>Photogravure </a:t>
            </a:r>
            <a:r>
              <a:rPr lang="fr-FR" b="1" dirty="0">
                <a:solidFill>
                  <a:srgbClr val="FFFF00"/>
                </a:solidFill>
                <a:latin typeface="Segoe Print" panose="02000600000000000000" pitchFamily="2" charset="0"/>
              </a:rPr>
              <a:t>châssis et bandes rivetées : </a:t>
            </a:r>
          </a:p>
          <a:p>
            <a:pPr lvl="1">
              <a:buClr>
                <a:srgbClr val="FFFF00"/>
              </a:buClr>
              <a:buFont typeface="+mj-lt"/>
              <a:buAutoNum type="arabicPeriod"/>
            </a:pPr>
            <a:r>
              <a:rPr lang="fr-FR" sz="1800" b="1" dirty="0" smtClean="0">
                <a:solidFill>
                  <a:srgbClr val="FFFF00"/>
                </a:solidFill>
                <a:latin typeface="Segoe Print" panose="02000600000000000000" pitchFamily="2" charset="0"/>
              </a:rPr>
              <a:t>Par </a:t>
            </a:r>
            <a:r>
              <a:rPr lang="fr-FR" sz="1800" b="1" dirty="0">
                <a:solidFill>
                  <a:srgbClr val="FFFF00"/>
                </a:solidFill>
                <a:latin typeface="Segoe Print" panose="02000600000000000000" pitchFamily="2" charset="0"/>
              </a:rPr>
              <a:t>10 :                                    </a:t>
            </a:r>
            <a:r>
              <a:rPr lang="fr-FR" sz="1800" b="1" dirty="0" smtClean="0">
                <a:solidFill>
                  <a:srgbClr val="FFFF00"/>
                </a:solidFill>
                <a:latin typeface="Segoe Print" panose="02000600000000000000" pitchFamily="2" charset="0"/>
              </a:rPr>
              <a:t>    </a:t>
            </a:r>
            <a:r>
              <a:rPr lang="fr-FR" sz="1800" b="1" dirty="0">
                <a:solidFill>
                  <a:srgbClr val="FFFF00"/>
                </a:solidFill>
                <a:latin typeface="Segoe Print" panose="02000600000000000000" pitchFamily="2" charset="0"/>
              </a:rPr>
              <a:t>45, </a:t>
            </a:r>
            <a:r>
              <a:rPr lang="fr-FR" sz="1800" b="1" dirty="0" smtClean="0">
                <a:solidFill>
                  <a:srgbClr val="FFFF00"/>
                </a:solidFill>
                <a:latin typeface="Segoe Print" panose="02000600000000000000" pitchFamily="2" charset="0"/>
              </a:rPr>
              <a:t>40€</a:t>
            </a:r>
          </a:p>
          <a:p>
            <a:pPr lvl="1">
              <a:buClr>
                <a:srgbClr val="FFFF00"/>
              </a:buClr>
              <a:buFont typeface="+mj-lt"/>
              <a:buAutoNum type="arabicPeriod"/>
            </a:pPr>
            <a:r>
              <a:rPr lang="fr-FR" sz="1800" b="1" dirty="0" smtClean="0">
                <a:solidFill>
                  <a:srgbClr val="FFFF00"/>
                </a:solidFill>
                <a:latin typeface="Segoe Print" panose="02000600000000000000" pitchFamily="2" charset="0"/>
              </a:rPr>
              <a:t> 	Par 20 :                                     	33, 70e</a:t>
            </a:r>
          </a:p>
          <a:p>
            <a:pPr marL="0" indent="0">
              <a:buClr>
                <a:srgbClr val="FFFFFF"/>
              </a:buClr>
              <a:buNone/>
            </a:pPr>
            <a:r>
              <a:rPr lang="fr-FR" b="1" dirty="0">
                <a:solidFill>
                  <a:srgbClr val="FFFF00"/>
                </a:solidFill>
                <a:latin typeface="Segoe Print" panose="02000600000000000000" pitchFamily="2" charset="0"/>
              </a:rPr>
              <a:t> </a:t>
            </a:r>
            <a:r>
              <a:rPr lang="fr-FR" b="1" dirty="0" smtClean="0">
                <a:solidFill>
                  <a:srgbClr val="FFFF00"/>
                </a:solidFill>
                <a:latin typeface="Segoe Print" panose="02000600000000000000" pitchFamily="2" charset="0"/>
              </a:rPr>
              <a:t>  Photogravure châssis fourgon </a:t>
            </a:r>
            <a:r>
              <a:rPr lang="fr-FR" b="1" dirty="0">
                <a:solidFill>
                  <a:srgbClr val="FFFF00"/>
                </a:solidFill>
                <a:latin typeface="Segoe Print" panose="02000600000000000000" pitchFamily="2" charset="0"/>
              </a:rPr>
              <a:t>6 portes		</a:t>
            </a:r>
            <a:r>
              <a:rPr lang="fr-FR" b="1" dirty="0" smtClean="0">
                <a:solidFill>
                  <a:srgbClr val="FFFF00"/>
                </a:solidFill>
                <a:latin typeface="Segoe Print" panose="02000600000000000000" pitchFamily="2" charset="0"/>
              </a:rPr>
              <a:t>40</a:t>
            </a:r>
            <a:r>
              <a:rPr lang="fr-FR" b="1" dirty="0">
                <a:solidFill>
                  <a:srgbClr val="FFFF00"/>
                </a:solidFill>
                <a:latin typeface="Segoe Print" panose="02000600000000000000" pitchFamily="2" charset="0"/>
              </a:rPr>
              <a:t>, </a:t>
            </a:r>
            <a:r>
              <a:rPr lang="fr-FR" b="1" dirty="0" smtClean="0">
                <a:solidFill>
                  <a:srgbClr val="FFFF00"/>
                </a:solidFill>
                <a:latin typeface="Segoe Print" panose="02000600000000000000" pitchFamily="2" charset="0"/>
              </a:rPr>
              <a:t>00€</a:t>
            </a:r>
            <a:endParaRPr lang="fr-FR" b="1" dirty="0">
              <a:solidFill>
                <a:srgbClr val="FFFF00"/>
              </a:solidFill>
              <a:latin typeface="Segoe Print" panose="02000600000000000000" pitchFamily="2" charset="0"/>
            </a:endParaRPr>
          </a:p>
          <a:p>
            <a:pPr>
              <a:spcBef>
                <a:spcPts val="0"/>
              </a:spcBef>
              <a:buClr>
                <a:srgbClr val="FFFFFF"/>
              </a:buClr>
              <a:buFont typeface="+mj-lt"/>
              <a:buAutoNum type="arabicPeriod"/>
            </a:pPr>
            <a:endParaRPr lang="fr-FR" b="1" dirty="0">
              <a:solidFill>
                <a:srgbClr val="FFFF00"/>
              </a:solidFill>
              <a:latin typeface="Segoe Print" panose="02000600000000000000" pitchFamily="2" charset="0"/>
            </a:endParaRPr>
          </a:p>
        </p:txBody>
      </p:sp>
      <p:sp>
        <p:nvSpPr>
          <p:cNvPr id="4" name="Espace réservé de la date 3"/>
          <p:cNvSpPr>
            <a:spLocks noGrp="1"/>
          </p:cNvSpPr>
          <p:nvPr>
            <p:ph type="dt" sz="half" idx="10"/>
          </p:nvPr>
        </p:nvSpPr>
        <p:spPr/>
        <p:txBody>
          <a:bodyPr/>
          <a:lstStyle/>
          <a:p>
            <a:r>
              <a:rPr lang="fr-FR" dirty="0" smtClean="0"/>
              <a:t>14/12/2019</a:t>
            </a:r>
            <a:endParaRPr lang="fr-FR" dirty="0"/>
          </a:p>
        </p:txBody>
      </p:sp>
      <p:pic>
        <p:nvPicPr>
          <p:cNvPr id="5" name="il_fi" descr="http://www.easydroit.fr/images/article/image/image031.png"/>
          <p:cNvPicPr/>
          <p:nvPr/>
        </p:nvPicPr>
        <p:blipFill>
          <a:blip r:embed="rId3" cstate="print"/>
          <a:srcRect/>
          <a:stretch>
            <a:fillRect/>
          </a:stretch>
        </p:blipFill>
        <p:spPr bwMode="auto">
          <a:xfrm>
            <a:off x="8495928" y="76235"/>
            <a:ext cx="648072" cy="576064"/>
          </a:xfrm>
          <a:prstGeom prst="rect">
            <a:avLst/>
          </a:prstGeom>
          <a:noFill/>
          <a:ln w="9525">
            <a:noFill/>
            <a:miter lim="800000"/>
            <a:headEnd/>
            <a:tailEnd/>
          </a:ln>
        </p:spPr>
      </p:pic>
    </p:spTree>
    <p:extLst>
      <p:ext uri="{BB962C8B-B14F-4D97-AF65-F5344CB8AC3E}">
        <p14:creationId xmlns:p14="http://schemas.microsoft.com/office/powerpoint/2010/main" val="35328828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32656"/>
            <a:ext cx="9135469" cy="792088"/>
          </a:xfrm>
        </p:spPr>
        <p:txBody>
          <a:bodyPr>
            <a:normAutofit/>
          </a:bodyPr>
          <a:lstStyle/>
          <a:p>
            <a:pPr algn="ctr"/>
            <a:r>
              <a:rPr lang="fr-FR" sz="3200" b="1" dirty="0">
                <a:solidFill>
                  <a:srgbClr val="61FA48"/>
                </a:solidFill>
                <a:latin typeface="Segoe Print" panose="02000600000000000000" pitchFamily="2" charset="0"/>
              </a:rPr>
              <a:t>CIWL Reconditionnement </a:t>
            </a:r>
            <a:r>
              <a:rPr lang="fr-FR" sz="3200" b="1" dirty="0">
                <a:solidFill>
                  <a:srgbClr val="61FA48"/>
                </a:solidFill>
                <a:latin typeface="Segoe Print" panose="02000600000000000000" pitchFamily="2" charset="0"/>
              </a:rPr>
              <a:t>Elettren</a:t>
            </a:r>
            <a:endParaRPr lang="fr-FR" sz="3200" dirty="0"/>
          </a:p>
        </p:txBody>
      </p:sp>
      <p:sp>
        <p:nvSpPr>
          <p:cNvPr id="3" name="Espace réservé du contenu 2"/>
          <p:cNvSpPr>
            <a:spLocks noGrp="1"/>
          </p:cNvSpPr>
          <p:nvPr>
            <p:ph idx="1"/>
          </p:nvPr>
        </p:nvSpPr>
        <p:spPr/>
        <p:txBody>
          <a:bodyPr/>
          <a:lstStyle/>
          <a:p>
            <a:endParaRPr lang="fr-FR" dirty="0"/>
          </a:p>
        </p:txBody>
      </p:sp>
      <p:sp>
        <p:nvSpPr>
          <p:cNvPr id="4" name="Espace réservé de la date 3"/>
          <p:cNvSpPr>
            <a:spLocks noGrp="1"/>
          </p:cNvSpPr>
          <p:nvPr>
            <p:ph type="dt" sz="half" idx="10"/>
          </p:nvPr>
        </p:nvSpPr>
        <p:spPr/>
        <p:txBody>
          <a:bodyPr/>
          <a:lstStyle/>
          <a:p>
            <a:r>
              <a:rPr lang="fr-FR" dirty="0" smtClean="0"/>
              <a:t>14/12/2019</a:t>
            </a:r>
            <a:endParaRPr lang="fr-FR" dirty="0"/>
          </a:p>
        </p:txBody>
      </p:sp>
      <p:pic>
        <p:nvPicPr>
          <p:cNvPr id="5" name="Image 4" descr="C:\Users\User\AppData\Local\Microsoft\Windows\Temporary Internet Files\Content.Word\20150825_110555.jpg"/>
          <p:cNvPicPr/>
          <p:nvPr/>
        </p:nvPicPr>
        <p:blipFill>
          <a:blip r:embed="rId2" cstate="print"/>
          <a:srcRect/>
          <a:stretch>
            <a:fillRect/>
          </a:stretch>
        </p:blipFill>
        <p:spPr bwMode="auto">
          <a:xfrm>
            <a:off x="-8530" y="2337462"/>
            <a:ext cx="9144000" cy="3312790"/>
          </a:xfrm>
          <a:prstGeom prst="rect">
            <a:avLst/>
          </a:prstGeom>
          <a:noFill/>
          <a:ln w="9525">
            <a:noFill/>
            <a:miter lim="800000"/>
            <a:headEnd/>
            <a:tailEnd/>
          </a:ln>
        </p:spPr>
      </p:pic>
      <p:pic>
        <p:nvPicPr>
          <p:cNvPr id="6" name="il_fi" descr="http://www.easydroit.fr/images/article/image/image031.png"/>
          <p:cNvPicPr/>
          <p:nvPr/>
        </p:nvPicPr>
        <p:blipFill>
          <a:blip r:embed="rId3" cstate="print"/>
          <a:srcRect/>
          <a:stretch>
            <a:fillRect/>
          </a:stretch>
        </p:blipFill>
        <p:spPr bwMode="auto">
          <a:xfrm>
            <a:off x="8495928" y="76235"/>
            <a:ext cx="648072" cy="576064"/>
          </a:xfrm>
          <a:prstGeom prst="rect">
            <a:avLst/>
          </a:prstGeom>
          <a:noFill/>
          <a:ln w="9525">
            <a:noFill/>
            <a:miter lim="800000"/>
            <a:headEnd/>
            <a:tailEnd/>
          </a:ln>
        </p:spPr>
      </p:pic>
    </p:spTree>
    <p:extLst>
      <p:ext uri="{BB962C8B-B14F-4D97-AF65-F5344CB8AC3E}">
        <p14:creationId xmlns:p14="http://schemas.microsoft.com/office/powerpoint/2010/main" val="42447143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Espace réservé du conten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95736" y="0"/>
            <a:ext cx="4752528" cy="6816005"/>
          </a:xfrm>
        </p:spPr>
      </p:pic>
      <p:sp>
        <p:nvSpPr>
          <p:cNvPr id="7" name="Espace réservé de la date 6"/>
          <p:cNvSpPr>
            <a:spLocks noGrp="1"/>
          </p:cNvSpPr>
          <p:nvPr>
            <p:ph type="dt" sz="half" idx="10"/>
          </p:nvPr>
        </p:nvSpPr>
        <p:spPr/>
        <p:txBody>
          <a:bodyPr/>
          <a:lstStyle/>
          <a:p>
            <a:r>
              <a:rPr lang="fr-FR" dirty="0" smtClean="0"/>
              <a:t>14/12/2019</a:t>
            </a:r>
            <a:endParaRPr lang="fr-FR" dirty="0"/>
          </a:p>
        </p:txBody>
      </p:sp>
      <p:pic>
        <p:nvPicPr>
          <p:cNvPr id="4" name="il_fi" descr="http://www.easydroit.fr/images/article/image/image031.png"/>
          <p:cNvPicPr/>
          <p:nvPr/>
        </p:nvPicPr>
        <p:blipFill>
          <a:blip r:embed="rId3" cstate="print"/>
          <a:srcRect/>
          <a:stretch>
            <a:fillRect/>
          </a:stretch>
        </p:blipFill>
        <p:spPr bwMode="auto">
          <a:xfrm>
            <a:off x="8362764" y="186905"/>
            <a:ext cx="648072" cy="576064"/>
          </a:xfrm>
          <a:prstGeom prst="rect">
            <a:avLst/>
          </a:prstGeom>
          <a:noFill/>
          <a:ln w="9525">
            <a:noFill/>
            <a:miter lim="800000"/>
            <a:headEnd/>
            <a:tailEnd/>
          </a:ln>
        </p:spPr>
      </p:pic>
    </p:spTree>
    <p:extLst>
      <p:ext uri="{BB962C8B-B14F-4D97-AF65-F5344CB8AC3E}">
        <p14:creationId xmlns:p14="http://schemas.microsoft.com/office/powerpoint/2010/main" val="250631277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7504" y="0"/>
            <a:ext cx="9143999" cy="1280890"/>
          </a:xfrm>
        </p:spPr>
        <p:txBody>
          <a:bodyPr>
            <a:noAutofit/>
          </a:bodyPr>
          <a:lstStyle/>
          <a:p>
            <a:pPr algn="ctr"/>
            <a:r>
              <a:rPr lang="fr-FR" sz="2800" b="1" dirty="0">
                <a:solidFill>
                  <a:srgbClr val="61FA48"/>
                </a:solidFill>
                <a:latin typeface="Segoe Print" panose="02000600000000000000" pitchFamily="2" charset="0"/>
              </a:rPr>
              <a:t>CIWL Reconditionnement </a:t>
            </a:r>
            <a:r>
              <a:rPr lang="fr-FR" sz="2800" b="1" dirty="0" smtClean="0">
                <a:solidFill>
                  <a:srgbClr val="61FA48"/>
                </a:solidFill>
                <a:latin typeface="Segoe Print" panose="02000600000000000000" pitchFamily="2" charset="0"/>
              </a:rPr>
              <a:t>Elettren</a:t>
            </a:r>
            <a:r>
              <a:rPr lang="fr-FR" sz="2800" b="1" dirty="0" smtClean="0">
                <a:solidFill>
                  <a:srgbClr val="61FA48"/>
                </a:solidFill>
                <a:latin typeface="Segoe Print" panose="02000600000000000000" pitchFamily="2" charset="0"/>
              </a:rPr>
              <a:t> </a:t>
            </a:r>
            <a:r>
              <a:rPr lang="fr-FR" sz="2800" dirty="0">
                <a:solidFill>
                  <a:srgbClr val="61FA48"/>
                </a:solidFill>
                <a:latin typeface="Segoe Print" panose="02000600000000000000" pitchFamily="2" charset="0"/>
              </a:rPr>
              <a:t/>
            </a:r>
            <a:br>
              <a:rPr lang="fr-FR" sz="2800" dirty="0">
                <a:solidFill>
                  <a:srgbClr val="61FA48"/>
                </a:solidFill>
                <a:latin typeface="Segoe Print" panose="02000600000000000000" pitchFamily="2" charset="0"/>
              </a:rPr>
            </a:br>
            <a:endParaRPr lang="fr-FR" sz="2800" dirty="0"/>
          </a:p>
        </p:txBody>
      </p:sp>
      <p:sp>
        <p:nvSpPr>
          <p:cNvPr id="3" name="Espace réservé du contenu 2"/>
          <p:cNvSpPr>
            <a:spLocks noGrp="1"/>
          </p:cNvSpPr>
          <p:nvPr>
            <p:ph idx="1"/>
          </p:nvPr>
        </p:nvSpPr>
        <p:spPr>
          <a:xfrm>
            <a:off x="395536" y="1238545"/>
            <a:ext cx="8280920" cy="4896544"/>
          </a:xfrm>
        </p:spPr>
        <p:txBody>
          <a:bodyPr/>
          <a:lstStyle/>
          <a:p>
            <a:pPr marL="0" indent="0" algn="ctr">
              <a:spcBef>
                <a:spcPts val="0"/>
              </a:spcBef>
              <a:buNone/>
            </a:pPr>
            <a:r>
              <a:rPr lang="fr-FR" sz="2800" b="1" dirty="0">
                <a:solidFill>
                  <a:srgbClr val="FFFF00"/>
                </a:solidFill>
                <a:latin typeface="Segoe Print" panose="02000600000000000000" pitchFamily="2" charset="0"/>
              </a:rPr>
              <a:t>Toiture </a:t>
            </a:r>
            <a:r>
              <a:rPr lang="fr-FR" sz="2800" b="1" dirty="0" smtClean="0">
                <a:solidFill>
                  <a:srgbClr val="FFFF00"/>
                </a:solidFill>
                <a:latin typeface="Segoe Print" panose="02000600000000000000" pitchFamily="2" charset="0"/>
              </a:rPr>
              <a:t> </a:t>
            </a:r>
          </a:p>
          <a:p>
            <a:pPr marL="0" indent="0" algn="ctr">
              <a:spcBef>
                <a:spcPts val="0"/>
              </a:spcBef>
              <a:buNone/>
            </a:pPr>
            <a:r>
              <a:rPr lang="fr-FR" sz="2800" b="1" dirty="0" smtClean="0">
                <a:solidFill>
                  <a:srgbClr val="FFFF00"/>
                </a:solidFill>
                <a:latin typeface="Segoe Print" panose="02000600000000000000" pitchFamily="2" charset="0"/>
              </a:rPr>
              <a:t> </a:t>
            </a:r>
          </a:p>
          <a:p>
            <a:pPr marL="0" indent="0">
              <a:spcBef>
                <a:spcPts val="0"/>
              </a:spcBef>
              <a:buNone/>
            </a:pPr>
            <a:r>
              <a:rPr lang="fr-FR" b="1" dirty="0" smtClean="0">
                <a:solidFill>
                  <a:srgbClr val="61FA48"/>
                </a:solidFill>
                <a:latin typeface="Segoe Print" panose="02000600000000000000" pitchFamily="2" charset="0"/>
              </a:rPr>
              <a:t>aérateurs </a:t>
            </a:r>
            <a:r>
              <a:rPr lang="fr-FR" b="1" dirty="0">
                <a:solidFill>
                  <a:srgbClr val="61FA48"/>
                </a:solidFill>
                <a:latin typeface="Segoe Print" panose="02000600000000000000" pitchFamily="2" charset="0"/>
              </a:rPr>
              <a:t>Torpedo</a:t>
            </a:r>
            <a:r>
              <a:rPr lang="fr-FR" b="1" dirty="0">
                <a:solidFill>
                  <a:srgbClr val="61FA48"/>
                </a:solidFill>
                <a:latin typeface="Segoe Print" panose="02000600000000000000" pitchFamily="2" charset="0"/>
              </a:rPr>
              <a:t>, Van der </a:t>
            </a:r>
            <a:r>
              <a:rPr lang="fr-FR" b="1" dirty="0">
                <a:solidFill>
                  <a:srgbClr val="61FA48"/>
                </a:solidFill>
                <a:latin typeface="Segoe Print" panose="02000600000000000000" pitchFamily="2" charset="0"/>
              </a:rPr>
              <a:t>Zypen,Chanard</a:t>
            </a:r>
            <a:r>
              <a:rPr lang="fr-FR" b="1" dirty="0">
                <a:solidFill>
                  <a:srgbClr val="61FA48"/>
                </a:solidFill>
                <a:latin typeface="Segoe Print" panose="02000600000000000000" pitchFamily="2" charset="0"/>
              </a:rPr>
              <a:t> WC, Cheminées cuisine et chaudière, </a:t>
            </a:r>
            <a:r>
              <a:rPr lang="fr-FR" b="1" dirty="0" smtClean="0">
                <a:solidFill>
                  <a:srgbClr val="61FA48"/>
                </a:solidFill>
                <a:latin typeface="Segoe Print" panose="02000600000000000000" pitchFamily="2" charset="0"/>
              </a:rPr>
              <a:t>Couvercles </a:t>
            </a:r>
            <a:r>
              <a:rPr lang="fr-FR" b="1" dirty="0">
                <a:solidFill>
                  <a:srgbClr val="61FA48"/>
                </a:solidFill>
                <a:latin typeface="Segoe Print" panose="02000600000000000000" pitchFamily="2" charset="0"/>
              </a:rPr>
              <a:t>de ventilateurs.	En cours </a:t>
            </a:r>
          </a:p>
          <a:p>
            <a:pPr marL="0" indent="0">
              <a:spcBef>
                <a:spcPts val="0"/>
              </a:spcBef>
              <a:buNone/>
            </a:pPr>
            <a:r>
              <a:rPr lang="fr-FR" dirty="0">
                <a:solidFill>
                  <a:schemeClr val="bg1"/>
                </a:solidFill>
                <a:latin typeface="Segoe Print" panose="02000600000000000000" pitchFamily="2" charset="0"/>
              </a:rPr>
              <a:t>	            </a:t>
            </a:r>
          </a:p>
          <a:p>
            <a:pPr marL="0" indent="0">
              <a:spcBef>
                <a:spcPts val="0"/>
              </a:spcBef>
              <a:buNone/>
            </a:pPr>
            <a:r>
              <a:rPr lang="fr-FR" dirty="0">
                <a:solidFill>
                  <a:schemeClr val="bg1"/>
                </a:solidFill>
                <a:latin typeface="Segoe Print" panose="02000600000000000000" pitchFamily="2" charset="0"/>
              </a:rPr>
              <a:t> </a:t>
            </a:r>
          </a:p>
          <a:p>
            <a:pPr marL="0" indent="0">
              <a:spcBef>
                <a:spcPts val="0"/>
              </a:spcBef>
              <a:buNone/>
            </a:pPr>
            <a:r>
              <a:rPr lang="fr-FR" b="1" dirty="0">
                <a:solidFill>
                  <a:srgbClr val="61FA48"/>
                </a:solidFill>
                <a:latin typeface="Segoe Print" panose="02000600000000000000" pitchFamily="2" charset="0"/>
              </a:rPr>
              <a:t>Note : L’amortissement du moule n° 15 à refaire est inclus </a:t>
            </a:r>
            <a:endParaRPr lang="fr-FR" dirty="0">
              <a:solidFill>
                <a:srgbClr val="61FA48"/>
              </a:solidFill>
              <a:latin typeface="Segoe Print" panose="02000600000000000000" pitchFamily="2" charset="0"/>
            </a:endParaRPr>
          </a:p>
          <a:p>
            <a:pPr marL="0" indent="0">
              <a:spcBef>
                <a:spcPts val="0"/>
              </a:spcBef>
              <a:buNone/>
            </a:pPr>
            <a:r>
              <a:rPr lang="fr-FR" dirty="0">
                <a:solidFill>
                  <a:srgbClr val="61FA48"/>
                </a:solidFill>
                <a:latin typeface="Segoe Print" panose="02000600000000000000" pitchFamily="2" charset="0"/>
              </a:rPr>
              <a:t> </a:t>
            </a:r>
          </a:p>
          <a:p>
            <a:pPr marL="0" indent="0">
              <a:spcBef>
                <a:spcPts val="0"/>
              </a:spcBef>
              <a:buNone/>
            </a:pPr>
            <a:r>
              <a:rPr lang="fr-FR" dirty="0">
                <a:solidFill>
                  <a:schemeClr val="bg1"/>
                </a:solidFill>
                <a:latin typeface="Segoe Print" panose="02000600000000000000" pitchFamily="2" charset="0"/>
              </a:rPr>
              <a:t>Grappe n°18bis   4 boisseaux de tampons		6,10 </a:t>
            </a:r>
            <a:r>
              <a:rPr lang="fr-FR" dirty="0" smtClean="0">
                <a:solidFill>
                  <a:schemeClr val="bg1"/>
                </a:solidFill>
                <a:latin typeface="Segoe Print" panose="02000600000000000000" pitchFamily="2" charset="0"/>
              </a:rPr>
              <a:t>€</a:t>
            </a:r>
          </a:p>
          <a:p>
            <a:pPr marL="0" indent="0">
              <a:spcBef>
                <a:spcPts val="0"/>
              </a:spcBef>
              <a:buNone/>
            </a:pPr>
            <a:endParaRPr lang="fr-FR" dirty="0">
              <a:solidFill>
                <a:schemeClr val="bg1"/>
              </a:solidFill>
              <a:latin typeface="Segoe Print" panose="02000600000000000000" pitchFamily="2" charset="0"/>
            </a:endParaRPr>
          </a:p>
          <a:p>
            <a:pPr marL="0" indent="0">
              <a:spcBef>
                <a:spcPts val="0"/>
              </a:spcBef>
              <a:buNone/>
            </a:pPr>
            <a:r>
              <a:rPr lang="fr-FR" dirty="0" smtClean="0">
                <a:solidFill>
                  <a:schemeClr val="bg1"/>
                </a:solidFill>
                <a:latin typeface="Segoe Print" panose="02000600000000000000" pitchFamily="2" charset="0"/>
              </a:rPr>
              <a:t>Grappe n°  20</a:t>
            </a:r>
            <a:r>
              <a:rPr lang="fr-FR" dirty="0">
                <a:solidFill>
                  <a:schemeClr val="bg1"/>
                </a:solidFill>
                <a:latin typeface="Segoe Print" panose="02000600000000000000" pitchFamily="2" charset="0"/>
              </a:rPr>
              <a:t>	     4 Tampons				</a:t>
            </a:r>
            <a:r>
              <a:rPr lang="fr-FR" dirty="0" smtClean="0">
                <a:solidFill>
                  <a:schemeClr val="bg1"/>
                </a:solidFill>
                <a:latin typeface="Segoe Print" panose="02000600000000000000" pitchFamily="2" charset="0"/>
              </a:rPr>
              <a:t>     6,10 €</a:t>
            </a:r>
            <a:endParaRPr lang="fr-FR" dirty="0">
              <a:solidFill>
                <a:schemeClr val="bg1"/>
              </a:solidFill>
              <a:latin typeface="Segoe Print" panose="02000600000000000000" pitchFamily="2" charset="0"/>
            </a:endParaRPr>
          </a:p>
          <a:p>
            <a:pPr marL="0" indent="0">
              <a:spcBef>
                <a:spcPts val="0"/>
              </a:spcBef>
              <a:buNone/>
            </a:pPr>
            <a:r>
              <a:rPr lang="fr-FR" dirty="0">
                <a:solidFill>
                  <a:schemeClr val="bg1"/>
                </a:solidFill>
                <a:latin typeface="Segoe Print" panose="02000600000000000000" pitchFamily="2" charset="0"/>
              </a:rPr>
              <a:t>	   </a:t>
            </a:r>
          </a:p>
          <a:p>
            <a:pPr marL="0" indent="0">
              <a:spcBef>
                <a:spcPts val="0"/>
              </a:spcBef>
              <a:buNone/>
            </a:pPr>
            <a:r>
              <a:rPr lang="fr-FR" dirty="0" smtClean="0">
                <a:solidFill>
                  <a:schemeClr val="bg1"/>
                </a:solidFill>
                <a:latin typeface="Segoe Print" panose="02000600000000000000" pitchFamily="2" charset="0"/>
              </a:rPr>
              <a:t>Grappe </a:t>
            </a:r>
            <a:r>
              <a:rPr lang="fr-FR" dirty="0">
                <a:solidFill>
                  <a:schemeClr val="bg1"/>
                </a:solidFill>
                <a:latin typeface="Segoe Print" panose="02000600000000000000" pitchFamily="2" charset="0"/>
              </a:rPr>
              <a:t>n° </a:t>
            </a:r>
            <a:r>
              <a:rPr lang="fr-FR" dirty="0" smtClean="0">
                <a:solidFill>
                  <a:schemeClr val="bg1"/>
                </a:solidFill>
                <a:latin typeface="Segoe Print" panose="02000600000000000000" pitchFamily="2" charset="0"/>
              </a:rPr>
              <a:t>  </a:t>
            </a:r>
            <a:r>
              <a:rPr lang="fr-FR" dirty="0">
                <a:solidFill>
                  <a:schemeClr val="bg1"/>
                </a:solidFill>
                <a:latin typeface="Segoe Print" panose="02000600000000000000" pitchFamily="2" charset="0"/>
              </a:rPr>
              <a:t>19	     2 Monogrammes CIWL		4,60 €	</a:t>
            </a:r>
            <a:endParaRPr lang="fr-FR" dirty="0" smtClean="0">
              <a:solidFill>
                <a:schemeClr val="bg1"/>
              </a:solidFill>
              <a:latin typeface="Segoe Print" panose="02000600000000000000" pitchFamily="2" charset="0"/>
            </a:endParaRPr>
          </a:p>
          <a:p>
            <a:pPr marL="0" indent="0">
              <a:spcBef>
                <a:spcPts val="0"/>
              </a:spcBef>
              <a:buNone/>
            </a:pPr>
            <a:endParaRPr lang="fr-FR" dirty="0">
              <a:solidFill>
                <a:schemeClr val="bg1"/>
              </a:solidFill>
              <a:latin typeface="Segoe Print" panose="02000600000000000000" pitchFamily="2" charset="0"/>
            </a:endParaRPr>
          </a:p>
          <a:p>
            <a:pPr marL="0" indent="0">
              <a:spcBef>
                <a:spcPts val="0"/>
              </a:spcBef>
              <a:buNone/>
            </a:pPr>
            <a:r>
              <a:rPr lang="fr-FR" dirty="0" smtClean="0">
                <a:solidFill>
                  <a:schemeClr val="bg1"/>
                </a:solidFill>
                <a:latin typeface="Segoe Print" panose="02000600000000000000" pitchFamily="2" charset="0"/>
              </a:rPr>
              <a:t>Grappe </a:t>
            </a:r>
            <a:r>
              <a:rPr lang="fr-FR" dirty="0">
                <a:solidFill>
                  <a:schemeClr val="bg1"/>
                </a:solidFill>
                <a:latin typeface="Segoe Print" panose="02000600000000000000" pitchFamily="2" charset="0"/>
              </a:rPr>
              <a:t>n° </a:t>
            </a:r>
            <a:r>
              <a:rPr lang="fr-FR" dirty="0" smtClean="0">
                <a:solidFill>
                  <a:schemeClr val="bg1"/>
                </a:solidFill>
                <a:latin typeface="Segoe Print" panose="02000600000000000000" pitchFamily="2" charset="0"/>
              </a:rPr>
              <a:t> </a:t>
            </a:r>
            <a:r>
              <a:rPr lang="fr-FR" dirty="0">
                <a:solidFill>
                  <a:schemeClr val="bg1"/>
                </a:solidFill>
                <a:latin typeface="Segoe Print" panose="02000600000000000000" pitchFamily="2" charset="0"/>
              </a:rPr>
              <a:t>12	     2 x 2 Marche pieds	          10,50 €</a:t>
            </a:r>
          </a:p>
          <a:p>
            <a:endParaRPr lang="fr-FR" dirty="0"/>
          </a:p>
        </p:txBody>
      </p:sp>
      <p:sp>
        <p:nvSpPr>
          <p:cNvPr id="4" name="Espace réservé de la date 3"/>
          <p:cNvSpPr>
            <a:spLocks noGrp="1"/>
          </p:cNvSpPr>
          <p:nvPr>
            <p:ph type="dt" sz="half" idx="10"/>
          </p:nvPr>
        </p:nvSpPr>
        <p:spPr/>
        <p:txBody>
          <a:bodyPr/>
          <a:lstStyle/>
          <a:p>
            <a:r>
              <a:rPr lang="fr-FR" dirty="0" smtClean="0"/>
              <a:t>14/12/2019</a:t>
            </a:r>
            <a:endParaRPr lang="fr-FR" dirty="0"/>
          </a:p>
        </p:txBody>
      </p:sp>
      <p:pic>
        <p:nvPicPr>
          <p:cNvPr id="5" name="il_fi" descr="http://www.easydroit.fr/images/article/image/image031.png"/>
          <p:cNvPicPr/>
          <p:nvPr/>
        </p:nvPicPr>
        <p:blipFill>
          <a:blip r:embed="rId2" cstate="print"/>
          <a:srcRect/>
          <a:stretch>
            <a:fillRect/>
          </a:stretch>
        </p:blipFill>
        <p:spPr bwMode="auto">
          <a:xfrm>
            <a:off x="8495928" y="76235"/>
            <a:ext cx="648072" cy="576064"/>
          </a:xfrm>
          <a:prstGeom prst="rect">
            <a:avLst/>
          </a:prstGeom>
          <a:noFill/>
          <a:ln w="9525">
            <a:noFill/>
            <a:miter lim="800000"/>
            <a:headEnd/>
            <a:tailEnd/>
          </a:ln>
        </p:spPr>
      </p:pic>
    </p:spTree>
    <p:extLst>
      <p:ext uri="{BB962C8B-B14F-4D97-AF65-F5344CB8AC3E}">
        <p14:creationId xmlns:p14="http://schemas.microsoft.com/office/powerpoint/2010/main" val="27233978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orum.e-train.fr/album_mod/upload/afac37ddba45c71b3482fca8ea2f863e.jpg">
            <a:hlinkClick r:id="rId2"/>
          </p:cNvPr>
          <p:cNvPicPr>
            <a:picLocks noChangeAspect="1" noChangeArrowheads="1"/>
          </p:cNvPicPr>
          <p:nvPr/>
        </p:nvPicPr>
        <p:blipFill>
          <a:blip r:embed="rId3" cstate="print"/>
          <a:srcRect/>
          <a:stretch>
            <a:fillRect/>
          </a:stretch>
        </p:blipFill>
        <p:spPr bwMode="auto">
          <a:xfrm>
            <a:off x="2555776" y="2162821"/>
            <a:ext cx="6096000" cy="4572000"/>
          </a:xfrm>
          <a:prstGeom prst="rect">
            <a:avLst/>
          </a:prstGeom>
          <a:noFill/>
        </p:spPr>
      </p:pic>
      <p:sp>
        <p:nvSpPr>
          <p:cNvPr id="7" name="Rectangle 6"/>
          <p:cNvSpPr/>
          <p:nvPr/>
        </p:nvSpPr>
        <p:spPr>
          <a:xfrm>
            <a:off x="323528" y="1268760"/>
            <a:ext cx="3744416" cy="584775"/>
          </a:xfrm>
          <a:prstGeom prst="rect">
            <a:avLst/>
          </a:prstGeom>
        </p:spPr>
        <p:txBody>
          <a:bodyPr wrap="square">
            <a:spAutoFit/>
          </a:bodyPr>
          <a:lstStyle/>
          <a:p>
            <a:r>
              <a:rPr lang="fr-FR" sz="1600" b="1" dirty="0" smtClean="0">
                <a:solidFill>
                  <a:srgbClr val="BEF73F"/>
                </a:solidFill>
                <a:latin typeface="Candara" panose="020E0502030303020204" pitchFamily="34" charset="0"/>
              </a:rPr>
              <a:t>Celui préservé à Mulhouse en déco AL </a:t>
            </a:r>
          </a:p>
          <a:p>
            <a:r>
              <a:rPr lang="fr-FR" sz="1600" b="1" dirty="0" smtClean="0">
                <a:solidFill>
                  <a:srgbClr val="BEF73F"/>
                </a:solidFill>
                <a:latin typeface="Candara" panose="020E0502030303020204" pitchFamily="34" charset="0"/>
              </a:rPr>
              <a:t>a retrouvé sa plateforme ouverte</a:t>
            </a:r>
            <a:endParaRPr lang="fr-FR" sz="1600" b="1" dirty="0">
              <a:solidFill>
                <a:srgbClr val="BEF73F"/>
              </a:solidFill>
              <a:latin typeface="Candara" panose="020E0502030303020204" pitchFamily="34" charset="0"/>
            </a:endParaRPr>
          </a:p>
        </p:txBody>
      </p:sp>
      <p:sp>
        <p:nvSpPr>
          <p:cNvPr id="8" name="Rectangle 7"/>
          <p:cNvSpPr/>
          <p:nvPr/>
        </p:nvSpPr>
        <p:spPr>
          <a:xfrm>
            <a:off x="4283968" y="1268760"/>
            <a:ext cx="4572000" cy="584775"/>
          </a:xfrm>
          <a:prstGeom prst="rect">
            <a:avLst/>
          </a:prstGeom>
        </p:spPr>
        <p:txBody>
          <a:bodyPr>
            <a:spAutoFit/>
          </a:bodyPr>
          <a:lstStyle/>
          <a:p>
            <a:r>
              <a:rPr lang="fr-FR" sz="1600" b="1" dirty="0" smtClean="0">
                <a:solidFill>
                  <a:srgbClr val="BEF73F"/>
                </a:solidFill>
                <a:latin typeface="Candara" panose="020E0502030303020204" pitchFamily="34" charset="0"/>
              </a:rPr>
              <a:t>N° AL Patf 40541 à 570 </a:t>
            </a:r>
            <a:br>
              <a:rPr lang="fr-FR" sz="1600" b="1" dirty="0" smtClean="0">
                <a:solidFill>
                  <a:srgbClr val="BEF73F"/>
                </a:solidFill>
                <a:latin typeface="Candara" panose="020E0502030303020204" pitchFamily="34" charset="0"/>
              </a:rPr>
            </a:br>
            <a:r>
              <a:rPr lang="fr-FR" sz="1600" b="1" dirty="0" smtClean="0">
                <a:solidFill>
                  <a:srgbClr val="BEF73F"/>
                </a:solidFill>
                <a:latin typeface="Candara" panose="020E0502030303020204" pitchFamily="34" charset="0"/>
              </a:rPr>
              <a:t>UIC PA 50 87 00 17 055 à 17 074 et 47 051 à 47 054 </a:t>
            </a:r>
            <a:endParaRPr lang="fr-FR" sz="1600" b="1" dirty="0">
              <a:solidFill>
                <a:srgbClr val="BEF73F"/>
              </a:solidFill>
              <a:latin typeface="Candara" panose="020E0502030303020204" pitchFamily="34" charset="0"/>
            </a:endParaRPr>
          </a:p>
        </p:txBody>
      </p:sp>
      <p:pic>
        <p:nvPicPr>
          <p:cNvPr id="12" name="il_fi" descr="http://www.easydroit.fr/images/article/image/image031.png"/>
          <p:cNvPicPr/>
          <p:nvPr/>
        </p:nvPicPr>
        <p:blipFill>
          <a:blip r:embed="rId4" cstate="print"/>
          <a:srcRect/>
          <a:stretch>
            <a:fillRect/>
          </a:stretch>
        </p:blipFill>
        <p:spPr bwMode="auto">
          <a:xfrm>
            <a:off x="8495928" y="76235"/>
            <a:ext cx="648072" cy="576064"/>
          </a:xfrm>
          <a:prstGeom prst="rect">
            <a:avLst/>
          </a:prstGeom>
          <a:noFill/>
          <a:ln w="9525">
            <a:noFill/>
            <a:miter lim="800000"/>
            <a:headEnd/>
            <a:tailEnd/>
          </a:ln>
        </p:spPr>
      </p:pic>
      <p:sp>
        <p:nvSpPr>
          <p:cNvPr id="3" name="Rectangle 2"/>
          <p:cNvSpPr/>
          <p:nvPr/>
        </p:nvSpPr>
        <p:spPr>
          <a:xfrm>
            <a:off x="392651" y="283567"/>
            <a:ext cx="7929158" cy="646331"/>
          </a:xfrm>
          <a:prstGeom prst="rect">
            <a:avLst/>
          </a:prstGeom>
          <a:noFill/>
        </p:spPr>
        <p:txBody>
          <a:bodyPr wrap="none" lIns="91440" tIns="45720" rIns="91440" bIns="45720">
            <a:spAutoFit/>
          </a:bodyPr>
          <a:lstStyle/>
          <a:p>
            <a:pPr algn="ctr"/>
            <a:r>
              <a:rPr lang="fr-FR" sz="3600" b="1" cap="none" spc="0" dirty="0" smtClean="0">
                <a:ln w="12700">
                  <a:solidFill>
                    <a:srgbClr val="FFFF00"/>
                  </a:solidFill>
                  <a:prstDash val="solid"/>
                </a:ln>
                <a:solidFill>
                  <a:srgbClr val="FF0000"/>
                </a:solidFill>
                <a:effectLst>
                  <a:outerShdw blurRad="41275" dist="20320" dir="1800000" algn="tl" rotWithShape="0">
                    <a:srgbClr val="000000">
                      <a:alpha val="40000"/>
                    </a:srgbClr>
                  </a:outerShdw>
                </a:effectLst>
                <a:latin typeface="Candara" panose="020E0502030303020204" pitchFamily="34" charset="0"/>
              </a:rPr>
              <a:t>AMBULANT POSTAL A 2 ESSIEUX (1932)</a:t>
            </a:r>
            <a:endParaRPr lang="fr-FR" sz="3600" b="1" cap="none" spc="0" dirty="0">
              <a:ln w="12700">
                <a:solidFill>
                  <a:srgbClr val="FFFF00"/>
                </a:solidFill>
                <a:prstDash val="solid"/>
              </a:ln>
              <a:solidFill>
                <a:srgbClr val="FF0000"/>
              </a:solidFill>
              <a:effectLst>
                <a:outerShdw blurRad="41275" dist="20320" dir="1800000" algn="tl" rotWithShape="0">
                  <a:srgbClr val="000000">
                    <a:alpha val="40000"/>
                  </a:srgbClr>
                </a:outerShdw>
              </a:effectLst>
            </a:endParaRPr>
          </a:p>
        </p:txBody>
      </p:sp>
      <p:sp>
        <p:nvSpPr>
          <p:cNvPr id="2" name="Rectangle 1"/>
          <p:cNvSpPr/>
          <p:nvPr/>
        </p:nvSpPr>
        <p:spPr>
          <a:xfrm>
            <a:off x="330803" y="2420888"/>
            <a:ext cx="3238387" cy="646331"/>
          </a:xfrm>
          <a:prstGeom prst="rect">
            <a:avLst/>
          </a:prstGeom>
        </p:spPr>
        <p:txBody>
          <a:bodyPr wrap="none">
            <a:spAutoFit/>
          </a:bodyPr>
          <a:lstStyle/>
          <a:p>
            <a:r>
              <a:rPr lang="fr-FR" sz="3600" b="1" dirty="0" smtClean="0">
                <a:ln w="17780" cmpd="sng">
                  <a:solidFill>
                    <a:srgbClr val="FFFF00"/>
                  </a:solidFill>
                  <a:prstDash val="solid"/>
                  <a:miter lim="800000"/>
                </a:ln>
                <a:solidFill>
                  <a:srgbClr val="FF0000"/>
                </a:solidFill>
                <a:effectLst>
                  <a:outerShdw blurRad="55000" dist="50800" dir="5400000" algn="tl">
                    <a:srgbClr val="000000">
                      <a:alpha val="33000"/>
                    </a:srgbClr>
                  </a:outerShdw>
                </a:effectLst>
                <a:latin typeface="Segoe Print" panose="02000600000000000000" pitchFamily="2" charset="0"/>
                <a:cs typeface="Arial" pitchFamily="34" charset="0"/>
              </a:rPr>
              <a:t>Claude Buzer</a:t>
            </a:r>
            <a:endParaRPr lang="fr-FR" sz="3600" dirty="0"/>
          </a:p>
        </p:txBody>
      </p:sp>
      <p:sp>
        <p:nvSpPr>
          <p:cNvPr id="6" name="Espace réservé de la date 5"/>
          <p:cNvSpPr>
            <a:spLocks noGrp="1"/>
          </p:cNvSpPr>
          <p:nvPr>
            <p:ph type="dt" sz="half" idx="10"/>
          </p:nvPr>
        </p:nvSpPr>
        <p:spPr/>
        <p:txBody>
          <a:bodyPr/>
          <a:lstStyle/>
          <a:p>
            <a:r>
              <a:rPr lang="fr-FR" dirty="0" smtClean="0"/>
              <a:t>14/12/2019</a:t>
            </a:r>
            <a:endParaRPr lang="fr-FR" dirty="0"/>
          </a:p>
        </p:txBody>
      </p:sp>
    </p:spTree>
    <p:extLst>
      <p:ext uri="{BB962C8B-B14F-4D97-AF65-F5344CB8AC3E}">
        <p14:creationId xmlns:p14="http://schemas.microsoft.com/office/powerpoint/2010/main" val="100683496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78469"/>
            <a:ext cx="7920879" cy="1280890"/>
          </a:xfrm>
        </p:spPr>
        <p:txBody>
          <a:bodyPr>
            <a:noAutofit/>
          </a:bodyPr>
          <a:lstStyle/>
          <a:p>
            <a:pPr algn="ctr"/>
            <a:r>
              <a:rPr lang="fr-FR" b="1" dirty="0" smtClean="0">
                <a:solidFill>
                  <a:srgbClr val="61FA48"/>
                </a:solidFill>
                <a:latin typeface="Segoe Print" panose="02000600000000000000" pitchFamily="2" charset="0"/>
              </a:rPr>
              <a:t>Claude BUZER</a:t>
            </a:r>
            <a:endParaRPr lang="fr-FR" b="1" dirty="0">
              <a:solidFill>
                <a:srgbClr val="61FA48"/>
              </a:solidFill>
              <a:latin typeface="Segoe Print" panose="02000600000000000000" pitchFamily="2" charset="0"/>
            </a:endParaRPr>
          </a:p>
        </p:txBody>
      </p:sp>
      <p:pic>
        <p:nvPicPr>
          <p:cNvPr id="8" name="il_fi" descr="http://www.easydroit.fr/images/article/image/image031.png"/>
          <p:cNvPicPr/>
          <p:nvPr/>
        </p:nvPicPr>
        <p:blipFill>
          <a:blip r:embed="rId3" cstate="print"/>
          <a:srcRect/>
          <a:stretch>
            <a:fillRect/>
          </a:stretch>
        </p:blipFill>
        <p:spPr bwMode="auto">
          <a:xfrm>
            <a:off x="8362764" y="186905"/>
            <a:ext cx="648072" cy="576064"/>
          </a:xfrm>
          <a:prstGeom prst="rect">
            <a:avLst/>
          </a:prstGeom>
          <a:noFill/>
          <a:ln w="9525">
            <a:noFill/>
            <a:miter lim="800000"/>
            <a:headEnd/>
            <a:tailEnd/>
          </a:ln>
        </p:spPr>
      </p:pic>
      <p:sp>
        <p:nvSpPr>
          <p:cNvPr id="6" name="Espace réservé de la date 5"/>
          <p:cNvSpPr>
            <a:spLocks noGrp="1"/>
          </p:cNvSpPr>
          <p:nvPr>
            <p:ph type="dt" sz="half" idx="10"/>
          </p:nvPr>
        </p:nvSpPr>
        <p:spPr/>
        <p:txBody>
          <a:bodyPr/>
          <a:lstStyle/>
          <a:p>
            <a:r>
              <a:rPr lang="fr-FR" dirty="0" smtClean="0"/>
              <a:t>14/12/2019</a:t>
            </a:r>
            <a:endParaRPr lang="fr-FR" dirty="0"/>
          </a:p>
        </p:txBody>
      </p:sp>
      <p:sp>
        <p:nvSpPr>
          <p:cNvPr id="5" name="Rectangle 4"/>
          <p:cNvSpPr/>
          <p:nvPr/>
        </p:nvSpPr>
        <p:spPr>
          <a:xfrm>
            <a:off x="1619672" y="838453"/>
            <a:ext cx="3168352" cy="646331"/>
          </a:xfrm>
          <a:prstGeom prst="rect">
            <a:avLst/>
          </a:prstGeom>
        </p:spPr>
        <p:txBody>
          <a:bodyPr wrap="square">
            <a:spAutoFit/>
          </a:bodyPr>
          <a:lstStyle/>
          <a:p>
            <a:pPr algn="ctr">
              <a:spcBef>
                <a:spcPts val="1200"/>
              </a:spcBef>
            </a:pPr>
            <a:r>
              <a:rPr lang="fr-FR" b="1" dirty="0" smtClean="0">
                <a:solidFill>
                  <a:srgbClr val="FFFF00"/>
                </a:solidFill>
                <a:latin typeface="Segoe Print" panose="02000600000000000000" pitchFamily="2" charset="0"/>
                <a:cs typeface="Arial" pitchFamily="34" charset="0"/>
              </a:rPr>
              <a:t>Allège postale ex. A.L.</a:t>
            </a:r>
            <a:br>
              <a:rPr lang="fr-FR" b="1" dirty="0" smtClean="0">
                <a:solidFill>
                  <a:srgbClr val="FFFF00"/>
                </a:solidFill>
                <a:latin typeface="Segoe Print" panose="02000600000000000000" pitchFamily="2" charset="0"/>
                <a:cs typeface="Arial" pitchFamily="34" charset="0"/>
              </a:rPr>
            </a:br>
            <a:r>
              <a:rPr lang="fr-FR" b="1" dirty="0" smtClean="0">
                <a:solidFill>
                  <a:srgbClr val="FFFF00"/>
                </a:solidFill>
                <a:latin typeface="Segoe Print" panose="02000600000000000000" pitchFamily="2" charset="0"/>
                <a:cs typeface="Arial" pitchFamily="34" charset="0"/>
              </a:rPr>
              <a:t>à essieux disponible</a:t>
            </a:r>
          </a:p>
        </p:txBody>
      </p:sp>
      <p:pic>
        <p:nvPicPr>
          <p:cNvPr id="1026" name="Picture 2"/>
          <p:cNvPicPr>
            <a:picLocks noChangeAspect="1" noChangeArrowheads="1"/>
          </p:cNvPicPr>
          <p:nvPr/>
        </p:nvPicPr>
        <p:blipFill>
          <a:blip r:embed="rId4" cstate="print"/>
          <a:srcRect/>
          <a:stretch>
            <a:fillRect/>
          </a:stretch>
        </p:blipFill>
        <p:spPr bwMode="auto">
          <a:xfrm rot="440167">
            <a:off x="7011875" y="4046298"/>
            <a:ext cx="1845167" cy="1114632"/>
          </a:xfrm>
          <a:prstGeom prst="rect">
            <a:avLst/>
          </a:prstGeom>
          <a:noFill/>
          <a:ln w="9525">
            <a:noFill/>
            <a:miter lim="800000"/>
            <a:headEnd/>
            <a:tailEnd/>
          </a:ln>
          <a:effectLst>
            <a:reflection blurRad="6350" stA="50000" endA="295" endPos="92000" dist="101600" dir="5400000" sy="-100000" algn="bl" rotWithShape="0"/>
          </a:effectLst>
        </p:spPr>
      </p:pic>
      <p:sp>
        <p:nvSpPr>
          <p:cNvPr id="11" name="Rectangle 10"/>
          <p:cNvSpPr/>
          <p:nvPr/>
        </p:nvSpPr>
        <p:spPr>
          <a:xfrm>
            <a:off x="1619672" y="6237312"/>
            <a:ext cx="3672408" cy="369332"/>
          </a:xfrm>
          <a:prstGeom prst="rect">
            <a:avLst/>
          </a:prstGeom>
        </p:spPr>
        <p:txBody>
          <a:bodyPr wrap="square">
            <a:spAutoFit/>
          </a:bodyPr>
          <a:lstStyle/>
          <a:p>
            <a:pPr algn="ctr">
              <a:spcBef>
                <a:spcPts val="1200"/>
              </a:spcBef>
            </a:pPr>
            <a:r>
              <a:rPr lang="fr-FR" b="1" dirty="0" smtClean="0">
                <a:solidFill>
                  <a:srgbClr val="FFFF00"/>
                </a:solidFill>
                <a:latin typeface="Segoe Print" panose="02000600000000000000" pitchFamily="2" charset="0"/>
                <a:cs typeface="Arial" pitchFamily="34" charset="0"/>
              </a:rPr>
              <a:t>… en vente dans cette salle</a:t>
            </a:r>
          </a:p>
        </p:txBody>
      </p:sp>
      <p:pic>
        <p:nvPicPr>
          <p:cNvPr id="15" name="Image 14" descr="PA AL 1.jpg"/>
          <p:cNvPicPr>
            <a:picLocks noChangeAspect="1"/>
          </p:cNvPicPr>
          <p:nvPr/>
        </p:nvPicPr>
        <p:blipFill>
          <a:blip r:embed="rId5" cstate="print"/>
          <a:stretch>
            <a:fillRect/>
          </a:stretch>
        </p:blipFill>
        <p:spPr>
          <a:xfrm>
            <a:off x="251520" y="1700807"/>
            <a:ext cx="6336704" cy="4224469"/>
          </a:xfrm>
          <a:prstGeom prst="rect">
            <a:avLst/>
          </a:prstGeom>
        </p:spPr>
      </p:pic>
    </p:spTree>
    <p:extLst>
      <p:ext uri="{BB962C8B-B14F-4D97-AF65-F5344CB8AC3E}">
        <p14:creationId xmlns:p14="http://schemas.microsoft.com/office/powerpoint/2010/main" val="182896260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14" y="-13393"/>
            <a:ext cx="9144000" cy="6858000"/>
          </a:xfrm>
          <a:prstGeom prst="rect">
            <a:avLst/>
          </a:prstGeom>
        </p:spPr>
      </p:pic>
      <p:pic>
        <p:nvPicPr>
          <p:cNvPr id="2" name="Imag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31872">
            <a:off x="464904" y="457053"/>
            <a:ext cx="2466179" cy="1430208"/>
          </a:xfrm>
          <a:prstGeom prst="rect">
            <a:avLst/>
          </a:prstGeom>
        </p:spPr>
      </p:pic>
      <p:sp>
        <p:nvSpPr>
          <p:cNvPr id="8" name="ZoneTexte 7"/>
          <p:cNvSpPr txBox="1"/>
          <p:nvPr/>
        </p:nvSpPr>
        <p:spPr>
          <a:xfrm>
            <a:off x="6160262" y="5110692"/>
            <a:ext cx="2659702" cy="1477328"/>
          </a:xfrm>
          <a:prstGeom prst="rect">
            <a:avLst/>
          </a:prstGeom>
          <a:noFill/>
        </p:spPr>
        <p:txBody>
          <a:bodyPr wrap="none" rtlCol="0">
            <a:spAutoFit/>
          </a:bodyPr>
          <a:lstStyle/>
          <a:p>
            <a:pPr lvl="0" algn="ctr" fontAlgn="base">
              <a:spcBef>
                <a:spcPct val="0"/>
              </a:spcBef>
              <a:spcAft>
                <a:spcPct val="0"/>
              </a:spcAft>
            </a:pPr>
            <a:r>
              <a:rPr lang="fr-FR" b="1" dirty="0" smtClean="0">
                <a:solidFill>
                  <a:srgbClr val="000000"/>
                </a:solidFill>
                <a:latin typeface="Candara" pitchFamily="34" charset="0"/>
                <a:ea typeface="Calibri" pitchFamily="34" charset="0"/>
                <a:cs typeface="Times New Roman" pitchFamily="18" charset="0"/>
              </a:rPr>
              <a:t>Contact :</a:t>
            </a:r>
          </a:p>
          <a:p>
            <a:pPr lvl="0" algn="ctr" fontAlgn="base">
              <a:spcBef>
                <a:spcPct val="0"/>
              </a:spcBef>
              <a:spcAft>
                <a:spcPct val="0"/>
              </a:spcAft>
            </a:pPr>
            <a:r>
              <a:rPr lang="fr-FR" dirty="0" smtClean="0">
                <a:solidFill>
                  <a:srgbClr val="000000"/>
                </a:solidFill>
                <a:latin typeface="Candara" pitchFamily="34" charset="0"/>
                <a:ea typeface="Calibri" pitchFamily="34" charset="0"/>
                <a:cs typeface="Times New Roman" pitchFamily="18" charset="0"/>
              </a:rPr>
              <a:t>Claude BUZER</a:t>
            </a:r>
            <a:br>
              <a:rPr lang="fr-FR" dirty="0" smtClean="0">
                <a:solidFill>
                  <a:srgbClr val="000000"/>
                </a:solidFill>
                <a:latin typeface="Candara" pitchFamily="34" charset="0"/>
                <a:ea typeface="Calibri" pitchFamily="34" charset="0"/>
                <a:cs typeface="Times New Roman" pitchFamily="18" charset="0"/>
              </a:rPr>
            </a:br>
            <a:r>
              <a:rPr lang="fr-FR" dirty="0" smtClean="0">
                <a:solidFill>
                  <a:srgbClr val="000000"/>
                </a:solidFill>
                <a:latin typeface="Candara" pitchFamily="34" charset="0"/>
                <a:ea typeface="Calibri" pitchFamily="34" charset="0"/>
                <a:cs typeface="Times New Roman" pitchFamily="18" charset="0"/>
              </a:rPr>
              <a:t>897 chemin du Bel Enfant</a:t>
            </a:r>
          </a:p>
          <a:p>
            <a:pPr lvl="0" algn="ctr" fontAlgn="base">
              <a:spcBef>
                <a:spcPct val="0"/>
              </a:spcBef>
              <a:spcAft>
                <a:spcPct val="0"/>
              </a:spcAft>
            </a:pPr>
            <a:r>
              <a:rPr lang="fr-FR" dirty="0" smtClean="0">
                <a:solidFill>
                  <a:srgbClr val="000000"/>
                </a:solidFill>
                <a:latin typeface="Candara" pitchFamily="34" charset="0"/>
                <a:ea typeface="Calibri" pitchFamily="34" charset="0"/>
                <a:cs typeface="Times New Roman" pitchFamily="18" charset="0"/>
              </a:rPr>
              <a:t>84100 ORANGE</a:t>
            </a:r>
          </a:p>
          <a:p>
            <a:pPr lvl="0" algn="ctr" fontAlgn="base">
              <a:spcBef>
                <a:spcPct val="0"/>
              </a:spcBef>
              <a:spcAft>
                <a:spcPct val="0"/>
              </a:spcAft>
            </a:pPr>
            <a:r>
              <a:rPr lang="fr-FR" dirty="0" smtClean="0">
                <a:solidFill>
                  <a:srgbClr val="000000"/>
                </a:solidFill>
                <a:latin typeface="Candara" pitchFamily="34" charset="0"/>
                <a:ea typeface="Calibri" pitchFamily="34" charset="0"/>
                <a:cs typeface="Times New Roman" pitchFamily="18" charset="0"/>
              </a:rPr>
              <a:t>04 90 34 32 63</a:t>
            </a:r>
            <a:endParaRPr lang="fr-FR" dirty="0">
              <a:solidFill>
                <a:srgbClr val="000000"/>
              </a:solidFill>
              <a:latin typeface="Candara" pitchFamily="34" charset="0"/>
              <a:ea typeface="Calibri" pitchFamily="34" charset="0"/>
              <a:cs typeface="Times New Roman" pitchFamily="18" charset="0"/>
            </a:endParaRPr>
          </a:p>
        </p:txBody>
      </p:sp>
      <p:pic>
        <p:nvPicPr>
          <p:cNvPr id="10" name="Imag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51875">
            <a:off x="1466986" y="5164767"/>
            <a:ext cx="1170290" cy="1585154"/>
          </a:xfrm>
          <a:prstGeom prst="rect">
            <a:avLst/>
          </a:prstGeom>
        </p:spPr>
      </p:pic>
      <p:pic>
        <p:nvPicPr>
          <p:cNvPr id="9" name="Imag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03737">
            <a:off x="741231" y="4632287"/>
            <a:ext cx="1135873" cy="1601513"/>
          </a:xfrm>
          <a:prstGeom prst="rect">
            <a:avLst/>
          </a:prstGeom>
        </p:spPr>
      </p:pic>
      <p:pic>
        <p:nvPicPr>
          <p:cNvPr id="13" name="il_fi" descr="http://www.easydroit.fr/images/article/image/image031.png"/>
          <p:cNvPicPr/>
          <p:nvPr/>
        </p:nvPicPr>
        <p:blipFill>
          <a:blip r:embed="rId7" cstate="print"/>
          <a:srcRect/>
          <a:stretch>
            <a:fillRect/>
          </a:stretch>
        </p:blipFill>
        <p:spPr bwMode="auto">
          <a:xfrm>
            <a:off x="8495928" y="0"/>
            <a:ext cx="648072" cy="576064"/>
          </a:xfrm>
          <a:prstGeom prst="rect">
            <a:avLst/>
          </a:prstGeom>
          <a:noFill/>
          <a:ln w="9525">
            <a:noFill/>
            <a:miter lim="800000"/>
            <a:headEnd/>
            <a:tailEnd/>
          </a:ln>
        </p:spPr>
      </p:pic>
      <p:sp>
        <p:nvSpPr>
          <p:cNvPr id="5" name="Espace réservé de la date 4"/>
          <p:cNvSpPr>
            <a:spLocks noGrp="1"/>
          </p:cNvSpPr>
          <p:nvPr>
            <p:ph type="dt" sz="half" idx="10"/>
          </p:nvPr>
        </p:nvSpPr>
        <p:spPr/>
        <p:txBody>
          <a:bodyPr/>
          <a:lstStyle/>
          <a:p>
            <a:r>
              <a:rPr lang="fr-FR" dirty="0" smtClean="0"/>
              <a:t>14/12/2019</a:t>
            </a:r>
            <a:endParaRPr lang="fr-FR" dirty="0"/>
          </a:p>
        </p:txBody>
      </p:sp>
    </p:spTree>
    <p:extLst>
      <p:ext uri="{BB962C8B-B14F-4D97-AF65-F5344CB8AC3E}">
        <p14:creationId xmlns:p14="http://schemas.microsoft.com/office/powerpoint/2010/main" val="99173000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1222060" y="1412776"/>
            <a:ext cx="6441186" cy="1754326"/>
          </a:xfrm>
          <a:prstGeom prst="rect">
            <a:avLst/>
          </a:prstGeom>
          <a:noFill/>
        </p:spPr>
        <p:txBody>
          <a:bodyPr wrap="none" lIns="91440" tIns="45720" rIns="91440" bIns="45720">
            <a:spAutoFit/>
          </a:bodyPr>
          <a:lstStyle/>
          <a:p>
            <a:pPr marL="0" indent="0" algn="ctr">
              <a:buNone/>
            </a:pPr>
            <a:r>
              <a:rPr lang="fr-FR" sz="5400" b="1" cap="none" spc="0" dirty="0">
                <a:ln w="12700">
                  <a:solidFill>
                    <a:srgbClr val="FFFF00"/>
                  </a:solidFill>
                  <a:prstDash val="solid"/>
                </a:ln>
                <a:solidFill>
                  <a:srgbClr val="BEF73F"/>
                </a:solidFill>
                <a:effectLst>
                  <a:outerShdw blurRad="41275" dist="20320" dir="1800000" algn="tl" rotWithShape="0">
                    <a:srgbClr val="000000">
                      <a:alpha val="40000"/>
                    </a:srgbClr>
                  </a:outerShdw>
                </a:effectLst>
                <a:latin typeface="Segoe Print" panose="02000600000000000000" pitchFamily="2" charset="0"/>
                <a:cs typeface="Arial" pitchFamily="34" charset="0"/>
              </a:rPr>
              <a:t> </a:t>
            </a:r>
          </a:p>
          <a:p>
            <a:pPr marL="0" indent="0" algn="ctr">
              <a:buNone/>
            </a:pPr>
            <a:r>
              <a:rPr lang="fr-FR" sz="5400" b="1" cap="none" spc="0" dirty="0">
                <a:ln w="12700">
                  <a:solidFill>
                    <a:srgbClr val="FFFF00"/>
                  </a:solidFill>
                  <a:prstDash val="solid"/>
                </a:ln>
                <a:solidFill>
                  <a:srgbClr val="BEF73F"/>
                </a:solidFill>
                <a:effectLst>
                  <a:outerShdw blurRad="41275" dist="20320" dir="1800000" algn="tl" rotWithShape="0">
                    <a:srgbClr val="000000">
                      <a:alpha val="40000"/>
                    </a:srgbClr>
                  </a:outerShdw>
                </a:effectLst>
                <a:latin typeface="Segoe Print" panose="02000600000000000000" pitchFamily="2" charset="0"/>
                <a:cs typeface="Arial" pitchFamily="34" charset="0"/>
              </a:rPr>
              <a:t>Questions diverses</a:t>
            </a:r>
            <a:endParaRPr lang="fr-FR" sz="5400" b="1" cap="none" spc="0" dirty="0">
              <a:ln w="12700">
                <a:solidFill>
                  <a:srgbClr val="FFFF00"/>
                </a:solidFill>
                <a:prstDash val="solid"/>
              </a:ln>
              <a:solidFill>
                <a:srgbClr val="BEF73F"/>
              </a:solidFill>
              <a:effectLst>
                <a:outerShdw blurRad="41275" dist="20320" dir="1800000" algn="tl" rotWithShape="0">
                  <a:srgbClr val="000000">
                    <a:alpha val="40000"/>
                  </a:srgbClr>
                </a:outerShdw>
              </a:effectLst>
              <a:latin typeface="Segoe Print" panose="02000600000000000000" pitchFamily="2" charset="0"/>
            </a:endParaRPr>
          </a:p>
        </p:txBody>
      </p:sp>
      <p:pic>
        <p:nvPicPr>
          <p:cNvPr id="7" name="il_fi" descr="http://www.easydroit.fr/images/article/image/image031.png"/>
          <p:cNvPicPr/>
          <p:nvPr/>
        </p:nvPicPr>
        <p:blipFill>
          <a:blip r:embed="rId3" cstate="print"/>
          <a:srcRect/>
          <a:stretch>
            <a:fillRect/>
          </a:stretch>
        </p:blipFill>
        <p:spPr bwMode="auto">
          <a:xfrm>
            <a:off x="8362764" y="186905"/>
            <a:ext cx="648072" cy="576064"/>
          </a:xfrm>
          <a:prstGeom prst="rect">
            <a:avLst/>
          </a:prstGeom>
          <a:noFill/>
          <a:ln w="9525">
            <a:noFill/>
            <a:miter lim="800000"/>
            <a:headEnd/>
            <a:tailEnd/>
          </a:ln>
        </p:spPr>
      </p:pic>
      <p:sp>
        <p:nvSpPr>
          <p:cNvPr id="5" name="Espace réservé de la date 4"/>
          <p:cNvSpPr>
            <a:spLocks noGrp="1"/>
          </p:cNvSpPr>
          <p:nvPr>
            <p:ph type="dt" sz="half" idx="10"/>
          </p:nvPr>
        </p:nvSpPr>
        <p:spPr/>
        <p:txBody>
          <a:bodyPr/>
          <a:lstStyle/>
          <a:p>
            <a:r>
              <a:rPr lang="fr-FR" dirty="0" smtClean="0"/>
              <a:t>14/12/2019</a:t>
            </a:r>
            <a:endParaRPr lang="fr-FR"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1013" y="1426258"/>
            <a:ext cx="8568951" cy="3886200"/>
          </a:xfrm>
        </p:spPr>
        <p:txBody>
          <a:bodyPr>
            <a:normAutofit/>
          </a:bodyPr>
          <a:lstStyle/>
          <a:p>
            <a:pPr marL="0" indent="0" algn="ctr">
              <a:spcBef>
                <a:spcPts val="1200"/>
              </a:spcBef>
              <a:buNone/>
            </a:pPr>
            <a:endParaRPr lang="fr-FR" sz="2800" b="1" dirty="0">
              <a:solidFill>
                <a:srgbClr val="FFFF00"/>
              </a:solidFill>
              <a:latin typeface="Segoe Print" panose="02000600000000000000" pitchFamily="2" charset="0"/>
              <a:cs typeface="Arial" pitchFamily="34" charset="0"/>
            </a:endParaRPr>
          </a:p>
          <a:p>
            <a:pPr marL="0" indent="0" algn="ctr">
              <a:spcBef>
                <a:spcPts val="1200"/>
              </a:spcBef>
              <a:buNone/>
            </a:pPr>
            <a:r>
              <a:rPr lang="fr-FR" sz="4000" b="1" dirty="0">
                <a:solidFill>
                  <a:srgbClr val="FFFF00"/>
                </a:solidFill>
                <a:latin typeface="Segoe Print" panose="02000600000000000000" pitchFamily="2" charset="0"/>
              </a:rPr>
              <a:t>Le musée ferroviaire </a:t>
            </a:r>
            <a:endParaRPr lang="fr-FR" sz="4000" b="1" dirty="0" smtClean="0">
              <a:solidFill>
                <a:srgbClr val="FFFF00"/>
              </a:solidFill>
              <a:latin typeface="Segoe Print" panose="02000600000000000000" pitchFamily="2" charset="0"/>
            </a:endParaRPr>
          </a:p>
          <a:p>
            <a:pPr marL="0" indent="0" algn="ctr">
              <a:spcBef>
                <a:spcPts val="1200"/>
              </a:spcBef>
              <a:buNone/>
            </a:pPr>
            <a:r>
              <a:rPr lang="fr-FR" sz="4000" b="1" dirty="0" smtClean="0">
                <a:solidFill>
                  <a:srgbClr val="FFFF00"/>
                </a:solidFill>
                <a:latin typeface="Segoe Print" panose="02000600000000000000" pitchFamily="2" charset="0"/>
              </a:rPr>
              <a:t>de </a:t>
            </a:r>
            <a:r>
              <a:rPr lang="fr-FR" sz="4000" b="1" dirty="0">
                <a:solidFill>
                  <a:srgbClr val="FFFF00"/>
                </a:solidFill>
                <a:latin typeface="Segoe Print" panose="02000600000000000000" pitchFamily="2" charset="0"/>
              </a:rPr>
              <a:t>Saint Pétersbourg</a:t>
            </a:r>
            <a:r>
              <a:rPr lang="fr-FR" sz="2800" b="1" dirty="0">
                <a:solidFill>
                  <a:srgbClr val="FFFF00"/>
                </a:solidFill>
                <a:latin typeface="Segoe Print" panose="02000600000000000000" pitchFamily="2" charset="0"/>
              </a:rPr>
              <a:t> </a:t>
            </a:r>
            <a:endParaRPr lang="fr-FR" sz="2800" b="1" dirty="0" smtClean="0">
              <a:solidFill>
                <a:srgbClr val="FFFF00"/>
              </a:solidFill>
              <a:latin typeface="Segoe Print" panose="02000600000000000000" pitchFamily="2" charset="0"/>
            </a:endParaRPr>
          </a:p>
          <a:p>
            <a:pPr marL="0" indent="0" algn="ctr">
              <a:spcBef>
                <a:spcPts val="1200"/>
              </a:spcBef>
              <a:buNone/>
            </a:pPr>
            <a:r>
              <a:rPr lang="fr-FR" sz="2800" b="1" dirty="0" smtClean="0">
                <a:solidFill>
                  <a:srgbClr val="FFFF00"/>
                </a:solidFill>
                <a:latin typeface="Segoe Print" panose="02000600000000000000" pitchFamily="2" charset="0"/>
              </a:rPr>
              <a:t>par </a:t>
            </a:r>
            <a:r>
              <a:rPr lang="fr-FR" sz="2800" b="1" dirty="0">
                <a:solidFill>
                  <a:srgbClr val="FFFF00"/>
                </a:solidFill>
                <a:latin typeface="Segoe Print" panose="02000600000000000000" pitchFamily="2" charset="0"/>
              </a:rPr>
              <a:t>J. </a:t>
            </a:r>
            <a:r>
              <a:rPr lang="fr-FR" sz="2800" b="1" dirty="0" smtClean="0">
                <a:solidFill>
                  <a:srgbClr val="FFFF00"/>
                </a:solidFill>
                <a:latin typeface="Segoe Print" panose="02000600000000000000" pitchFamily="2" charset="0"/>
              </a:rPr>
              <a:t>ROYER</a:t>
            </a:r>
          </a:p>
          <a:p>
            <a:pPr marL="0" indent="0" algn="ctr">
              <a:spcBef>
                <a:spcPts val="1200"/>
              </a:spcBef>
              <a:buNone/>
            </a:pPr>
            <a:endParaRPr lang="fr-FR" sz="2800" b="1" dirty="0" smtClean="0">
              <a:solidFill>
                <a:srgbClr val="FFFF00"/>
              </a:solidFill>
              <a:latin typeface="Segoe Print" panose="02000600000000000000" pitchFamily="2" charset="0"/>
            </a:endParaRPr>
          </a:p>
        </p:txBody>
      </p:sp>
      <p:pic>
        <p:nvPicPr>
          <p:cNvPr id="5" name="il_fi" descr="http://www.easydroit.fr/images/article/image/image031.png"/>
          <p:cNvPicPr/>
          <p:nvPr/>
        </p:nvPicPr>
        <p:blipFill>
          <a:blip r:embed="rId2" cstate="print"/>
          <a:srcRect/>
          <a:stretch>
            <a:fillRect/>
          </a:stretch>
        </p:blipFill>
        <p:spPr bwMode="auto">
          <a:xfrm>
            <a:off x="8495928" y="27564"/>
            <a:ext cx="648072" cy="576064"/>
          </a:xfrm>
          <a:prstGeom prst="rect">
            <a:avLst/>
          </a:prstGeom>
          <a:noFill/>
          <a:ln w="9525">
            <a:noFill/>
            <a:miter lim="800000"/>
            <a:headEnd/>
            <a:tailEnd/>
          </a:ln>
        </p:spPr>
      </p:pic>
      <p:sp>
        <p:nvSpPr>
          <p:cNvPr id="7" name="Espace réservé de la date 6"/>
          <p:cNvSpPr>
            <a:spLocks noGrp="1"/>
          </p:cNvSpPr>
          <p:nvPr>
            <p:ph type="dt" sz="half" idx="10"/>
          </p:nvPr>
        </p:nvSpPr>
        <p:spPr/>
        <p:txBody>
          <a:bodyPr/>
          <a:lstStyle/>
          <a:p>
            <a:r>
              <a:rPr lang="fr-FR" dirty="0" smtClean="0"/>
              <a:t>14/12/2019</a:t>
            </a:r>
            <a:endParaRPr lang="fr-FR" dirty="0"/>
          </a:p>
        </p:txBody>
      </p:sp>
    </p:spTree>
    <p:extLst>
      <p:ext uri="{BB962C8B-B14F-4D97-AF65-F5344CB8AC3E}">
        <p14:creationId xmlns:p14="http://schemas.microsoft.com/office/powerpoint/2010/main" val="331299343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7504" y="2133600"/>
            <a:ext cx="8856983" cy="3886200"/>
          </a:xfrm>
        </p:spPr>
        <p:txBody>
          <a:bodyPr>
            <a:normAutofit/>
          </a:bodyPr>
          <a:lstStyle/>
          <a:p>
            <a:pPr marL="0" indent="0" algn="ctr">
              <a:buNone/>
            </a:pPr>
            <a:r>
              <a:rPr lang="fr-FR" sz="4400" b="1" dirty="0">
                <a:ln w="12700">
                  <a:solidFill>
                    <a:srgbClr val="FFFF00"/>
                  </a:solidFill>
                  <a:prstDash val="solid"/>
                </a:ln>
                <a:solidFill>
                  <a:srgbClr val="BEF73F"/>
                </a:solidFill>
                <a:effectLst>
                  <a:outerShdw blurRad="41275" dist="20320" dir="1800000" algn="tl" rotWithShape="0">
                    <a:srgbClr val="000000">
                      <a:alpha val="40000"/>
                    </a:srgbClr>
                  </a:outerShdw>
                </a:effectLst>
                <a:latin typeface="Segoe Print" panose="02000600000000000000" pitchFamily="2" charset="0"/>
                <a:cs typeface="Arial" pitchFamily="34" charset="0"/>
              </a:rPr>
              <a:t>Présentation </a:t>
            </a:r>
          </a:p>
          <a:p>
            <a:pPr marL="0" indent="0" algn="ctr">
              <a:buNone/>
            </a:pPr>
            <a:r>
              <a:rPr lang="fr-FR" sz="4400" b="1" dirty="0">
                <a:ln w="12700">
                  <a:solidFill>
                    <a:srgbClr val="FFFF00"/>
                  </a:solidFill>
                  <a:prstDash val="solid"/>
                </a:ln>
                <a:solidFill>
                  <a:srgbClr val="BEF73F"/>
                </a:solidFill>
                <a:effectLst>
                  <a:outerShdw blurRad="41275" dist="20320" dir="1800000" algn="tl" rotWithShape="0">
                    <a:srgbClr val="000000">
                      <a:alpha val="40000"/>
                    </a:srgbClr>
                  </a:outerShdw>
                </a:effectLst>
                <a:latin typeface="Segoe Print" panose="02000600000000000000" pitchFamily="2" charset="0"/>
                <a:cs typeface="Arial" pitchFamily="34" charset="0"/>
              </a:rPr>
              <a:t>de votre matériel</a:t>
            </a:r>
          </a:p>
          <a:p>
            <a:endParaRPr lang="fr-FR" sz="4400" dirty="0"/>
          </a:p>
        </p:txBody>
      </p:sp>
      <p:pic>
        <p:nvPicPr>
          <p:cNvPr id="5" name="il_fi" descr="http://www.easydroit.fr/images/article/image/image031.png"/>
          <p:cNvPicPr/>
          <p:nvPr/>
        </p:nvPicPr>
        <p:blipFill>
          <a:blip r:embed="rId3" cstate="print"/>
          <a:srcRect/>
          <a:stretch>
            <a:fillRect/>
          </a:stretch>
        </p:blipFill>
        <p:spPr bwMode="auto">
          <a:xfrm>
            <a:off x="8495928" y="27564"/>
            <a:ext cx="648072" cy="576064"/>
          </a:xfrm>
          <a:prstGeom prst="rect">
            <a:avLst/>
          </a:prstGeom>
          <a:noFill/>
          <a:ln w="9525">
            <a:noFill/>
            <a:miter lim="800000"/>
            <a:headEnd/>
            <a:tailEnd/>
          </a:ln>
        </p:spPr>
      </p:pic>
      <p:sp>
        <p:nvSpPr>
          <p:cNvPr id="7" name="Espace réservé de la date 6"/>
          <p:cNvSpPr>
            <a:spLocks noGrp="1"/>
          </p:cNvSpPr>
          <p:nvPr>
            <p:ph type="dt" sz="half" idx="10"/>
          </p:nvPr>
        </p:nvSpPr>
        <p:spPr/>
        <p:txBody>
          <a:bodyPr/>
          <a:lstStyle/>
          <a:p>
            <a:r>
              <a:rPr lang="fr-FR" dirty="0" smtClean="0"/>
              <a:t>14/12/2019</a:t>
            </a:r>
            <a:endParaRPr lang="fr-FR" dirty="0"/>
          </a:p>
        </p:txBody>
      </p:sp>
    </p:spTree>
    <p:extLst>
      <p:ext uri="{BB962C8B-B14F-4D97-AF65-F5344CB8AC3E}">
        <p14:creationId xmlns:p14="http://schemas.microsoft.com/office/powerpoint/2010/main" val="3866793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15816" y="116632"/>
            <a:ext cx="2895238" cy="1650794"/>
          </a:xfrm>
        </p:spPr>
      </p:pic>
      <p:sp>
        <p:nvSpPr>
          <p:cNvPr id="4" name="Espace réservé de la date 3"/>
          <p:cNvSpPr>
            <a:spLocks noGrp="1"/>
          </p:cNvSpPr>
          <p:nvPr>
            <p:ph type="dt" sz="half" idx="10"/>
          </p:nvPr>
        </p:nvSpPr>
        <p:spPr/>
        <p:txBody>
          <a:bodyPr/>
          <a:lstStyle/>
          <a:p>
            <a:r>
              <a:rPr lang="fr-FR" dirty="0" smtClean="0"/>
              <a:t>14/12/2019</a:t>
            </a:r>
            <a:endParaRPr lang="fr-FR" dirty="0"/>
          </a:p>
        </p:txBody>
      </p:sp>
      <p:sp>
        <p:nvSpPr>
          <p:cNvPr id="6" name="Rectangle 5"/>
          <p:cNvSpPr/>
          <p:nvPr/>
        </p:nvSpPr>
        <p:spPr>
          <a:xfrm>
            <a:off x="107504" y="1955203"/>
            <a:ext cx="8784976" cy="4193777"/>
          </a:xfrm>
          <a:prstGeom prst="rect">
            <a:avLst/>
          </a:prstGeom>
        </p:spPr>
        <p:txBody>
          <a:bodyPr wrap="square">
            <a:spAutoFit/>
          </a:bodyPr>
          <a:lstStyle/>
          <a:p>
            <a:pPr algn="just">
              <a:lnSpc>
                <a:spcPct val="150000"/>
              </a:lnSpc>
            </a:pPr>
            <a:r>
              <a:rPr lang="fr-FR" b="1" dirty="0">
                <a:solidFill>
                  <a:srgbClr val="FFFFFF"/>
                </a:solidFill>
              </a:rPr>
              <a:t>La fédération faîtière européenne MOROP compte aujourd’hui 21 associations nationales avec plus de 30'000 membres de 16 pays européens. En plus des groupements nationaux actifs depuis de nombreuses années émanant de UE, les associations de Hongrie, Pologne, Roumanie, Russie, Slovaquie et Tchéquie sont aussi membres du MOROP. L'objectif principal de la fédération est le développement, la révision et le renouvellement des Normes Européennes pour le Modélisme ferroviaire (NEM). Cette tâche incombe à la "Commission Technique" du MOROP, qui assure le suivi et adapte régulièrement les normes. Les représentants des associations affiliées travaillent activement dans les organes du MOROP.</a:t>
            </a:r>
          </a:p>
        </p:txBody>
      </p:sp>
    </p:spTree>
    <p:extLst>
      <p:ext uri="{BB962C8B-B14F-4D97-AF65-F5344CB8AC3E}">
        <p14:creationId xmlns:p14="http://schemas.microsoft.com/office/powerpoint/2010/main" val="32671141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889033"/>
            <a:ext cx="9144000" cy="1280890"/>
          </a:xfrm>
        </p:spPr>
        <p:txBody>
          <a:bodyPr>
            <a:normAutofit/>
          </a:bodyPr>
          <a:lstStyle/>
          <a:p>
            <a:pPr algn="ctr"/>
            <a:r>
              <a:rPr lang="fr-FR" sz="3200" b="1" dirty="0" smtClean="0">
                <a:solidFill>
                  <a:srgbClr val="BEF73F"/>
                </a:solidFill>
                <a:latin typeface="Segoe Print" panose="02000600000000000000" pitchFamily="2" charset="0"/>
              </a:rPr>
              <a:t>CT MOROP à NÎMES </a:t>
            </a:r>
            <a:br>
              <a:rPr lang="fr-FR" sz="3200" b="1" dirty="0" smtClean="0">
                <a:solidFill>
                  <a:srgbClr val="BEF73F"/>
                </a:solidFill>
                <a:latin typeface="Segoe Print" panose="02000600000000000000" pitchFamily="2" charset="0"/>
              </a:rPr>
            </a:br>
            <a:r>
              <a:rPr lang="fr-FR" sz="3200" b="1" dirty="0" smtClean="0">
                <a:solidFill>
                  <a:srgbClr val="BEF73F"/>
                </a:solidFill>
                <a:latin typeface="Segoe Print" panose="02000600000000000000" pitchFamily="2" charset="0"/>
              </a:rPr>
              <a:t>1</a:t>
            </a:r>
            <a:r>
              <a:rPr lang="fr-FR" sz="3200" b="1" baseline="30000" dirty="0" smtClean="0">
                <a:solidFill>
                  <a:srgbClr val="BEF73F"/>
                </a:solidFill>
                <a:latin typeface="Segoe Print" panose="02000600000000000000" pitchFamily="2" charset="0"/>
              </a:rPr>
              <a:t>ER</a:t>
            </a:r>
            <a:r>
              <a:rPr lang="fr-FR" sz="3200" b="1" dirty="0" smtClean="0">
                <a:solidFill>
                  <a:srgbClr val="BEF73F"/>
                </a:solidFill>
                <a:latin typeface="Segoe Print" panose="02000600000000000000" pitchFamily="2" charset="0"/>
              </a:rPr>
              <a:t> WE d’avril 2012 ?</a:t>
            </a:r>
            <a:endParaRPr lang="fr-FR" sz="3200" b="1" dirty="0">
              <a:solidFill>
                <a:srgbClr val="BEF73F"/>
              </a:solidFill>
              <a:latin typeface="Segoe Print" panose="02000600000000000000" pitchFamily="2" charset="0"/>
            </a:endParaRPr>
          </a:p>
        </p:txBody>
      </p:sp>
      <p:sp>
        <p:nvSpPr>
          <p:cNvPr id="3" name="Espace réservé du contenu 2"/>
          <p:cNvSpPr>
            <a:spLocks noGrp="1"/>
          </p:cNvSpPr>
          <p:nvPr>
            <p:ph idx="1"/>
          </p:nvPr>
        </p:nvSpPr>
        <p:spPr>
          <a:xfrm>
            <a:off x="1763688" y="4129740"/>
            <a:ext cx="5760640" cy="2375520"/>
          </a:xfrm>
        </p:spPr>
        <p:txBody>
          <a:bodyPr>
            <a:normAutofit/>
          </a:bodyPr>
          <a:lstStyle/>
          <a:p>
            <a:pPr marL="0" indent="0">
              <a:buClr>
                <a:srgbClr val="FFFF00"/>
              </a:buClr>
              <a:buNone/>
            </a:pPr>
            <a:r>
              <a:rPr lang="fr-FR" dirty="0">
                <a:solidFill>
                  <a:srgbClr val="BEF73F"/>
                </a:solidFill>
                <a:latin typeface="Segoe Print" panose="02000600000000000000" pitchFamily="2" charset="0"/>
              </a:rPr>
              <a:t>			</a:t>
            </a:r>
          </a:p>
          <a:p>
            <a:pPr>
              <a:buClr>
                <a:srgbClr val="FFFF00"/>
              </a:buClr>
              <a:buFont typeface="Arial" panose="020B0604020202020204" pitchFamily="34" charset="0"/>
              <a:buChar char="•"/>
            </a:pPr>
            <a:r>
              <a:rPr lang="fr-FR" dirty="0">
                <a:solidFill>
                  <a:srgbClr val="BEF73F"/>
                </a:solidFill>
                <a:latin typeface="Segoe Print" panose="02000600000000000000" pitchFamily="2" charset="0"/>
              </a:rPr>
              <a:t>	</a:t>
            </a:r>
            <a:r>
              <a:rPr lang="fr-FR" b="1" dirty="0">
                <a:solidFill>
                  <a:srgbClr val="BEF73F"/>
                </a:solidFill>
                <a:latin typeface="Segoe Print" panose="02000600000000000000" pitchFamily="2" charset="0"/>
              </a:rPr>
              <a:t>2020	</a:t>
            </a:r>
            <a:r>
              <a:rPr lang="fr-FR" b="1" dirty="0">
                <a:solidFill>
                  <a:srgbClr val="BEF73F"/>
                </a:solidFill>
                <a:latin typeface="Segoe Print" panose="02000600000000000000" pitchFamily="2" charset="0"/>
              </a:rPr>
              <a:t>Oschatz</a:t>
            </a:r>
            <a:r>
              <a:rPr lang="fr-FR" b="1" dirty="0">
                <a:solidFill>
                  <a:srgbClr val="BEF73F"/>
                </a:solidFill>
                <a:latin typeface="Segoe Print" panose="02000600000000000000" pitchFamily="2" charset="0"/>
              </a:rPr>
              <a:t> - DE / 03.-05.04.2020	</a:t>
            </a:r>
            <a:endParaRPr lang="fr-FR" dirty="0">
              <a:solidFill>
                <a:srgbClr val="BEF73F"/>
              </a:solidFill>
              <a:latin typeface="Segoe Print" panose="02000600000000000000" pitchFamily="2" charset="0"/>
            </a:endParaRPr>
          </a:p>
          <a:p>
            <a:pPr>
              <a:buClr>
                <a:srgbClr val="FFFF00"/>
              </a:buClr>
              <a:buFont typeface="Arial" panose="020B0604020202020204" pitchFamily="34" charset="0"/>
              <a:buChar char="•"/>
            </a:pPr>
            <a:r>
              <a:rPr lang="fr-FR" dirty="0">
                <a:solidFill>
                  <a:srgbClr val="BEF73F"/>
                </a:solidFill>
                <a:latin typeface="Segoe Print" panose="02000600000000000000" pitchFamily="2" charset="0"/>
              </a:rPr>
              <a:t>	</a:t>
            </a:r>
            <a:r>
              <a:rPr lang="fr-FR" b="1" dirty="0">
                <a:solidFill>
                  <a:srgbClr val="BEF73F"/>
                </a:solidFill>
                <a:latin typeface="Segoe Print" panose="02000600000000000000" pitchFamily="2" charset="0"/>
              </a:rPr>
              <a:t>2021	</a:t>
            </a:r>
            <a:r>
              <a:rPr lang="fr-FR" b="1" dirty="0">
                <a:solidFill>
                  <a:srgbClr val="BEF73F"/>
                </a:solidFill>
                <a:latin typeface="Segoe Print" panose="02000600000000000000" pitchFamily="2" charset="0"/>
              </a:rPr>
              <a:t>Nimes</a:t>
            </a:r>
            <a:r>
              <a:rPr lang="fr-FR" b="1" dirty="0">
                <a:solidFill>
                  <a:srgbClr val="BEF73F"/>
                </a:solidFill>
                <a:latin typeface="Segoe Print" panose="02000600000000000000" pitchFamily="2" charset="0"/>
              </a:rPr>
              <a:t> - FR	</a:t>
            </a:r>
            <a:r>
              <a:rPr lang="fr-FR" b="1" dirty="0" smtClean="0">
                <a:solidFill>
                  <a:srgbClr val="BEF73F"/>
                </a:solidFill>
                <a:latin typeface="Segoe Print" panose="02000600000000000000" pitchFamily="2" charset="0"/>
              </a:rPr>
              <a:t> / 1</a:t>
            </a:r>
            <a:r>
              <a:rPr lang="fr-FR" b="1" baseline="30000" dirty="0" smtClean="0">
                <a:solidFill>
                  <a:srgbClr val="BEF73F"/>
                </a:solidFill>
                <a:latin typeface="Segoe Print" panose="02000600000000000000" pitchFamily="2" charset="0"/>
              </a:rPr>
              <a:t>ER</a:t>
            </a:r>
            <a:r>
              <a:rPr lang="fr-FR" b="1" dirty="0" smtClean="0">
                <a:solidFill>
                  <a:srgbClr val="BEF73F"/>
                </a:solidFill>
                <a:latin typeface="Segoe Print" panose="02000600000000000000" pitchFamily="2" charset="0"/>
              </a:rPr>
              <a:t> WE avril</a:t>
            </a:r>
            <a:endParaRPr lang="fr-FR" dirty="0">
              <a:solidFill>
                <a:srgbClr val="BEF73F"/>
              </a:solidFill>
              <a:latin typeface="Segoe Print" panose="02000600000000000000" pitchFamily="2" charset="0"/>
            </a:endParaRPr>
          </a:p>
          <a:p>
            <a:pPr>
              <a:buClr>
                <a:srgbClr val="FFFF00"/>
              </a:buClr>
              <a:buFont typeface="Arial" panose="020B0604020202020204" pitchFamily="34" charset="0"/>
              <a:buChar char="•"/>
            </a:pPr>
            <a:r>
              <a:rPr lang="fr-FR" dirty="0">
                <a:solidFill>
                  <a:srgbClr val="BEF73F"/>
                </a:solidFill>
                <a:latin typeface="Segoe Print" panose="02000600000000000000" pitchFamily="2" charset="0"/>
              </a:rPr>
              <a:t>	</a:t>
            </a:r>
            <a:r>
              <a:rPr lang="fr-FR" b="1" dirty="0">
                <a:solidFill>
                  <a:srgbClr val="BEF73F"/>
                </a:solidFill>
                <a:latin typeface="Segoe Print" panose="02000600000000000000" pitchFamily="2" charset="0"/>
              </a:rPr>
              <a:t>2022	</a:t>
            </a:r>
            <a:r>
              <a:rPr lang="fr-FR" b="1" dirty="0">
                <a:solidFill>
                  <a:srgbClr val="BEF73F"/>
                </a:solidFill>
                <a:latin typeface="Segoe Print" panose="02000600000000000000" pitchFamily="2" charset="0"/>
              </a:rPr>
              <a:t>Belgien</a:t>
            </a:r>
            <a:r>
              <a:rPr lang="fr-FR" b="1" dirty="0">
                <a:solidFill>
                  <a:srgbClr val="BEF73F"/>
                </a:solidFill>
                <a:latin typeface="Segoe Print" panose="02000600000000000000" pitchFamily="2" charset="0"/>
              </a:rPr>
              <a:t>	</a:t>
            </a:r>
            <a:endParaRPr lang="fr-FR" dirty="0">
              <a:solidFill>
                <a:srgbClr val="BEF73F"/>
              </a:solidFill>
              <a:latin typeface="Segoe Print" panose="02000600000000000000" pitchFamily="2" charset="0"/>
            </a:endParaRPr>
          </a:p>
          <a:p>
            <a:pPr>
              <a:buClr>
                <a:srgbClr val="FFFF00"/>
              </a:buClr>
              <a:buFont typeface="Arial" panose="020B0604020202020204" pitchFamily="34" charset="0"/>
              <a:buChar char="•"/>
            </a:pPr>
            <a:r>
              <a:rPr lang="fr-FR" dirty="0">
                <a:solidFill>
                  <a:srgbClr val="BEF73F"/>
                </a:solidFill>
                <a:latin typeface="Segoe Print" panose="02000600000000000000" pitchFamily="2" charset="0"/>
              </a:rPr>
              <a:t>	</a:t>
            </a:r>
            <a:r>
              <a:rPr lang="fr-FR" b="1" dirty="0">
                <a:solidFill>
                  <a:srgbClr val="BEF73F"/>
                </a:solidFill>
                <a:latin typeface="Segoe Print" panose="02000600000000000000" pitchFamily="2" charset="0"/>
              </a:rPr>
              <a:t>2023	</a:t>
            </a:r>
            <a:r>
              <a:rPr lang="fr-FR" b="1" dirty="0">
                <a:solidFill>
                  <a:srgbClr val="BEF73F"/>
                </a:solidFill>
                <a:latin typeface="Segoe Print" panose="02000600000000000000" pitchFamily="2" charset="0"/>
              </a:rPr>
              <a:t>Niederlande</a:t>
            </a:r>
            <a:r>
              <a:rPr lang="fr-FR" b="1" dirty="0">
                <a:solidFill>
                  <a:srgbClr val="BEF73F"/>
                </a:solidFill>
                <a:latin typeface="Segoe Print" panose="02000600000000000000" pitchFamily="2" charset="0"/>
              </a:rPr>
              <a:t> </a:t>
            </a:r>
            <a:r>
              <a:rPr lang="fr-FR" b="1" dirty="0">
                <a:latin typeface="Segoe Print" panose="02000600000000000000" pitchFamily="2" charset="0"/>
              </a:rPr>
              <a:t>	</a:t>
            </a:r>
            <a:endParaRPr lang="fr-FR" dirty="0">
              <a:latin typeface="Segoe Print" panose="02000600000000000000" pitchFamily="2" charset="0"/>
            </a:endParaRPr>
          </a:p>
          <a:p>
            <a:r>
              <a:rPr lang="fr-FR" dirty="0">
                <a:latin typeface="Segoe Print" panose="02000600000000000000" pitchFamily="2" charset="0"/>
              </a:rPr>
              <a:t> </a:t>
            </a:r>
          </a:p>
          <a:p>
            <a:endParaRPr lang="fr-FR" dirty="0"/>
          </a:p>
        </p:txBody>
      </p:sp>
      <p:sp>
        <p:nvSpPr>
          <p:cNvPr id="4" name="Espace réservé de la date 3"/>
          <p:cNvSpPr>
            <a:spLocks noGrp="1"/>
          </p:cNvSpPr>
          <p:nvPr>
            <p:ph type="dt" sz="half" idx="10"/>
          </p:nvPr>
        </p:nvSpPr>
        <p:spPr/>
        <p:txBody>
          <a:bodyPr/>
          <a:lstStyle/>
          <a:p>
            <a:r>
              <a:rPr lang="fr-FR" dirty="0" smtClean="0"/>
              <a:t>14/12/2019</a:t>
            </a:r>
            <a:endParaRPr lang="fr-FR" dirty="0"/>
          </a:p>
        </p:txBody>
      </p:sp>
      <p:pic>
        <p:nvPicPr>
          <p:cNvPr id="5" name="Espace réservé du contenu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06"/>
            <a:ext cx="1301483" cy="742074"/>
          </a:xfrm>
          <a:prstGeom prst="rect">
            <a:avLst/>
          </a:prstGeom>
        </p:spPr>
      </p:pic>
      <p:sp>
        <p:nvSpPr>
          <p:cNvPr id="8" name="ZoneTexte 7"/>
          <p:cNvSpPr txBox="1"/>
          <p:nvPr/>
        </p:nvSpPr>
        <p:spPr>
          <a:xfrm>
            <a:off x="143508" y="2304086"/>
            <a:ext cx="8856984" cy="2031325"/>
          </a:xfrm>
          <a:prstGeom prst="rect">
            <a:avLst/>
          </a:prstGeom>
          <a:noFill/>
        </p:spPr>
        <p:txBody>
          <a:bodyPr wrap="square" rtlCol="0">
            <a:spAutoFit/>
          </a:bodyPr>
          <a:lstStyle/>
          <a:p>
            <a:pPr>
              <a:lnSpc>
                <a:spcPct val="150000"/>
              </a:lnSpc>
            </a:pPr>
            <a:r>
              <a:rPr lang="fr-FR" b="1" dirty="0" smtClean="0">
                <a:solidFill>
                  <a:srgbClr val="BEF73F"/>
                </a:solidFill>
                <a:latin typeface="Segoe Print" panose="02000600000000000000" pitchFamily="2" charset="0"/>
              </a:rPr>
              <a:t>Michel CARY  délégué  du CDZ  (Pays de Loire) pour le MOROP</a:t>
            </a:r>
          </a:p>
          <a:p>
            <a:pPr>
              <a:lnSpc>
                <a:spcPct val="150000"/>
              </a:lnSpc>
            </a:pPr>
            <a:r>
              <a:rPr lang="fr-FR" b="1" dirty="0" smtClean="0">
                <a:solidFill>
                  <a:srgbClr val="BEF73F"/>
                </a:solidFill>
                <a:latin typeface="Segoe Print" panose="02000600000000000000" pitchFamily="2" charset="0"/>
              </a:rPr>
              <a:t>nous sollicite pour l’organisation à Nîmes de la réunion technique annuelle </a:t>
            </a:r>
            <a:r>
              <a:rPr lang="fr-FR" b="1" dirty="0">
                <a:solidFill>
                  <a:srgbClr val="BEF73F"/>
                </a:solidFill>
                <a:latin typeface="Segoe Print" panose="02000600000000000000" pitchFamily="2" charset="0"/>
              </a:rPr>
              <a:t>d</a:t>
            </a:r>
            <a:r>
              <a:rPr lang="fr-FR" b="1" dirty="0" smtClean="0">
                <a:solidFill>
                  <a:srgbClr val="BEF73F"/>
                </a:solidFill>
                <a:latin typeface="Segoe Print" panose="02000600000000000000" pitchFamily="2" charset="0"/>
              </a:rPr>
              <a:t>es délégués du MOROP</a:t>
            </a:r>
          </a:p>
          <a:p>
            <a:pPr>
              <a:lnSpc>
                <a:spcPct val="150000"/>
              </a:lnSpc>
            </a:pPr>
            <a:r>
              <a:rPr lang="fr-FR" b="1" dirty="0" smtClean="0">
                <a:solidFill>
                  <a:srgbClr val="BEF73F"/>
                </a:solidFill>
                <a:latin typeface="Segoe Print" panose="02000600000000000000" pitchFamily="2" charset="0"/>
              </a:rPr>
              <a:t>De 30 à 50 personnes  dont les conjoints</a:t>
            </a:r>
          </a:p>
          <a:p>
            <a:endParaRPr lang="fr-FR" b="1" dirty="0">
              <a:solidFill>
                <a:srgbClr val="BEF73F"/>
              </a:solidFill>
              <a:latin typeface="Segoe Print" panose="02000600000000000000" pitchFamily="2" charset="0"/>
            </a:endParaRPr>
          </a:p>
        </p:txBody>
      </p:sp>
    </p:spTree>
    <p:extLst>
      <p:ext uri="{BB962C8B-B14F-4D97-AF65-F5344CB8AC3E}">
        <p14:creationId xmlns:p14="http://schemas.microsoft.com/office/powerpoint/2010/main" val="2086928017"/>
      </p:ext>
    </p:extLst>
  </p:cSld>
  <p:clrMapOvr>
    <a:masterClrMapping/>
  </p:clrMapOvr>
  <p:timing>
    <p:tnLst>
      <p:par>
        <p:cTn id="1" dur="indefinite" restart="never" nodeType="tmRoot"/>
      </p:par>
    </p:tnLst>
  </p:timing>
</p:sld>
</file>

<file path=ppt/theme/theme1.xml><?xml version="1.0" encoding="utf-8"?>
<a:theme xmlns:a="http://schemas.openxmlformats.org/drawingml/2006/main" name="Conception personnalisée">
  <a:themeElements>
    <a:clrScheme name="Papi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ersonnalisé 1">
      <a:majorFont>
        <a:latin typeface="Segoe Script"/>
        <a:ea typeface=""/>
        <a:cs typeface=""/>
      </a:majorFont>
      <a:minorFont>
        <a:latin typeface="Canda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rin">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Brin">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rin">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ersonnalisé 1">
      <a:majorFont>
        <a:latin typeface="Candara"/>
        <a:ea typeface=""/>
        <a:cs typeface=""/>
      </a:majorFont>
      <a:minorFont>
        <a:latin typeface="Canda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7147</TotalTime>
  <Words>941</Words>
  <Application>Microsoft Office PowerPoint</Application>
  <PresentationFormat>Affichage à l'écran (4:3)</PresentationFormat>
  <Paragraphs>383</Paragraphs>
  <Slides>76</Slides>
  <Notes>25</Notes>
  <HiddenSlides>0</HiddenSlides>
  <MMClips>0</MMClips>
  <ScaleCrop>false</ScaleCrop>
  <HeadingPairs>
    <vt:vector size="8" baseType="variant">
      <vt:variant>
        <vt:lpstr>Polices utilisées</vt:lpstr>
      </vt:variant>
      <vt:variant>
        <vt:i4>9</vt:i4>
      </vt:variant>
      <vt:variant>
        <vt:lpstr>Thème</vt:lpstr>
      </vt:variant>
      <vt:variant>
        <vt:i4>2</vt:i4>
      </vt:variant>
      <vt:variant>
        <vt:lpstr>Serveurs OLE incorporés</vt:lpstr>
      </vt:variant>
      <vt:variant>
        <vt:i4>1</vt:i4>
      </vt:variant>
      <vt:variant>
        <vt:lpstr>Titres des diapositives</vt:lpstr>
      </vt:variant>
      <vt:variant>
        <vt:i4>76</vt:i4>
      </vt:variant>
    </vt:vector>
  </HeadingPairs>
  <TitlesOfParts>
    <vt:vector size="88" baseType="lpstr">
      <vt:lpstr>Aharoni</vt:lpstr>
      <vt:lpstr>Arial</vt:lpstr>
      <vt:lpstr>Calibri</vt:lpstr>
      <vt:lpstr>Candara</vt:lpstr>
      <vt:lpstr>Century Gothic</vt:lpstr>
      <vt:lpstr>Segoe Print</vt:lpstr>
      <vt:lpstr>Segoe Script</vt:lpstr>
      <vt:lpstr>Times New Roman</vt:lpstr>
      <vt:lpstr>Wingdings 3</vt:lpstr>
      <vt:lpstr>Conception personnalisée</vt:lpstr>
      <vt:lpstr>Brin</vt:lpstr>
      <vt:lpstr>PDF</vt:lpstr>
      <vt:lpstr>MARIE LAFORET SOULAC E4520 puis BB1620</vt:lpstr>
      <vt:lpstr>Présentation PowerPoint</vt:lpstr>
      <vt:lpstr>Présentation PowerPoint</vt:lpstr>
      <vt:lpstr>Présentation PowerPoint</vt:lpstr>
      <vt:lpstr>Point finances par Bernard MOLLARD</vt:lpstr>
      <vt:lpstr>  info DU CERCLE DU ZÉRO</vt:lpstr>
      <vt:lpstr>Présentation PowerPoint</vt:lpstr>
      <vt:lpstr>Présentation PowerPoint</vt:lpstr>
      <vt:lpstr>CT MOROP à NÎMES  1ER WE d’avril 2012 ?</vt:lpstr>
      <vt:lpstr>CT MOROP à NÎMES  1ER WE d’avril 2012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Déplacement futur  </vt:lpstr>
      <vt:lpstr>Idée voyage en Italie  </vt:lpstr>
      <vt:lpstr>Présentation PowerPoint</vt:lpstr>
      <vt:lpstr>Présentation PowerPoint</vt:lpstr>
      <vt:lpstr>CHREZO</vt:lpstr>
      <vt:lpstr>LENZ -BRAWA</vt:lpstr>
      <vt:lpstr>www.chrezo.fr.</vt:lpstr>
      <vt:lpstr>Locotracteurs RLCB</vt:lpstr>
      <vt:lpstr>Locotracteurs RLCB</vt:lpstr>
      <vt:lpstr>www.chrezo.fr.</vt:lpstr>
      <vt:lpstr>Présentation PowerPoint</vt:lpstr>
      <vt:lpstr>Présentation PowerPoint</vt:lpstr>
      <vt:lpstr>Présentation PowerPoint</vt:lpstr>
      <vt:lpstr>DUTDUT Productions</vt:lpstr>
      <vt:lpstr>Présentation PowerPoint</vt:lpstr>
      <vt:lpstr>AD Trains Model’s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MEURSAULT</vt:lpstr>
      <vt:lpstr>Présentation PowerPoint</vt:lpstr>
      <vt:lpstr>decapod</vt:lpstr>
      <vt:lpstr>Présentation PowerPoint</vt:lpstr>
      <vt:lpstr>F43-149 Secours au blessé. Set de trois figurines au 1/43 : 2 pompiers et une victime. </vt:lpstr>
      <vt:lpstr>Présentation PowerPoint</vt:lpstr>
      <vt:lpstr>Présentation PowerPoint</vt:lpstr>
      <vt:lpstr>Présentation PowerPoint</vt:lpstr>
      <vt:lpstr>DRAISINES DU65   </vt:lpstr>
      <vt:lpstr>DRAISINES DU49  </vt:lpstr>
      <vt:lpstr>Présentation PowerPoint</vt:lpstr>
      <vt:lpstr>Présentation PowerPoint</vt:lpstr>
      <vt:lpstr>BB 67000 à 67400  </vt:lpstr>
      <vt:lpstr>Wagons couverts G4.2  </vt:lpstr>
      <vt:lpstr>Voitures Sud-Ouest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CIWL Reconditionnement Elettren  </vt:lpstr>
      <vt:lpstr>Présentation PowerPoint</vt:lpstr>
      <vt:lpstr>Présentation PowerPoint</vt:lpstr>
      <vt:lpstr>CIWL Reconditionnement Elettren</vt:lpstr>
      <vt:lpstr>CIWL Reconditionnement Elettren  </vt:lpstr>
      <vt:lpstr>Présentation PowerPoint</vt:lpstr>
      <vt:lpstr>Claude BUZER</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User</dc:creator>
  <cp:lastModifiedBy>Utilisateur Windows</cp:lastModifiedBy>
  <cp:revision>1101</cp:revision>
  <dcterms:created xsi:type="dcterms:W3CDTF">2015-09-29T08:51:39Z</dcterms:created>
  <dcterms:modified xsi:type="dcterms:W3CDTF">2019-12-13T09:27:57Z</dcterms:modified>
</cp:coreProperties>
</file>