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321" r:id="rId1"/>
    <p:sldMasterId id="2147485912" r:id="rId2"/>
  </p:sldMasterIdLst>
  <p:notesMasterIdLst>
    <p:notesMasterId r:id="rId40"/>
  </p:notesMasterIdLst>
  <p:handoutMasterIdLst>
    <p:handoutMasterId r:id="rId41"/>
  </p:handoutMasterIdLst>
  <p:sldIdLst>
    <p:sldId id="266" r:id="rId3"/>
    <p:sldId id="293" r:id="rId4"/>
    <p:sldId id="368" r:id="rId5"/>
    <p:sldId id="950" r:id="rId6"/>
    <p:sldId id="1121" r:id="rId7"/>
    <p:sldId id="939" r:id="rId8"/>
    <p:sldId id="940" r:id="rId9"/>
    <p:sldId id="1118" r:id="rId10"/>
    <p:sldId id="1056" r:id="rId11"/>
    <p:sldId id="1115" r:id="rId12"/>
    <p:sldId id="1116" r:id="rId13"/>
    <p:sldId id="1117" r:id="rId14"/>
    <p:sldId id="1123" r:id="rId15"/>
    <p:sldId id="1124" r:id="rId16"/>
    <p:sldId id="1128" r:id="rId17"/>
    <p:sldId id="1125" r:id="rId18"/>
    <p:sldId id="1126" r:id="rId19"/>
    <p:sldId id="1127" r:id="rId20"/>
    <p:sldId id="1129" r:id="rId21"/>
    <p:sldId id="933" r:id="rId22"/>
    <p:sldId id="821" r:id="rId23"/>
    <p:sldId id="1021" r:id="rId24"/>
    <p:sldId id="1132" r:id="rId25"/>
    <p:sldId id="1133" r:id="rId26"/>
    <p:sldId id="1134" r:id="rId27"/>
    <p:sldId id="1135" r:id="rId28"/>
    <p:sldId id="1136" r:id="rId29"/>
    <p:sldId id="1055" r:id="rId30"/>
    <p:sldId id="1047" r:id="rId31"/>
    <p:sldId id="1049" r:id="rId32"/>
    <p:sldId id="1048" r:id="rId33"/>
    <p:sldId id="1054" r:id="rId34"/>
    <p:sldId id="1113" r:id="rId35"/>
    <p:sldId id="1112" r:id="rId36"/>
    <p:sldId id="299" r:id="rId37"/>
    <p:sldId id="1122" r:id="rId38"/>
    <p:sldId id="919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Windows" initials="UW" lastIdx="1" clrIdx="0">
    <p:extLst>
      <p:ext uri="{19B8F6BF-5375-455C-9EA6-DF929625EA0E}">
        <p15:presenceInfo xmlns:p15="http://schemas.microsoft.com/office/powerpoint/2012/main" userId="Utilisateu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E2B7"/>
    <a:srgbClr val="61FA48"/>
    <a:srgbClr val="CCFFFF"/>
    <a:srgbClr val="99CCFF"/>
    <a:srgbClr val="FFFFFF"/>
    <a:srgbClr val="BEF73F"/>
    <a:srgbClr val="0000FF"/>
    <a:srgbClr val="FF00FF"/>
    <a:srgbClr val="000000"/>
    <a:srgbClr val="4EA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69039" autoAdjust="0"/>
  </p:normalViewPr>
  <p:slideViewPr>
    <p:cSldViewPr>
      <p:cViewPr varScale="1">
        <p:scale>
          <a:sx n="116" d="100"/>
          <a:sy n="116" d="100"/>
        </p:scale>
        <p:origin x="7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3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96961-393D-491E-922A-55DD85B482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944505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7CE80-6162-40DE-9B76-D3558D7CFF4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'en-tête 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51740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808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307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826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475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6765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36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1436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43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79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107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612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81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E7A063-7294-4EC4-95E9-03D964D5BF31}" type="datetime1">
              <a:rPr lang="fr-FR" smtClean="0"/>
              <a:t>04/06/2021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698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E3AB14-494B-4580-A555-F42695BE854C}" type="datetime1">
              <a:rPr lang="fr-FR" smtClean="0"/>
              <a:t>04/06/2021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50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E3AB14-494B-4580-A555-F42695BE854C}" type="datetime1">
              <a:rPr lang="fr-FR" smtClean="0"/>
              <a:t>04/06/2021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4792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18/05/2019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7CE80-6162-40DE-9B76-D3558D7CFF4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98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63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9111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66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35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75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2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17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03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85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95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91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19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1277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05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68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78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47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29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97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46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57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93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01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44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5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24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16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54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36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22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10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66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83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72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46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9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57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75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252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66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77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628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1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50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73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66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728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13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42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45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08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83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28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373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95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56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7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8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02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05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96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97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11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25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87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72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889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66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69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49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19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713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06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134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40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66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25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131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30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93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74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13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07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35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74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27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708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48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84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99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998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69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597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556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42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618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84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529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74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62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221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648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22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810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95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86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294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57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894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90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70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57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95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21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17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32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83195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25709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71461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343536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93801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28053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85155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12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875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49650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36823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226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896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66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05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508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755576" y="3068960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andara" pitchFamily="34" charset="0"/>
                <a:ea typeface="Calibri"/>
                <a:cs typeface="Times New Roman"/>
              </a:rPr>
              <a:t>Présentation d’un nouveau venu </a:t>
            </a:r>
          </a:p>
          <a:p>
            <a:pPr algn="ctr"/>
            <a:r>
              <a:rPr lang="fr-FR" sz="4400" b="1" dirty="0" smtClean="0">
                <a:solidFill>
                  <a:srgbClr val="000000"/>
                </a:solidFill>
                <a:latin typeface="Candara" pitchFamily="34" charset="0"/>
                <a:ea typeface="Times New Roman"/>
                <a:cs typeface="Times New Roman"/>
              </a:rPr>
              <a:t>Daniel RUAS  </a:t>
            </a:r>
          </a:p>
          <a:p>
            <a:pPr algn="ctr"/>
            <a:r>
              <a:rPr lang="fr-FR" sz="4400" dirty="0" smtClean="0">
                <a:solidFill>
                  <a:srgbClr val="000000"/>
                </a:solidFill>
                <a:latin typeface="Candara" pitchFamily="34" charset="0"/>
                <a:ea typeface="Times New Roman"/>
                <a:cs typeface="Times New Roman"/>
              </a:rPr>
              <a:t>et ses machines</a:t>
            </a:r>
            <a:endParaRPr lang="fr-FR" sz="440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563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030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455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37638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506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0634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9731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67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915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03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13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32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39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8982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91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95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32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48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95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56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55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57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l_fi" descr="http://www.easydroit.fr/images/article/image/image031.png"/>
          <p:cNvPicPr/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83118" y="5300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66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858A-B378-4F09-ADF8-4E25A52FF34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-1116013" y="341313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1" name="il_fi" descr="http://www.easydroit.fr/images/article/image/image031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928" y="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488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200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  <p:sldLayoutId id="2147484335" r:id="rId14"/>
    <p:sldLayoutId id="2147484336" r:id="rId15"/>
    <p:sldLayoutId id="2147484339" r:id="rId16"/>
    <p:sldLayoutId id="2147484340" r:id="rId17"/>
    <p:sldLayoutId id="2147484341" r:id="rId18"/>
    <p:sldLayoutId id="2147484342" r:id="rId19"/>
    <p:sldLayoutId id="2147484345" r:id="rId20"/>
    <p:sldLayoutId id="2147484346" r:id="rId21"/>
    <p:sldLayoutId id="2147484347" r:id="rId22"/>
    <p:sldLayoutId id="2147484348" r:id="rId23"/>
    <p:sldLayoutId id="2147484353" r:id="rId24"/>
    <p:sldLayoutId id="2147484354" r:id="rId25"/>
    <p:sldLayoutId id="2147484355" r:id="rId26"/>
    <p:sldLayoutId id="2147483661" r:id="rId27"/>
    <p:sldLayoutId id="2147483649" r:id="rId28"/>
    <p:sldLayoutId id="2147484320" r:id="rId29"/>
    <p:sldLayoutId id="2147484368" r:id="rId30"/>
    <p:sldLayoutId id="2147484369" r:id="rId31"/>
    <p:sldLayoutId id="2147484372" r:id="rId32"/>
    <p:sldLayoutId id="2147484373" r:id="rId33"/>
    <p:sldLayoutId id="2147484374" r:id="rId34"/>
    <p:sldLayoutId id="2147484375" r:id="rId35"/>
    <p:sldLayoutId id="2147484376" r:id="rId36"/>
    <p:sldLayoutId id="2147484377" r:id="rId37"/>
    <p:sldLayoutId id="2147484378" r:id="rId38"/>
    <p:sldLayoutId id="2147484379" r:id="rId39"/>
    <p:sldLayoutId id="2147484380" r:id="rId40"/>
    <p:sldLayoutId id="2147484381" r:id="rId41"/>
    <p:sldLayoutId id="2147484384" r:id="rId42"/>
    <p:sldLayoutId id="2147484385" r:id="rId43"/>
    <p:sldLayoutId id="2147484386" r:id="rId44"/>
    <p:sldLayoutId id="2147484387" r:id="rId45"/>
    <p:sldLayoutId id="2147484388" r:id="rId46"/>
    <p:sldLayoutId id="2147484389" r:id="rId47"/>
    <p:sldLayoutId id="2147484390" r:id="rId48"/>
    <p:sldLayoutId id="2147484434" r:id="rId49"/>
    <p:sldLayoutId id="2147484435" r:id="rId50"/>
    <p:sldLayoutId id="2147484436" r:id="rId51"/>
    <p:sldLayoutId id="2147484437" r:id="rId52"/>
    <p:sldLayoutId id="2147484438" r:id="rId53"/>
    <p:sldLayoutId id="2147484439" r:id="rId54"/>
    <p:sldLayoutId id="2147484440" r:id="rId55"/>
    <p:sldLayoutId id="2147484441" r:id="rId56"/>
    <p:sldLayoutId id="2147484442" r:id="rId57"/>
    <p:sldLayoutId id="2147484443" r:id="rId58"/>
    <p:sldLayoutId id="2147484444" r:id="rId59"/>
    <p:sldLayoutId id="2147484445" r:id="rId60"/>
    <p:sldLayoutId id="2147484446" r:id="rId61"/>
    <p:sldLayoutId id="2147484447" r:id="rId62"/>
    <p:sldLayoutId id="2147484448" r:id="rId63"/>
    <p:sldLayoutId id="2147484449" r:id="rId64"/>
    <p:sldLayoutId id="2147484450" r:id="rId65"/>
    <p:sldLayoutId id="2147484451" r:id="rId66"/>
    <p:sldLayoutId id="2147484452" r:id="rId67"/>
    <p:sldLayoutId id="2147484633" r:id="rId68"/>
    <p:sldLayoutId id="2147484634" r:id="rId69"/>
    <p:sldLayoutId id="2147484635" r:id="rId70"/>
    <p:sldLayoutId id="2147484636" r:id="rId71"/>
    <p:sldLayoutId id="2147484637" r:id="rId72"/>
    <p:sldLayoutId id="2147484638" r:id="rId73"/>
    <p:sldLayoutId id="2147484639" r:id="rId74"/>
    <p:sldLayoutId id="2147484640" r:id="rId75"/>
    <p:sldLayoutId id="2147484641" r:id="rId76"/>
    <p:sldLayoutId id="2147484642" r:id="rId77"/>
    <p:sldLayoutId id="2147484643" r:id="rId78"/>
    <p:sldLayoutId id="2147484644" r:id="rId79"/>
    <p:sldLayoutId id="2147484645" r:id="rId80"/>
    <p:sldLayoutId id="2147484646" r:id="rId81"/>
    <p:sldLayoutId id="2147484647" r:id="rId82"/>
    <p:sldLayoutId id="2147484648" r:id="rId83"/>
    <p:sldLayoutId id="2147484750" r:id="rId84"/>
    <p:sldLayoutId id="2147484751" r:id="rId85"/>
    <p:sldLayoutId id="2147484752" r:id="rId86"/>
    <p:sldLayoutId id="2147484753" r:id="rId87"/>
    <p:sldLayoutId id="2147484754" r:id="rId88"/>
    <p:sldLayoutId id="2147484755" r:id="rId89"/>
    <p:sldLayoutId id="2147484756" r:id="rId90"/>
    <p:sldLayoutId id="2147484757" r:id="rId91"/>
    <p:sldLayoutId id="2147484758" r:id="rId92"/>
    <p:sldLayoutId id="2147484759" r:id="rId93"/>
    <p:sldLayoutId id="2147484760" r:id="rId94"/>
    <p:sldLayoutId id="2147484761" r:id="rId95"/>
    <p:sldLayoutId id="2147484990" r:id="rId96"/>
    <p:sldLayoutId id="2147484980" r:id="rId97"/>
    <p:sldLayoutId id="2147484981" r:id="rId98"/>
    <p:sldLayoutId id="2147484982" r:id="rId99"/>
    <p:sldLayoutId id="2147484984" r:id="rId100"/>
    <p:sldLayoutId id="2147484985" r:id="rId101"/>
    <p:sldLayoutId id="2147484986" r:id="rId102"/>
    <p:sldLayoutId id="2147484987" r:id="rId103"/>
    <p:sldLayoutId id="2147484988" r:id="rId104"/>
    <p:sldLayoutId id="2147484989" r:id="rId105"/>
    <p:sldLayoutId id="2147485031" r:id="rId106"/>
    <p:sldLayoutId id="2147485032" r:id="rId107"/>
    <p:sldLayoutId id="2147485033" r:id="rId108"/>
    <p:sldLayoutId id="2147485034" r:id="rId109"/>
    <p:sldLayoutId id="2147485035" r:id="rId110"/>
    <p:sldLayoutId id="2147485036" r:id="rId111"/>
    <p:sldLayoutId id="2147485037" r:id="rId112"/>
    <p:sldLayoutId id="2147485038" r:id="rId113"/>
    <p:sldLayoutId id="2147485039" r:id="rId114"/>
    <p:sldLayoutId id="2147485040" r:id="rId115"/>
    <p:sldLayoutId id="2147485247" r:id="rId116"/>
    <p:sldLayoutId id="2147485248" r:id="rId117"/>
    <p:sldLayoutId id="2147485249" r:id="rId118"/>
    <p:sldLayoutId id="2147485250" r:id="rId119"/>
    <p:sldLayoutId id="2147485251" r:id="rId120"/>
    <p:sldLayoutId id="2147485252" r:id="rId121"/>
    <p:sldLayoutId id="2147485253" r:id="rId122"/>
    <p:sldLayoutId id="2147485254" r:id="rId123"/>
    <p:sldLayoutId id="2147485255" r:id="rId124"/>
    <p:sldLayoutId id="2147485165" r:id="rId125"/>
    <p:sldLayoutId id="2147485166" r:id="rId126"/>
    <p:sldLayoutId id="2147485167" r:id="rId127"/>
    <p:sldLayoutId id="2147485168" r:id="rId128"/>
    <p:sldLayoutId id="2147485169" r:id="rId129"/>
    <p:sldLayoutId id="2147485170" r:id="rId130"/>
    <p:sldLayoutId id="2147485171" r:id="rId131"/>
    <p:sldLayoutId id="2147485172" r:id="rId132"/>
    <p:sldLayoutId id="2147485173" r:id="rId133"/>
    <p:sldLayoutId id="2147485174" r:id="rId134"/>
    <p:sldLayoutId id="2147485328" r:id="rId135"/>
    <p:sldLayoutId id="2147485329" r:id="rId136"/>
    <p:sldLayoutId id="2147485330" r:id="rId137"/>
    <p:sldLayoutId id="2147485331" r:id="rId138"/>
    <p:sldLayoutId id="2147485332" r:id="rId139"/>
    <p:sldLayoutId id="2147485333" r:id="rId140"/>
    <p:sldLayoutId id="2147485334" r:id="rId141"/>
    <p:sldLayoutId id="2147485335" r:id="rId142"/>
    <p:sldLayoutId id="2147485336" r:id="rId143"/>
    <p:sldLayoutId id="2147485337" r:id="rId144"/>
    <p:sldLayoutId id="2147485338" r:id="rId145"/>
    <p:sldLayoutId id="2147485339" r:id="rId146"/>
    <p:sldLayoutId id="2147485340" r:id="rId147"/>
    <p:sldLayoutId id="2147485341" r:id="rId148"/>
    <p:sldLayoutId id="2147485342" r:id="rId149"/>
    <p:sldLayoutId id="2147485343" r:id="rId150"/>
    <p:sldLayoutId id="2147485344" r:id="rId151"/>
    <p:sldLayoutId id="2147485345" r:id="rId152"/>
    <p:sldLayoutId id="2147485346" r:id="rId153"/>
    <p:sldLayoutId id="2147485347" r:id="rId154"/>
    <p:sldLayoutId id="2147485348" r:id="rId155"/>
    <p:sldLayoutId id="2147485349" r:id="rId156"/>
    <p:sldLayoutId id="2147485350" r:id="rId157"/>
    <p:sldLayoutId id="2147485351" r:id="rId158"/>
    <p:sldLayoutId id="2147485352" r:id="rId159"/>
    <p:sldLayoutId id="2147485353" r:id="rId160"/>
    <p:sldLayoutId id="2147485354" r:id="rId161"/>
    <p:sldLayoutId id="2147485355" r:id="rId162"/>
    <p:sldLayoutId id="2147485356" r:id="rId163"/>
    <p:sldLayoutId id="2147485357" r:id="rId164"/>
    <p:sldLayoutId id="2147485358" r:id="rId165"/>
    <p:sldLayoutId id="2147485359" r:id="rId166"/>
    <p:sldLayoutId id="2147485360" r:id="rId167"/>
    <p:sldLayoutId id="2147485361" r:id="rId168"/>
    <p:sldLayoutId id="2147485362" r:id="rId169"/>
    <p:sldLayoutId id="2147485363" r:id="rId170"/>
    <p:sldLayoutId id="2147485364" r:id="rId171"/>
    <p:sldLayoutId id="2147485327" r:id="rId172"/>
    <p:sldLayoutId id="2147485377" r:id="rId173"/>
    <p:sldLayoutId id="2147485378" r:id="rId174"/>
    <p:sldLayoutId id="2147485379" r:id="rId175"/>
    <p:sldLayoutId id="2147485381" r:id="rId176"/>
    <p:sldLayoutId id="2147485382" r:id="rId177"/>
    <p:sldLayoutId id="2147485383" r:id="rId178"/>
    <p:sldLayoutId id="2147485390" r:id="rId179"/>
    <p:sldLayoutId id="2147485391" r:id="rId180"/>
    <p:sldLayoutId id="2147485392" r:id="rId181"/>
    <p:sldLayoutId id="2147485393" r:id="rId182"/>
    <p:sldLayoutId id="2147485394" r:id="rId183"/>
    <p:sldLayoutId id="2147485395" r:id="rId184"/>
    <p:sldLayoutId id="2147485396" r:id="rId185"/>
    <p:sldLayoutId id="2147485397" r:id="rId186"/>
    <p:sldLayoutId id="2147485398" r:id="rId187"/>
    <p:sldLayoutId id="2147485399" r:id="rId188"/>
    <p:sldLayoutId id="2147485400" r:id="rId189"/>
    <p:sldLayoutId id="2147485401" r:id="rId190"/>
    <p:sldLayoutId id="2147485402" r:id="rId191"/>
    <p:sldLayoutId id="2147485403" r:id="rId192"/>
    <p:sldLayoutId id="2147485404" r:id="rId193"/>
    <p:sldLayoutId id="2147485405" r:id="rId194"/>
    <p:sldLayoutId id="2147485406" r:id="rId195"/>
    <p:sldLayoutId id="2147485407" r:id="rId196"/>
    <p:sldLayoutId id="2147485408" r:id="rId197"/>
    <p:sldLayoutId id="2147485409" r:id="rId198"/>
    <p:sldLayoutId id="2147485410" r:id="rId199"/>
    <p:sldLayoutId id="2147485411" r:id="rId200"/>
    <p:sldLayoutId id="2147485412" r:id="rId201"/>
    <p:sldLayoutId id="2147485413" r:id="rId202"/>
    <p:sldLayoutId id="2147485414" r:id="rId203"/>
    <p:sldLayoutId id="2147485750" r:id="rId204"/>
    <p:sldLayoutId id="2147485751" r:id="rId205"/>
    <p:sldLayoutId id="2147485752" r:id="rId206"/>
    <p:sldLayoutId id="2147485753" r:id="rId207"/>
    <p:sldLayoutId id="2147485754" r:id="rId208"/>
    <p:sldLayoutId id="2147485755" r:id="rId209"/>
    <p:sldLayoutId id="2147485779" r:id="rId210"/>
    <p:sldLayoutId id="2147485780" r:id="rId2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17/02/2020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8B2D1-DD13-4E67-9225-33C25A234C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59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3" r:id="rId1"/>
    <p:sldLayoutId id="2147485914" r:id="rId2"/>
    <p:sldLayoutId id="2147485915" r:id="rId3"/>
    <p:sldLayoutId id="2147485916" r:id="rId4"/>
    <p:sldLayoutId id="2147485917" r:id="rId5"/>
    <p:sldLayoutId id="2147485918" r:id="rId6"/>
    <p:sldLayoutId id="2147485919" r:id="rId7"/>
    <p:sldLayoutId id="2147485920" r:id="rId8"/>
    <p:sldLayoutId id="2147485921" r:id="rId9"/>
    <p:sldLayoutId id="2147485922" r:id="rId10"/>
    <p:sldLayoutId id="2147485923" r:id="rId11"/>
    <p:sldLayoutId id="2147485924" r:id="rId12"/>
    <p:sldLayoutId id="2147485925" r:id="rId13"/>
    <p:sldLayoutId id="2147485926" r:id="rId14"/>
    <p:sldLayoutId id="2147485930" r:id="rId15"/>
    <p:sldLayoutId id="2147485931" r:id="rId1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4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4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3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3.xml"/><Relationship Id="rId6" Type="http://schemas.openxmlformats.org/officeDocument/2006/relationships/image" Target="../media/image1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3.xml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6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269047"/>
            <a:ext cx="8280920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None/>
            </a:pPr>
            <a:r>
              <a:rPr lang="fr-FR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61FA4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Réunion </a:t>
            </a:r>
          </a:p>
          <a:p>
            <a:pPr marL="514350" indent="-514350" algn="ctr">
              <a:buNone/>
            </a:pPr>
            <a:r>
              <a:rPr lang="fr-FR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61FA4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«  des Amis du Zéro »</a:t>
            </a:r>
          </a:p>
          <a:p>
            <a:pPr marL="514350" indent="-514350" algn="ctr">
              <a:buNone/>
            </a:pPr>
            <a:endParaRPr lang="fr-FR" sz="3200" b="1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61FA4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Print" panose="02000600000000000000" pitchFamily="2" charset="0"/>
              <a:cs typeface="Arial" pitchFamily="34" charset="0"/>
            </a:endParaRPr>
          </a:p>
          <a:p>
            <a:pPr marL="514350" indent="-514350" algn="ctr">
              <a:buNone/>
            </a:pPr>
            <a:r>
              <a:rPr lang="fr-FR" sz="32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61FA4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5 juin </a:t>
            </a:r>
            <a:r>
              <a:rPr lang="fr-FR" sz="32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61FA4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2021</a:t>
            </a:r>
          </a:p>
          <a:p>
            <a:pPr marL="514350" indent="-514350" algn="ctr">
              <a:buNone/>
            </a:pPr>
            <a:r>
              <a:rPr lang="fr-FR" sz="32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61FA4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de 10 à 16 heures </a:t>
            </a:r>
          </a:p>
          <a:p>
            <a:pPr marL="514350" indent="-514350" algn="ctr">
              <a:buNone/>
            </a:pPr>
            <a:r>
              <a:rPr lang="fr-FR" sz="32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61FA4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au VATEL à Nîmes.</a:t>
            </a:r>
            <a:endParaRPr lang="fr-FR" sz="32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61FA4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Print" panose="02000600000000000000" pitchFamily="2" charset="0"/>
              <a:cs typeface="Arial" pitchFamily="34" charset="0"/>
            </a:endParaRPr>
          </a:p>
        </p:txBody>
      </p:sp>
      <p:pic>
        <p:nvPicPr>
          <p:cNvPr id="14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9056" y="764704"/>
            <a:ext cx="9144000" cy="558640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fr-FR" sz="3200" b="1" dirty="0">
                <a:solidFill>
                  <a:schemeClr val="bg1"/>
                </a:solidFill>
              </a:rPr>
              <a:t>Pour le SAMEDI nous devons </a:t>
            </a:r>
            <a:r>
              <a:rPr lang="fr-FR" sz="3200" b="1" dirty="0" smtClean="0">
                <a:solidFill>
                  <a:schemeClr val="bg1"/>
                </a:solidFill>
              </a:rPr>
              <a:t>:</a:t>
            </a:r>
          </a:p>
          <a:p>
            <a:pPr marL="0" lvl="0" indent="0">
              <a:buNone/>
            </a:pPr>
            <a:endParaRPr lang="fr-FR" sz="3200" dirty="0">
              <a:solidFill>
                <a:schemeClr val="bg1"/>
              </a:solidFill>
            </a:endParaRP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Finaliser le plan  de situation suivant le contenu des fiches d’inscription, 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Etiquettes de tables suivant le plan  (achat étiquettes)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Besoins en tables pour 75 m linéaire, 60 Chaises, 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Cartons, besoins, commande complémentaire.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Papiers de table, Scotch, Petit matériel, 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Évaluation des besoins et vérification du stock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Besoins électrique, câbles et quels emplacements,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un point Eau (bouteille ou fontaine), gobelets, demander VATEL.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Table accueil des arrivants ou? qui ? besoins ? Distribution des étiquettes.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Aide à répartition des amateurs dans les salles, qui ?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Distribution des étiquettes autocollantes sur les tables? qui? Quand ? consignes, qui?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Discours (remerciements) lors du repas? Qui?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Communication locale et nationale (contenu et action?) qui?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Accueil média éventuel sur place, qui?</a:t>
            </a:r>
          </a:p>
          <a:p>
            <a:pPr lvl="0"/>
            <a:r>
              <a:rPr lang="fr-FR" sz="3200" dirty="0">
                <a:solidFill>
                  <a:schemeClr val="bg1"/>
                </a:solidFill>
              </a:rPr>
              <a:t>Mise en place des  animations  (lieux horaires)</a:t>
            </a:r>
          </a:p>
          <a:p>
            <a:pPr marL="0" indent="0" algn="ctr">
              <a:buNone/>
            </a:pP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9144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45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9056" y="764704"/>
            <a:ext cx="9144000" cy="558640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Installation </a:t>
            </a:r>
            <a:r>
              <a:rPr lang="fr-FR" sz="2400" b="1" dirty="0">
                <a:solidFill>
                  <a:schemeClr val="bg1"/>
                </a:solidFill>
              </a:rPr>
              <a:t>de la salle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lvl="0" algn="ctr"/>
            <a:r>
              <a:rPr lang="fr-FR" sz="2400" dirty="0">
                <a:solidFill>
                  <a:schemeClr val="bg1"/>
                </a:solidFill>
              </a:rPr>
              <a:t>Qui ?, quelle heure ?</a:t>
            </a:r>
            <a:endParaRPr lang="fr-FR" sz="3600" dirty="0">
              <a:solidFill>
                <a:schemeClr val="bg1"/>
              </a:solidFill>
            </a:endParaRPr>
          </a:p>
          <a:p>
            <a:pPr lvl="0" algn="ctr"/>
            <a:r>
              <a:rPr lang="fr-FR" sz="2400" dirty="0">
                <a:solidFill>
                  <a:schemeClr val="bg1"/>
                </a:solidFill>
              </a:rPr>
              <a:t>Prévenir VATEL qui </a:t>
            </a:r>
            <a:r>
              <a:rPr lang="fr-FR" sz="2400" dirty="0" smtClean="0">
                <a:solidFill>
                  <a:schemeClr val="bg1"/>
                </a:solidFill>
              </a:rPr>
              <a:t>?</a:t>
            </a:r>
          </a:p>
          <a:p>
            <a:pPr lvl="0" algn="ctr"/>
            <a:endParaRPr lang="fr-FR" sz="3600" dirty="0">
              <a:solidFill>
                <a:schemeClr val="bg1"/>
              </a:solidFill>
            </a:endParaRPr>
          </a:p>
          <a:p>
            <a:pPr lvl="0" algn="ctr"/>
            <a:r>
              <a:rPr lang="fr-FR" sz="2400" b="1" dirty="0">
                <a:solidFill>
                  <a:schemeClr val="bg1"/>
                </a:solidFill>
              </a:rPr>
              <a:t>Repas en commun </a:t>
            </a:r>
            <a:endParaRPr lang="fr-FR" sz="3600" dirty="0">
              <a:solidFill>
                <a:schemeClr val="bg1"/>
              </a:solidFill>
            </a:endParaRPr>
          </a:p>
          <a:p>
            <a:pPr lvl="1" algn="ctr"/>
            <a:r>
              <a:rPr lang="fr-FR" dirty="0">
                <a:solidFill>
                  <a:schemeClr val="bg1"/>
                </a:solidFill>
              </a:rPr>
              <a:t>le vendredi soir ou ?   Heure de RV ? </a:t>
            </a:r>
            <a:endParaRPr lang="fr-FR" dirty="0" smtClean="0">
              <a:solidFill>
                <a:schemeClr val="bg1"/>
              </a:solidFill>
            </a:endParaRPr>
          </a:p>
          <a:p>
            <a:pPr lvl="1" algn="ctr"/>
            <a:endParaRPr lang="fr-FR" sz="2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9144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47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9056" y="764704"/>
            <a:ext cx="9144000" cy="558640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342900" lvl="1" indent="0" algn="ctr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RENCONTRE 2021  DES AMATEURS ET/OU CONSTRUCTEURS DU ZERO</a:t>
            </a:r>
            <a:endParaRPr lang="fr-FR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vendredi 18 juin après-midi et samedi 19 juin 2021</a:t>
            </a:r>
            <a:endParaRPr lang="fr-FR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Hôtel VATEL à Nîmes (Gard)</a:t>
            </a:r>
            <a:endParaRPr lang="fr-FR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 </a:t>
            </a:r>
            <a:endParaRPr lang="fr-FR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LETTRE 2</a:t>
            </a:r>
            <a:endParaRPr lang="fr-FR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9144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49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764704"/>
            <a:ext cx="8369368" cy="5586408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Programme du vendredi 18 juin</a:t>
            </a:r>
          </a:p>
          <a:p>
            <a:pPr marL="0" lvl="0" indent="0">
              <a:buNone/>
            </a:pPr>
            <a:endParaRPr lang="fr-FR" sz="43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fr-FR" sz="43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MUSEE DE LA ROMANITE</a:t>
            </a: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Ceux qui arrivent la veille de l'exposition  et vont visiter le musée de la romanité à Nîmes sont :</a:t>
            </a:r>
          </a:p>
          <a:p>
            <a:pPr marL="0" lvl="0" indent="0">
              <a:buNone/>
            </a:pPr>
            <a:endParaRPr lang="fr-FR" sz="43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Soit 5 personnes.</a:t>
            </a:r>
          </a:p>
          <a:p>
            <a:pPr marL="0" lvl="0" indent="0">
              <a:buNone/>
            </a:pPr>
            <a:endParaRPr lang="fr-FR" sz="43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BOVYN	Mme</a:t>
            </a: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CECCALDI	François </a:t>
            </a: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GRELICHE	Jean-Claude </a:t>
            </a: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HUCK            	René et Mme</a:t>
            </a:r>
          </a:p>
          <a:p>
            <a:pPr marL="0" lvl="0" indent="0">
              <a:buNone/>
            </a:pPr>
            <a:endParaRPr lang="fr-FR" sz="43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Le rendez-vous à Nîmes est chez Michel LOUETTE au 545, rue de l’église 30900 Nîmes à 15h00.</a:t>
            </a: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De là vous partirez en voiture ;</a:t>
            </a: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Responsable CECCALDI François 07 71 10 77 65</a:t>
            </a:r>
          </a:p>
          <a:p>
            <a:pPr marL="0" lvl="0" indent="0">
              <a:buNone/>
            </a:pPr>
            <a:endParaRPr lang="fr-FR" sz="43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ATELIER LOK PROGRAMMER</a:t>
            </a: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Ceux qui arrivent la veille de l'exposition  et participent à  l’atelier LOK PROGRAMMER animé par Michel SANTENE est reporté au samedi</a:t>
            </a:r>
          </a:p>
          <a:p>
            <a:pPr marL="0" lvl="0" indent="0">
              <a:buNone/>
            </a:pPr>
            <a:endParaRPr lang="fr-FR" sz="43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Le rendez-vous à Nîmes est chez Michel LOUETTE au 545, rue de l’église 30900 Nîmes à 15h00.</a:t>
            </a:r>
          </a:p>
          <a:p>
            <a:pPr marL="0" lvl="0" indent="0">
              <a:buNone/>
            </a:pPr>
            <a:r>
              <a:rPr lang="fr-FR" sz="4300" dirty="0">
                <a:solidFill>
                  <a:schemeClr val="bg1"/>
                </a:solidFill>
              </a:rPr>
              <a:t>Responsable Michel LOUETTE</a:t>
            </a:r>
          </a:p>
          <a:p>
            <a:pPr marL="0" lvl="0" indent="0">
              <a:buNone/>
            </a:pP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9144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05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9056" y="764704"/>
            <a:ext cx="9144000" cy="5586408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INSTALLATION DE LA SALLE</a:t>
            </a: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Ceux qui arrivent la veille de l'exposition  et aident à la préparation de la salle d’exposition sont :  </a:t>
            </a:r>
          </a:p>
          <a:p>
            <a:pPr marL="0" lvl="0" indent="0" algn="ctr">
              <a:buNone/>
            </a:pPr>
            <a:endParaRPr lang="fr-FR" sz="48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4800" smtClean="0">
                <a:solidFill>
                  <a:schemeClr val="bg1"/>
                </a:solidFill>
              </a:rPr>
              <a:t>AUBOUEIX Jean-Claude</a:t>
            </a:r>
            <a:endParaRPr lang="fr-FR" sz="48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BOVYN	Gilles</a:t>
            </a: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CECCALDI	François </a:t>
            </a: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DESOEUVRE </a:t>
            </a:r>
            <a:r>
              <a:rPr lang="fr-FR" sz="4800" dirty="0" smtClean="0">
                <a:solidFill>
                  <a:schemeClr val="bg1"/>
                </a:solidFill>
              </a:rPr>
              <a:t>Michel</a:t>
            </a:r>
            <a:endParaRPr lang="fr-FR" sz="48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GODEZENNE </a:t>
            </a:r>
            <a:r>
              <a:rPr lang="fr-FR" sz="4800" dirty="0" smtClean="0">
                <a:solidFill>
                  <a:schemeClr val="bg1"/>
                </a:solidFill>
              </a:rPr>
              <a:t>Erwan</a:t>
            </a:r>
            <a:endParaRPr lang="fr-FR" sz="48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GODEZENNE </a:t>
            </a:r>
            <a:r>
              <a:rPr lang="fr-FR" sz="4800" dirty="0" smtClean="0">
                <a:solidFill>
                  <a:schemeClr val="bg1"/>
                </a:solidFill>
              </a:rPr>
              <a:t>Eric</a:t>
            </a:r>
            <a:endParaRPr lang="fr-FR" sz="48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GOLETTO	André</a:t>
            </a: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GRELICHE	Jean-Claude </a:t>
            </a:r>
          </a:p>
          <a:p>
            <a:pPr marL="0" lvl="0" indent="0" algn="ctr">
              <a:buNone/>
            </a:pPr>
            <a:r>
              <a:rPr lang="fr-FR" sz="4800" dirty="0" smtClean="0">
                <a:solidFill>
                  <a:schemeClr val="bg1"/>
                </a:solidFill>
              </a:rPr>
              <a:t>GUYET Marc</a:t>
            </a:r>
            <a:endParaRPr lang="fr-FR" sz="48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HUCK     </a:t>
            </a:r>
            <a:r>
              <a:rPr lang="fr-FR" sz="4800" dirty="0" smtClean="0">
                <a:solidFill>
                  <a:schemeClr val="bg1"/>
                </a:solidFill>
              </a:rPr>
              <a:t>René</a:t>
            </a:r>
            <a:endParaRPr lang="fr-FR" sz="48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LECUYER	Jean Luc</a:t>
            </a: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MERCIER	Christophe</a:t>
            </a: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MOLLARD	Bernard</a:t>
            </a: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MURGER	Jean-François</a:t>
            </a: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PLAIDY        </a:t>
            </a:r>
            <a:r>
              <a:rPr lang="fr-FR" sz="4800" dirty="0" smtClean="0">
                <a:solidFill>
                  <a:schemeClr val="bg1"/>
                </a:solidFill>
              </a:rPr>
              <a:t> Alain     </a:t>
            </a:r>
            <a:endParaRPr lang="fr-FR" sz="48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RODDE	Henri</a:t>
            </a: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RUMEAU	</a:t>
            </a:r>
            <a:r>
              <a:rPr lang="fr-FR" sz="4800" dirty="0" smtClean="0">
                <a:solidFill>
                  <a:schemeClr val="bg1"/>
                </a:solidFill>
              </a:rPr>
              <a:t>Bertrand</a:t>
            </a: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LOUETTE	Michel </a:t>
            </a: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Soit </a:t>
            </a:r>
            <a:r>
              <a:rPr lang="fr-FR" sz="4800" dirty="0" smtClean="0">
                <a:solidFill>
                  <a:schemeClr val="bg1"/>
                </a:solidFill>
              </a:rPr>
              <a:t>18 </a:t>
            </a:r>
            <a:r>
              <a:rPr lang="fr-FR" sz="4800" dirty="0">
                <a:solidFill>
                  <a:schemeClr val="bg1"/>
                </a:solidFill>
              </a:rPr>
              <a:t>personnes</a:t>
            </a:r>
          </a:p>
          <a:p>
            <a:pPr marL="0" lvl="0" indent="0" algn="ctr">
              <a:buNone/>
            </a:pPr>
            <a:r>
              <a:rPr lang="fr-FR" sz="4800" dirty="0">
                <a:solidFill>
                  <a:schemeClr val="bg1"/>
                </a:solidFill>
              </a:rPr>
              <a:t>Rendez-vous au VATEL 140 Rue Vatel, 30900 Nîmes au 6ème étage à partir 18h30 jusqu’à 20h30.</a:t>
            </a:r>
          </a:p>
          <a:p>
            <a:pPr marL="0" lvl="0" indent="0" algn="ctr"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 marL="342900" lvl="1" indent="0" algn="ctr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9144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669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9056" y="764704"/>
            <a:ext cx="9144000" cy="5586408"/>
          </a:xfrm>
        </p:spPr>
        <p:txBody>
          <a:bodyPr>
            <a:normAutofit fontScale="40000" lnSpcReduction="20000"/>
          </a:bodyPr>
          <a:lstStyle/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DINER GARDOIS  salle réservée pour 20h30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Ceux qui arrivent la veille de l'exposition  et dinent au repas en commun le soir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au </a:t>
            </a:r>
            <a:r>
              <a:rPr lang="fr-FR" sz="2400" b="1" dirty="0">
                <a:solidFill>
                  <a:schemeClr val="bg1"/>
                </a:solidFill>
              </a:rPr>
              <a:t>Bar Restaurant "Le Griffe" 3 Chemin du Lavoir, 30900 Nîmes (restaurant privatisé). 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Un </a:t>
            </a:r>
            <a:r>
              <a:rPr lang="fr-FR" sz="2400" b="1" dirty="0">
                <a:solidFill>
                  <a:schemeClr val="bg1"/>
                </a:solidFill>
              </a:rPr>
              <a:t>diner typiquement Gardois préparé spécialement pour nous avec apéritif/plat/fromage/dessert/vin/café. Paiement  sur place.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Sont :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AUBOUEIX 	Jean-Claude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BOVYN	Gilles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CECCALDI	François 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DESOEUVRE </a:t>
            </a:r>
            <a:r>
              <a:rPr lang="fr-FR" sz="2400" b="1" dirty="0" smtClean="0">
                <a:solidFill>
                  <a:schemeClr val="bg1"/>
                </a:solidFill>
              </a:rPr>
              <a:t> Michel</a:t>
            </a:r>
            <a:endParaRPr lang="fr-FR" sz="24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GODEZENNE </a:t>
            </a:r>
            <a:r>
              <a:rPr lang="fr-FR" sz="2400" b="1" dirty="0" smtClean="0">
                <a:solidFill>
                  <a:schemeClr val="bg1"/>
                </a:solidFill>
              </a:rPr>
              <a:t> Erwan</a:t>
            </a:r>
            <a:endParaRPr lang="fr-FR" sz="24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GODEZENNE </a:t>
            </a:r>
            <a:r>
              <a:rPr lang="fr-FR" sz="2400" b="1" dirty="0" smtClean="0">
                <a:solidFill>
                  <a:schemeClr val="bg1"/>
                </a:solidFill>
              </a:rPr>
              <a:t> Eric</a:t>
            </a:r>
            <a:endParaRPr lang="fr-FR" sz="24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GOLETTO	André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GRELICHE	Jean-Claude 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GUYET	Marc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HUCK            </a:t>
            </a:r>
            <a:r>
              <a:rPr lang="fr-FR" sz="2400" b="1" dirty="0" smtClean="0">
                <a:solidFill>
                  <a:schemeClr val="bg1"/>
                </a:solidFill>
              </a:rPr>
              <a:t>René</a:t>
            </a:r>
            <a:endParaRPr lang="fr-FR" sz="24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MERCIER	Christophe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MURGER	Jean-François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RODDE	Henri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RUMEAU	Bertrand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BOVYN	Mme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CHAUX	Jean Marc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DELORT	Jean Luc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LOUETTE	Michel </a:t>
            </a:r>
          </a:p>
          <a:p>
            <a:pPr marL="0" lvl="0" indent="0" algn="ctr">
              <a:buNone/>
            </a:pPr>
            <a:endParaRPr lang="fr-FR" sz="24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fr-FR" sz="24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Soit </a:t>
            </a:r>
            <a:r>
              <a:rPr lang="fr-FR" sz="2400" b="1" dirty="0" smtClean="0">
                <a:solidFill>
                  <a:schemeClr val="bg1"/>
                </a:solidFill>
              </a:rPr>
              <a:t>18 </a:t>
            </a:r>
            <a:r>
              <a:rPr lang="fr-FR" sz="2400" b="1" dirty="0">
                <a:solidFill>
                  <a:schemeClr val="bg1"/>
                </a:solidFill>
              </a:rPr>
              <a:t>personnes</a:t>
            </a:r>
          </a:p>
          <a:p>
            <a:pPr marL="0" lvl="0" indent="0" algn="ctr">
              <a:buNone/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342900" lvl="1" indent="0" algn="ctr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9144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664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04404"/>
            <a:ext cx="9144000" cy="5586408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3600" dirty="0">
                <a:solidFill>
                  <a:schemeClr val="bg1"/>
                </a:solidFill>
              </a:rPr>
              <a:t>Programme du samedi 19 juin</a:t>
            </a:r>
          </a:p>
          <a:p>
            <a:pPr marL="0" lvl="0" indent="0" algn="ctr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3600" dirty="0">
                <a:solidFill>
                  <a:schemeClr val="bg1"/>
                </a:solidFill>
              </a:rPr>
              <a:t>HORAIRES</a:t>
            </a:r>
          </a:p>
          <a:p>
            <a:pPr marL="0" lvl="0" indent="0" algn="ctr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à partir 8h00  accueil par André GOLETTO et François CECCALDI au VATEL 140 Rue Vatel, 30900 Nîmes ; au 6ème étage salon BRILLAT.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9h00 	Café/croissant à 9H00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12h15	Apéritif 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12h30	Repas  au VATEL 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14h  	Atelier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17h00	Clôture des rencontres  (merci de ne pas anticiper l'heure de départ).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17h30	Démontage </a:t>
            </a:r>
          </a:p>
          <a:p>
            <a:pPr marL="0" lvl="0" indent="0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PARTICIPATION</a:t>
            </a:r>
          </a:p>
          <a:p>
            <a:pPr marL="0" lvl="0" indent="0">
              <a:buNone/>
            </a:pPr>
            <a:r>
              <a:rPr lang="fr-FR" sz="3600" dirty="0" smtClean="0">
                <a:solidFill>
                  <a:schemeClr val="bg1"/>
                </a:solidFill>
              </a:rPr>
              <a:t>• Vous </a:t>
            </a:r>
            <a:r>
              <a:rPr lang="fr-FR" sz="3600" dirty="0">
                <a:solidFill>
                  <a:schemeClr val="bg1"/>
                </a:solidFill>
              </a:rPr>
              <a:t>vous êtes engagé à  apporter  à minima une pièce ferroviaire Laiton /plastique etc… à l'échelle zéro (1/43,5 ou 1/45),  </a:t>
            </a:r>
            <a:endParaRPr lang="fr-FR" sz="36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3600" dirty="0" smtClean="0">
                <a:solidFill>
                  <a:schemeClr val="bg1"/>
                </a:solidFill>
              </a:rPr>
              <a:t>que </a:t>
            </a:r>
            <a:r>
              <a:rPr lang="fr-FR" sz="3600" dirty="0">
                <a:solidFill>
                  <a:schemeClr val="bg1"/>
                </a:solidFill>
              </a:rPr>
              <a:t>ce soit un matériel roulant ou pas, un élément de votre fabrication ou du commerce, une pièce rare ou pas... peu importe.</a:t>
            </a:r>
          </a:p>
          <a:p>
            <a:pPr marL="0" lvl="0" indent="0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ATELIER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Nous vous </a:t>
            </a:r>
            <a:r>
              <a:rPr lang="fr-FR" sz="3600" dirty="0" smtClean="0">
                <a:solidFill>
                  <a:schemeClr val="bg1"/>
                </a:solidFill>
              </a:rPr>
              <a:t>proposons:</a:t>
            </a:r>
            <a:endParaRPr lang="fr-FR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</a:t>
            </a:r>
            <a:r>
              <a:rPr lang="fr-FR" sz="3600" dirty="0" err="1">
                <a:solidFill>
                  <a:schemeClr val="bg1"/>
                </a:solidFill>
              </a:rPr>
              <a:t>Lok</a:t>
            </a:r>
            <a:r>
              <a:rPr lang="fr-FR" sz="3600" dirty="0">
                <a:solidFill>
                  <a:schemeClr val="bg1"/>
                </a:solidFill>
              </a:rPr>
              <a:t> Programmer animé par Michel SANTENE à 14h30 8 personnes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AUBOUEIX 	Jean-Claude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BOVYN	Gilles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DESOEUVRE 	Michel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GODEZENNE 	Eric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MERCIER	Christophe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DELORT	Jean Luc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LECUYER	Jean Luc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PLAIDY                  	Alain </a:t>
            </a:r>
          </a:p>
          <a:p>
            <a:pPr marL="342900" lvl="1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9144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049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9056" y="764704"/>
            <a:ext cx="9144000" cy="5586408"/>
          </a:xfrm>
        </p:spPr>
        <p:txBody>
          <a:bodyPr>
            <a:normAutofit fontScale="32500" lnSpcReduction="20000"/>
          </a:bodyPr>
          <a:lstStyle/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	Un atelier tenu par Michel SANTENE qui a réalisé des bandes sons élaborées pour les Y 6200-7100-7400 AMJL ainsi que pour les BB 7200/22200/15000 AMJL.  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Vous pourrez charger vos décodeurs sur place pour vos modèles.</a:t>
            </a:r>
          </a:p>
          <a:p>
            <a:pPr marL="0" lvl="0" indent="0" algn="ctr">
              <a:buNone/>
            </a:pPr>
            <a:endParaRPr lang="fr-FR" sz="24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•	à 14h30 un atelier SOUDURE animés par Bertrand RUMEAU 19 personnes.</a:t>
            </a:r>
          </a:p>
          <a:p>
            <a:pPr marL="0" lvl="0" indent="0" algn="ctr">
              <a:buNone/>
            </a:pPr>
            <a:endParaRPr lang="fr-FR" sz="24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BOVYN	Gilles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DESOEUVRE 	Michel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DELORT	Jean Luc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LECUYER	Jean Luc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PLAIDY                 	Alain     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GRELICHE	Jean-Claude 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GUYET	Marc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HUCK            	René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RUMEAU	Bertrand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CHAUX	Jean Marc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MOLLARD	Bernard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AVRIL	Guy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BAUVE	Dominique 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DESBORDES 	Laurent 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LEBEC	Gilbert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MARTINAGGI	Paul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PESCE	David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PIALAT	Alain</a:t>
            </a: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ROUY	Olivier</a:t>
            </a:r>
          </a:p>
          <a:p>
            <a:pPr marL="0" lvl="0" indent="0" algn="ctr">
              <a:buNone/>
            </a:pPr>
            <a:endParaRPr lang="fr-FR" sz="24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fr-FR" sz="24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	Un atelier CIWL tenu par Gilbert LEBEC avec présentation du kit amélioration des voitures ELETTREN.</a:t>
            </a:r>
          </a:p>
          <a:p>
            <a:pPr marL="0" lvl="0" indent="0" algn="ctr">
              <a:buNone/>
            </a:pPr>
            <a:endParaRPr lang="fr-FR" sz="24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342900" lvl="1" indent="0" algn="ctr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9144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240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53613"/>
            <a:ext cx="8424936" cy="5586408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INSTALLATION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Vous disposerez de x mètres suivant votre demande (cf. plan d’installation joint) si cela ne conviens pas contacter Michel LOUETTE très rapidement ;</a:t>
            </a:r>
          </a:p>
          <a:p>
            <a:pPr marL="0" lvl="0" indent="0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Ceux ayant besoin d’une prise électrique, vérifiez bien être présent sur le plan proche d’une prise de courant et pensez à amener rallonge et multiprise. </a:t>
            </a:r>
          </a:p>
          <a:p>
            <a:pPr marL="0" lvl="0" indent="0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Le VATEL dispose d’un monte-charge.</a:t>
            </a:r>
          </a:p>
          <a:p>
            <a:pPr marL="0" lvl="0" indent="0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RESPONSABILITE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Nous sommes désolés mais nous ne sommes pas responsables d’éventuel vol ou destruction de matériel.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	Le port du masque est recommandé.</a:t>
            </a:r>
          </a:p>
          <a:p>
            <a:pPr marL="0" lvl="0" indent="0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Merci de contacter Michel LOUETTE pour toutes demandes complémentaires.</a:t>
            </a:r>
          </a:p>
          <a:p>
            <a:pPr marL="0" lvl="0" indent="0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Notre équipe vous attend et espère que vous prendrez plaisir à vivre cette rencontre 2021  des amateurs et/ou constructeurs du zéro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 </a:t>
            </a: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Très cordialement</a:t>
            </a:r>
          </a:p>
          <a:p>
            <a:pPr marL="0" lvl="0" indent="0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Les amis du Zéro</a:t>
            </a:r>
          </a:p>
          <a:p>
            <a:pPr marL="0" lvl="0" indent="0" algn="ctr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342900" lvl="1" indent="0" algn="ctr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9144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48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9056" y="764704"/>
            <a:ext cx="9144000" cy="5586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60E2B7"/>
                </a:solidFill>
              </a:rPr>
              <a:t>Les  </a:t>
            </a:r>
            <a:r>
              <a:rPr lang="fr-FR" sz="2400" b="1" dirty="0" smtClean="0">
                <a:solidFill>
                  <a:srgbClr val="60E2B7"/>
                </a:solidFill>
              </a:rPr>
              <a:t>participants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fr-FR" sz="3600" dirty="0">
              <a:solidFill>
                <a:schemeClr val="bg1"/>
              </a:solidFill>
            </a:endParaRPr>
          </a:p>
          <a:p>
            <a:pPr marL="342900" lvl="1" indent="0" algn="ctr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9144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91004"/>
              </p:ext>
            </p:extLst>
          </p:nvPr>
        </p:nvGraphicFramePr>
        <p:xfrm>
          <a:off x="755576" y="997173"/>
          <a:ext cx="2016224" cy="5353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312"/>
                <a:gridCol w="1307912"/>
              </a:tblGrid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BOVYN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Mme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ALLASIO 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Jean-Paul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ANDRE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Jean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ARCHIPOFF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Claude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AUBOUEIX 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Jean-Claude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AVRIL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Guy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BAUVE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Dominique 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BOLTE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Charles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BOVYN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Gilles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CAMBOUNET 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Thierry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CAMPOLO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Jean-Jacques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CECCALDI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François 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CHAUX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Jean Marc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CHEVOPPE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Jean-Pierre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DELAPLACE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Olivier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DELAPLACE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Claudine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DELORT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Jean Luc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DESBORDES 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Laurent 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DESOEUVRE 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Michel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FAYET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Daniel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FRANCHE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Yann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GALLIEN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Philippe 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GODEZENNE 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Eric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GODEZENNE 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Erwan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GOLETTO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André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GRAINCE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Claude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GRELICHE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Jean-Claude 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GUYET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Marc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HUCK            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René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HUGON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Michel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HUGUES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Pierre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JULIEN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Raymond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LAIRE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David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LAURES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Michel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  <a:tr h="1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</a:rPr>
                        <a:t>LEBEC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Gilbert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849094"/>
              </p:ext>
            </p:extLst>
          </p:nvPr>
        </p:nvGraphicFramePr>
        <p:xfrm>
          <a:off x="5148064" y="1772816"/>
          <a:ext cx="2448272" cy="3959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090"/>
                <a:gridCol w="1453182"/>
              </a:tblGrid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LECUYER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Jean Luc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LIGNIER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Nicolas 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LILAMAND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Jean Claude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LOUETTE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Michel 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MARTIN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Jean Claude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MARTINAGGI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Paul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MERCIER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Christophe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MIGUEL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Pierre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MOLLARD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Bernard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MURGER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Jean-François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ORSINI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Nicolas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PESCE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David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PESOLILLO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Claudio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PIALAT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Alain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PLAIDY                  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Alain     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POINTEAU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Guy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RODDE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Henri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ROUY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Olivier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ROYER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Joël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RUAS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Daniel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RUMEAU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Bertrand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SAMUEL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Nicolas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SANTENE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Michel 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</a:rPr>
                        <a:t>VERNAY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Jacques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56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219256" cy="583264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fr-FR" sz="5600" dirty="0" smtClean="0">
                <a:solidFill>
                  <a:srgbClr val="FF0000"/>
                </a:solidFill>
                <a:latin typeface="+mj-lt"/>
              </a:rPr>
              <a:t> </a:t>
            </a:r>
          </a:p>
          <a:p>
            <a:pPr algn="ctr">
              <a:spcBef>
                <a:spcPts val="0"/>
              </a:spcBef>
              <a:buNone/>
            </a:pPr>
            <a:endParaRPr lang="fr-FR" sz="5600" b="1" dirty="0" smtClean="0">
              <a:solidFill>
                <a:srgbClr val="FF0000"/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fr-FR" sz="5600" b="1" dirty="0" smtClean="0">
              <a:solidFill>
                <a:srgbClr val="FF0000"/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fr-FR" sz="7200" b="1" dirty="0" smtClean="0">
              <a:solidFill>
                <a:srgbClr val="FFFF00"/>
              </a:solidFill>
              <a:latin typeface="Segoe Print" panose="02000600000000000000" pitchFamily="2" charset="0"/>
              <a:cs typeface="Arial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fr-FR" sz="7200" b="1" dirty="0" smtClean="0">
              <a:solidFill>
                <a:srgbClr val="FFFF00"/>
              </a:solidFill>
              <a:latin typeface="Segoe Print" panose="02000600000000000000" pitchFamily="2" charset="0"/>
              <a:cs typeface="Arial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fr-FR" sz="7200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Prochaines réunions,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fr-FR" sz="7200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Point finances,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fr-FR" sz="7200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Réunion des constructeurs 2021,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fr-FR" sz="7200" b="1" dirty="0">
                <a:solidFill>
                  <a:srgbClr val="FFFF00"/>
                </a:solidFill>
                <a:latin typeface="Segoe Print" panose="02000600000000000000" pitchFamily="2" charset="0"/>
              </a:rPr>
              <a:t>Déplacement futur</a:t>
            </a:r>
            <a:r>
              <a:rPr lang="fr-FR" sz="72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,</a:t>
            </a:r>
            <a:endParaRPr lang="fr-FR" sz="7200" b="1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fr-FR" sz="7200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Actualité des artisans,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fr-FR" sz="72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Projet par Henri RODDE</a:t>
            </a:r>
            <a:r>
              <a:rPr lang="fr-FR" sz="7200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,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fr-FR" sz="7200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Questions diverses,</a:t>
            </a:r>
          </a:p>
          <a:p>
            <a:pPr marL="0" indent="0" algn="ctr">
              <a:spcBef>
                <a:spcPts val="1200"/>
              </a:spcBef>
              <a:buNone/>
            </a:pPr>
            <a:endParaRPr lang="fr-FR" sz="7200" b="1" dirty="0" smtClean="0">
              <a:solidFill>
                <a:srgbClr val="FFFF00"/>
              </a:solidFill>
              <a:latin typeface="Segoe Print" panose="02000600000000000000" pitchFamily="2" charset="0"/>
              <a:cs typeface="Arial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fr-FR" sz="7200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Présentation de votre matériel.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6400" b="1" dirty="0" smtClean="0">
              <a:solidFill>
                <a:schemeClr val="bg2">
                  <a:lumMod val="10000"/>
                </a:schemeClr>
              </a:solidFill>
              <a:latin typeface="Segoe Print" panose="02000600000000000000" pitchFamily="2" charset="0"/>
              <a:cs typeface="Arial" pitchFamily="34" charset="0"/>
            </a:endParaRPr>
          </a:p>
          <a:p>
            <a:pPr marL="0" indent="0" algn="ctr">
              <a:buNone/>
            </a:pPr>
            <a:endParaRPr lang="fr-FR" sz="72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indent="0" algn="ctr">
              <a:buNone/>
            </a:pPr>
            <a:r>
              <a:rPr lang="fr-FR" sz="7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 </a:t>
            </a:r>
            <a:endParaRPr lang="fr-FR" sz="56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indent="0" algn="ctr">
              <a:buNone/>
            </a:pPr>
            <a:r>
              <a:rPr lang="fr-FR" sz="560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400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fr-FR" sz="400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ctr">
              <a:buNone/>
            </a:pPr>
            <a:endParaRPr lang="fr-FR" sz="4000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355917"/>
            <a:ext cx="7272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A l’ordre du jour</a:t>
            </a:r>
            <a:endParaRPr lang="fr-FR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61FA4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6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5928" y="67885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b="1" dirty="0">
                <a:solidFill>
                  <a:srgbClr val="FFFF00"/>
                </a:solidFill>
                <a:latin typeface="Segoe Print" panose="02000600000000000000" pitchFamily="2" charset="0"/>
              </a:rPr>
              <a:t>Idée voyage en Italie </a:t>
            </a:r>
            <a:br>
              <a:rPr lang="fr-FR" sz="4000" b="1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endParaRPr lang="fr-FR" sz="40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133600"/>
            <a:ext cx="8352927" cy="437166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fr-FR" sz="2800" b="1" dirty="0" smtClean="0">
                <a:solidFill>
                  <a:srgbClr val="61FA48"/>
                </a:solidFill>
                <a:latin typeface="Segoe Print" panose="02000600000000000000" pitchFamily="2" charset="0"/>
              </a:rPr>
              <a:t>Visite LOMBARDI</a:t>
            </a:r>
            <a:r>
              <a:rPr lang="fr-FR" sz="2800" b="1" dirty="0">
                <a:solidFill>
                  <a:srgbClr val="61FA48"/>
                </a:solidFill>
                <a:latin typeface="Segoe Print" panose="02000600000000000000" pitchFamily="2" charset="0"/>
              </a:rPr>
              <a:t> </a:t>
            </a:r>
            <a:r>
              <a:rPr lang="fr-FR" sz="2800" b="1" dirty="0" smtClean="0">
                <a:solidFill>
                  <a:srgbClr val="61FA48"/>
                </a:solidFill>
                <a:latin typeface="Segoe Print" panose="02000600000000000000" pitchFamily="2" charset="0"/>
              </a:rPr>
              <a:t>à </a:t>
            </a:r>
            <a:r>
              <a:rPr lang="fr-FR" sz="2800" b="1" dirty="0">
                <a:solidFill>
                  <a:srgbClr val="61FA48"/>
                </a:solidFill>
                <a:latin typeface="Segoe Print" panose="02000600000000000000" pitchFamily="2" charset="0"/>
              </a:rPr>
              <a:t>CUSAGO à la périphérie de Milan </a:t>
            </a:r>
            <a:endParaRPr lang="fr-FR" sz="2800" b="1" dirty="0" smtClean="0">
              <a:solidFill>
                <a:srgbClr val="61FA48"/>
              </a:solidFill>
              <a:latin typeface="Segoe Print" panose="02000600000000000000" pitchFamily="2" charset="0"/>
            </a:endParaRPr>
          </a:p>
          <a:p>
            <a:pPr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fr-FR" sz="2800" b="1" dirty="0" smtClean="0">
              <a:solidFill>
                <a:srgbClr val="61FA48"/>
              </a:solidFill>
              <a:latin typeface="Segoe Print" panose="02000600000000000000" pitchFamily="2" charset="0"/>
            </a:endParaRPr>
          </a:p>
          <a:p>
            <a:pPr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fr-FR" sz="2800" b="1" dirty="0" smtClean="0">
                <a:solidFill>
                  <a:srgbClr val="61FA48"/>
                </a:solidFill>
                <a:latin typeface="Segoe Print" panose="02000600000000000000" pitchFamily="2" charset="0"/>
              </a:rPr>
              <a:t>ELETTREN à MARNATE </a:t>
            </a:r>
            <a:r>
              <a:rPr lang="fr-FR" sz="2800" b="1" dirty="0">
                <a:solidFill>
                  <a:srgbClr val="61FA48"/>
                </a:solidFill>
                <a:latin typeface="Segoe Print" panose="02000600000000000000" pitchFamily="2" charset="0"/>
              </a:rPr>
              <a:t>dans la province de Varèse en </a:t>
            </a:r>
            <a:r>
              <a:rPr lang="fr-FR" sz="2800" b="1" dirty="0" smtClean="0">
                <a:solidFill>
                  <a:srgbClr val="61FA48"/>
                </a:solidFill>
                <a:latin typeface="Segoe Print" panose="02000600000000000000" pitchFamily="2" charset="0"/>
              </a:rPr>
              <a:t>Lombardie</a:t>
            </a:r>
          </a:p>
          <a:p>
            <a:pPr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fr-FR" sz="2800" b="1" dirty="0" smtClean="0">
              <a:solidFill>
                <a:srgbClr val="61FA48"/>
              </a:solidFill>
              <a:latin typeface="Segoe Print" panose="02000600000000000000" pitchFamily="2" charset="0"/>
            </a:endParaRPr>
          </a:p>
          <a:p>
            <a:pPr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fr-FR" sz="2800" b="1" dirty="0" smtClean="0">
                <a:solidFill>
                  <a:srgbClr val="61FA48"/>
                </a:solidFill>
                <a:latin typeface="Segoe Print" panose="02000600000000000000" pitchFamily="2" charset="0"/>
              </a:rPr>
              <a:t>Aldo musée de l’automobile à TURIN</a:t>
            </a:r>
          </a:p>
          <a:p>
            <a:pPr algn="ctr"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fr-FR" sz="2800" b="1" dirty="0" smtClean="0">
              <a:solidFill>
                <a:srgbClr val="61FA48"/>
              </a:solidFill>
              <a:latin typeface="Segoe Print" panose="02000600000000000000" pitchFamily="2" charset="0"/>
            </a:endParaRPr>
          </a:p>
          <a:p>
            <a:pPr marL="0" indent="0" algn="ctr">
              <a:buClr>
                <a:schemeClr val="bg2"/>
              </a:buClr>
              <a:buNone/>
            </a:pPr>
            <a:r>
              <a:rPr lang="fr-FR" sz="2800" b="1" dirty="0" smtClean="0">
                <a:solidFill>
                  <a:srgbClr val="61FA48"/>
                </a:solidFill>
                <a:latin typeface="Segoe Print" panose="02000600000000000000" pitchFamily="2" charset="0"/>
              </a:rPr>
              <a:t>Comment se déplacer ?</a:t>
            </a:r>
          </a:p>
          <a:p>
            <a:pPr marL="0" indent="0" algn="ctr">
              <a:buClr>
                <a:schemeClr val="bg2"/>
              </a:buClr>
              <a:buNone/>
            </a:pPr>
            <a:r>
              <a:rPr lang="fr-FR" sz="2800" b="1" dirty="0" smtClean="0">
                <a:solidFill>
                  <a:srgbClr val="61FA48"/>
                </a:solidFill>
                <a:latin typeface="Segoe Print" panose="02000600000000000000" pitchFamily="2" charset="0"/>
              </a:rPr>
              <a:t>Qui souhaites venir ?</a:t>
            </a:r>
          </a:p>
          <a:p>
            <a:pPr marL="0" indent="0" algn="ctr">
              <a:buClr>
                <a:schemeClr val="bg2"/>
              </a:buClr>
              <a:buNone/>
            </a:pPr>
            <a:r>
              <a:rPr lang="fr-FR" sz="2800" b="1" dirty="0" smtClean="0">
                <a:solidFill>
                  <a:srgbClr val="61FA48"/>
                </a:solidFill>
                <a:latin typeface="Segoe Print" panose="02000600000000000000" pitchFamily="2" charset="0"/>
              </a:rPr>
              <a:t>Dates </a:t>
            </a:r>
            <a:r>
              <a:rPr lang="fr-FR" sz="2800" b="1" dirty="0">
                <a:solidFill>
                  <a:srgbClr val="61FA48"/>
                </a:solidFill>
                <a:latin typeface="Segoe Print" panose="02000600000000000000" pitchFamily="2" charset="0"/>
              </a:rPr>
              <a:t>à </a:t>
            </a:r>
            <a:r>
              <a:rPr lang="fr-FR" sz="2800" b="1" dirty="0" smtClean="0">
                <a:solidFill>
                  <a:srgbClr val="61FA48"/>
                </a:solidFill>
                <a:latin typeface="Segoe Print" panose="02000600000000000000" pitchFamily="2" charset="0"/>
              </a:rPr>
              <a:t>définir : Juin ?</a:t>
            </a:r>
          </a:p>
          <a:p>
            <a:pPr marL="0" indent="0" algn="ctr">
              <a:buClr>
                <a:schemeClr val="bg2"/>
              </a:buClr>
              <a:buNone/>
            </a:pPr>
            <a:r>
              <a:rPr lang="fr-FR" sz="2800" b="1" dirty="0" smtClean="0">
                <a:solidFill>
                  <a:srgbClr val="61FA48"/>
                </a:solidFill>
                <a:latin typeface="Segoe Print" panose="02000600000000000000" pitchFamily="2" charset="0"/>
              </a:rPr>
              <a:t>Finalisation lors de la réunion des amateur et/ou constructeurs</a:t>
            </a:r>
          </a:p>
          <a:p>
            <a:endParaRPr lang="fr-FR" sz="32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126" y="7041"/>
            <a:ext cx="646232" cy="57307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55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Image result for nouveaute logo"/>
          <p:cNvSpPr>
            <a:spLocks noChangeAspect="1" noChangeArrowheads="1"/>
          </p:cNvSpPr>
          <p:nvPr/>
        </p:nvSpPr>
        <p:spPr bwMode="auto">
          <a:xfrm>
            <a:off x="107504" y="1412776"/>
            <a:ext cx="65532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383468" y="3244334"/>
            <a:ext cx="6377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4400" b="1" dirty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Actualité des artisans</a:t>
            </a:r>
            <a:r>
              <a:rPr lang="fr-FR" b="1" dirty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,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75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1521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61FA48"/>
                </a:solidFill>
                <a:latin typeface="Segoe Print" panose="02000600000000000000" pitchFamily="2" charset="0"/>
              </a:rPr>
              <a:t/>
            </a:r>
            <a:br>
              <a:rPr lang="fr-FR" b="1" dirty="0" smtClean="0">
                <a:solidFill>
                  <a:srgbClr val="61FA48"/>
                </a:solidFill>
                <a:latin typeface="Segoe Print" panose="02000600000000000000" pitchFamily="2" charset="0"/>
              </a:rPr>
            </a:br>
            <a:endParaRPr lang="fr-FR" dirty="0"/>
          </a:p>
        </p:txBody>
      </p:sp>
      <p:pic>
        <p:nvPicPr>
          <p:cNvPr id="5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764" y="186905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chrezo.fr/attachments/Logo/Logo-CHREZ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8" y="2060848"/>
            <a:ext cx="29051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188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284984"/>
            <a:ext cx="8640960" cy="1253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La 140 C est toujours en cours d’assemblage</a:t>
            </a:r>
            <a:b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</a:b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Livraison espérée octobre 2021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Les prototypes définitifs décorés sont attendus pour fin juin</a:t>
            </a:r>
            <a:endParaRPr lang="fr-FR" sz="2000" dirty="0">
              <a:solidFill>
                <a:schemeClr val="accent2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9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4" y="11663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167587" y="188640"/>
            <a:ext cx="23342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fr-FR" sz="4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Chrezo</a:t>
            </a:r>
            <a:r>
              <a:rPr lang="fr-FR" sz="4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 </a:t>
            </a:r>
            <a:endParaRPr lang="fr-FR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61FA4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09/06/2021</a:t>
            </a:r>
            <a:endParaRPr lang="fr-FR" dirty="0"/>
          </a:p>
        </p:txBody>
      </p:sp>
      <p:pic>
        <p:nvPicPr>
          <p:cNvPr id="6" name="Image 5" descr="186561361_300069668499693_181438133606597372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980728"/>
            <a:ext cx="4067944" cy="2158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 descr="187475538_2920621144923480_443485344736887627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437112"/>
            <a:ext cx="4176464" cy="2216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73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4" y="11663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167587" y="188640"/>
            <a:ext cx="23342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fr-FR" sz="4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Chrezo</a:t>
            </a:r>
            <a:r>
              <a:rPr lang="fr-FR" sz="4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 </a:t>
            </a:r>
            <a:endParaRPr lang="fr-FR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61FA4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09/06/2021</a:t>
            </a:r>
            <a:endParaRPr lang="fr-FR" dirty="0"/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864" y="1556792"/>
            <a:ext cx="86506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179512" y="4005064"/>
            <a:ext cx="864096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Voitures d’express ex. DR</a:t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livraison 2022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reste 3 références disponibles</a:t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</a:b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 Fourgon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 3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ème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 classe (2 immatriculations)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3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4" y="11663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167587" y="188640"/>
            <a:ext cx="23342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fr-FR" sz="4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Chrezo</a:t>
            </a:r>
            <a:r>
              <a:rPr lang="fr-FR" sz="4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 </a:t>
            </a:r>
            <a:endParaRPr lang="fr-FR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61FA4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09/06/2021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79512" y="4005064"/>
            <a:ext cx="864096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Voitures d’omnibus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Donnerbüchse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 2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ème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 classe B6t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2</a:t>
            </a:r>
            <a:r>
              <a:rPr lang="fr-FR" sz="2000" b="1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ème</a:t>
            </a: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 classe B5</a:t>
            </a:r>
            <a:r>
              <a:rPr lang="fr-FR" sz="1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1/2</a:t>
            </a: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 Remorque d’autorail « région Méditerranée »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8644726" cy="265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6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4" y="11663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167587" y="188640"/>
            <a:ext cx="23342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fr-FR" sz="4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Chrezo</a:t>
            </a:r>
            <a:r>
              <a:rPr lang="fr-FR" sz="4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 </a:t>
            </a:r>
            <a:endParaRPr lang="fr-FR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61FA4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09/06/2021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79512" y="3861048"/>
            <a:ext cx="86409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/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En souscription Class 66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Dapol</a:t>
            </a:r>
            <a:endParaRPr lang="fr-FR" sz="2000" b="1" dirty="0" smtClean="0">
              <a:solidFill>
                <a:srgbClr val="FFFF00"/>
              </a:solidFill>
              <a:latin typeface="Segoe Print" panose="02000600000000000000" pitchFamily="2" charset="0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Livrée ECR 66036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 Déco exclusive, machine ayant circulé en France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itchFamily="34" charset="0"/>
              </a:rPr>
              <a:t> 100 exemplaires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 de 399 € analogique à 549 € numérique sonore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80728"/>
            <a:ext cx="4126047" cy="281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2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4" y="11663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33624" y="188640"/>
            <a:ext cx="70022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fr-FR" sz="4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La pince magique</a:t>
            </a:r>
            <a:br>
              <a:rPr lang="fr-FR" sz="4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</a:br>
            <a:r>
              <a:rPr lang="fr-FR" sz="4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pour atteler vos wagons</a:t>
            </a:r>
            <a:endParaRPr lang="fr-FR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61FA4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7679264" cy="389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9552" y="580526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En vente sur eBay : taper « </a:t>
            </a:r>
            <a:r>
              <a:rPr lang="fr-FR" b="1" dirty="0" err="1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surgical</a:t>
            </a:r>
            <a:r>
              <a:rPr lang="fr-FR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 alligator </a:t>
            </a:r>
            <a:r>
              <a:rPr lang="fr-FR" b="1" dirty="0" err="1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shaft</a:t>
            </a:r>
            <a:r>
              <a:rPr lang="fr-FR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 »</a:t>
            </a:r>
          </a:p>
          <a:p>
            <a:pPr algn="ctr"/>
            <a:r>
              <a:rPr lang="fr-FR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25 € port compris</a:t>
            </a:r>
            <a:endParaRPr lang="fr-FR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Segoe Print" panose="02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/>
              <a:t>di-mo-tec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Werner </a:t>
            </a:r>
            <a:r>
              <a:rPr lang="fr-FR" dirty="0"/>
              <a:t>Dittmann et </a:t>
            </a:r>
            <a:r>
              <a:rPr lang="fr-FR" dirty="0" smtClean="0"/>
              <a:t>sa Société </a:t>
            </a:r>
            <a:r>
              <a:rPr lang="fr-FR" dirty="0"/>
              <a:t>Dimotec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Situé dans la ville romaine de Xanten, une ville d’Allemagne qui se situe dans l’ouest aux abords du Rhin.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i="1" dirty="0" smtClean="0">
                <a:solidFill>
                  <a:srgbClr val="61FA48"/>
                </a:solidFill>
              </a:rPr>
              <a:t>« Chez </a:t>
            </a:r>
            <a:r>
              <a:rPr lang="fr-FR" i="1" dirty="0">
                <a:solidFill>
                  <a:srgbClr val="61FA48"/>
                </a:solidFill>
              </a:rPr>
              <a:t>moi, vous obtenez des bâtiments sophistiqués et des véhicules de taille 1 et 0.</a:t>
            </a:r>
          </a:p>
          <a:p>
            <a:pPr marL="0" indent="0">
              <a:buNone/>
            </a:pPr>
            <a:r>
              <a:rPr lang="fr-FR" i="1" dirty="0">
                <a:solidFill>
                  <a:srgbClr val="61FA48"/>
                </a:solidFill>
              </a:rPr>
              <a:t>Vous pouvez commander à partir de ma gamme. </a:t>
            </a:r>
            <a:r>
              <a:rPr lang="fr-FR" i="1" dirty="0" smtClean="0">
                <a:solidFill>
                  <a:srgbClr val="61FA48"/>
                </a:solidFill>
              </a:rPr>
              <a:t>L’objectif principal de </a:t>
            </a:r>
            <a:r>
              <a:rPr lang="fr-FR" i="1" dirty="0">
                <a:solidFill>
                  <a:srgbClr val="61FA48"/>
                </a:solidFill>
              </a:rPr>
              <a:t>mon activité est </a:t>
            </a:r>
            <a:endParaRPr lang="fr-FR" i="1" dirty="0" smtClean="0">
              <a:solidFill>
                <a:srgbClr val="61FA48"/>
              </a:solidFill>
            </a:endParaRPr>
          </a:p>
          <a:p>
            <a:pPr marL="0" indent="0">
              <a:buNone/>
            </a:pPr>
            <a:r>
              <a:rPr lang="fr-FR" i="1" dirty="0" smtClean="0">
                <a:solidFill>
                  <a:srgbClr val="61FA48"/>
                </a:solidFill>
              </a:rPr>
              <a:t>toutefois </a:t>
            </a:r>
            <a:r>
              <a:rPr lang="fr-FR" i="1" dirty="0">
                <a:solidFill>
                  <a:srgbClr val="61FA48"/>
                </a:solidFill>
              </a:rPr>
              <a:t>de produire des modèles individuels, à la mesure de vos souhaits et de vos données.</a:t>
            </a:r>
          </a:p>
          <a:p>
            <a:pPr marL="0" indent="0">
              <a:buNone/>
            </a:pPr>
            <a:r>
              <a:rPr lang="fr-FR" i="1" dirty="0">
                <a:solidFill>
                  <a:srgbClr val="61FA48"/>
                </a:solidFill>
              </a:rPr>
              <a:t>Contactez-moi pour discuter de votre projet, planifier, réaliser</a:t>
            </a:r>
            <a:r>
              <a:rPr lang="fr-FR" dirty="0" smtClean="0">
                <a:solidFill>
                  <a:srgbClr val="61FA48"/>
                </a:solidFill>
              </a:rPr>
              <a:t>. »</a:t>
            </a:r>
            <a:r>
              <a:rPr lang="fr-FR" sz="2400" dirty="0" smtClean="0">
                <a:solidFill>
                  <a:srgbClr val="61FA48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61FA48"/>
                </a:solidFill>
              </a:rPr>
              <a:t>Werner Dittmann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Sonsbecker Str. 23, D-46509 Xanten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+49 2801 984441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Ces modèles sont en résine ou métal et plastique.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Echelle 1/45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Les wagons sont très  détaillés .Le prix moyen autour de 5 / 600€ 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6" name="Espace réservé du contenu 5" descr="Start - di-mo-tec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1277938" cy="143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2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0" y="15645"/>
            <a:ext cx="9168341" cy="5157192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33" y="3284984"/>
            <a:ext cx="3482066" cy="3568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1151"/>
            <a:ext cx="4283968" cy="26623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40308"/>
            <a:ext cx="1406649" cy="14066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91398" y="302938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61FA48"/>
                </a:solidFill>
              </a:rPr>
              <a:t/>
            </a:r>
            <a:br>
              <a:rPr lang="fr-FR" dirty="0">
                <a:solidFill>
                  <a:srgbClr val="61FA48"/>
                </a:solidFill>
              </a:rPr>
            </a:br>
            <a:r>
              <a:rPr lang="fr-FR" sz="3600" b="1" dirty="0">
                <a:solidFill>
                  <a:srgbClr val="61FA48"/>
                </a:solidFill>
                <a:latin typeface="Arial" panose="020B0604020202020204" pitchFamily="34" charset="0"/>
              </a:rPr>
              <a:t>di-mo-tec</a:t>
            </a:r>
            <a:endParaRPr lang="fr-FR" sz="3600" dirty="0">
              <a:solidFill>
                <a:srgbClr val="61FA48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10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9265"/>
            <a:ext cx="864096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>
              <a:solidFill>
                <a:srgbClr val="00B0F0"/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sz="2000" b="1" dirty="0">
              <a:latin typeface="Candara" panose="020E0502030303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Réunion ADZ 9 octobre 2021</a:t>
            </a:r>
          </a:p>
          <a:p>
            <a:pPr marL="0" indent="0" algn="ctr">
              <a:buNone/>
            </a:pPr>
            <a:endParaRPr lang="fr-FR" sz="20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Segoe Print" panose="02000600000000000000" pitchFamily="2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Réunion ADZ 11 </a:t>
            </a: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décembre</a:t>
            </a: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 2021</a:t>
            </a:r>
          </a:p>
          <a:p>
            <a:pPr marL="0" indent="0" algn="ctr">
              <a:buNone/>
            </a:pPr>
            <a:endParaRPr lang="fr-FR" sz="2000" dirty="0" smtClean="0">
              <a:solidFill>
                <a:schemeClr val="accent2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Réunion ADZ </a:t>
            </a:r>
            <a:r>
              <a:rPr lang="fr-FR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5</a:t>
            </a: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 février2022</a:t>
            </a:r>
            <a:endParaRPr lang="fr-FR" sz="2000" dirty="0" smtClean="0">
              <a:solidFill>
                <a:schemeClr val="accent2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fr-FR" sz="2000" b="1" dirty="0">
              <a:solidFill>
                <a:schemeClr val="accent2">
                  <a:lumMod val="20000"/>
                  <a:lumOff val="80000"/>
                </a:schemeClr>
              </a:solidFill>
              <a:latin typeface="Segoe Print" panose="02000600000000000000" pitchFamily="2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Réunion </a:t>
            </a:r>
            <a:r>
              <a:rPr lang="fr-FR" sz="2000" b="1" dirty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des amateurs &amp; constructeurs </a:t>
            </a:r>
            <a:r>
              <a:rPr lang="fr-FR" sz="2000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2022 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FFFF00"/>
                </a:solidFill>
                <a:latin typeface="Segoe Print" panose="02000600000000000000" pitchFamily="2" charset="0"/>
                <a:cs typeface="Arial" pitchFamily="34" charset="0"/>
              </a:rPr>
              <a:t>Avril ou juin ?</a:t>
            </a:r>
            <a:endParaRPr lang="fr-FR" sz="20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Segoe Print" panose="02000600000000000000" pitchFamily="2" charset="0"/>
              <a:cs typeface="Arial" pitchFamily="34" charset="0"/>
            </a:endParaRPr>
          </a:p>
          <a:p>
            <a:pPr marL="0" indent="0" algn="ctr">
              <a:buNone/>
            </a:pPr>
            <a:endParaRPr lang="fr-FR" sz="2000" b="1" dirty="0">
              <a:solidFill>
                <a:schemeClr val="accent2">
                  <a:lumMod val="20000"/>
                  <a:lumOff val="80000"/>
                </a:schemeClr>
              </a:solidFill>
              <a:latin typeface="Segoe Print" panose="02000600000000000000" pitchFamily="2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Arial" pitchFamily="34" charset="0"/>
              </a:rPr>
              <a:t>Réunion ADZ </a:t>
            </a: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11 </a:t>
            </a:r>
            <a:r>
              <a:rPr lang="fr-FR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Juin </a:t>
            </a: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2022</a:t>
            </a:r>
            <a:endParaRPr lang="fr-FR" sz="2000" dirty="0">
              <a:solidFill>
                <a:schemeClr val="accent2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9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4" y="116632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14753" y="188640"/>
            <a:ext cx="66399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fr-FR" sz="4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Dates de nos réunions </a:t>
            </a:r>
          </a:p>
          <a:p>
            <a:pPr marL="0" indent="0" algn="ctr">
              <a:buNone/>
            </a:pPr>
            <a:r>
              <a:rPr lang="fr-FR" sz="4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saison 2020/2021 </a:t>
            </a:r>
            <a:endParaRPr lang="fr-FR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61FA4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940152" y="980728"/>
            <a:ext cx="2448272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3600" b="1" dirty="0">
                <a:solidFill>
                  <a:srgbClr val="FFFF00"/>
                </a:solidFill>
                <a:latin typeface="Arial" panose="020B0604020202020204" pitchFamily="34" charset="0"/>
              </a:rPr>
              <a:t>di-mo-tec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703"/>
            <a:ext cx="9144000" cy="60979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91398" y="302938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61FA48"/>
                </a:solidFill>
              </a:rPr>
              <a:t/>
            </a:r>
            <a:br>
              <a:rPr lang="fr-FR" dirty="0">
                <a:solidFill>
                  <a:srgbClr val="61FA48"/>
                </a:solidFill>
              </a:rPr>
            </a:br>
            <a:r>
              <a:rPr lang="fr-FR" sz="3600" b="1" dirty="0">
                <a:solidFill>
                  <a:srgbClr val="61FA48"/>
                </a:solidFill>
                <a:latin typeface="Arial" panose="020B0604020202020204" pitchFamily="34" charset="0"/>
              </a:rPr>
              <a:t>di-mo-tec</a:t>
            </a:r>
            <a:endParaRPr lang="fr-FR" sz="3600" dirty="0">
              <a:solidFill>
                <a:srgbClr val="61FA48"/>
              </a:solidFill>
            </a:endParaRPr>
          </a:p>
        </p:txBody>
      </p:sp>
      <p:pic>
        <p:nvPicPr>
          <p:cNvPr id="10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410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" y="1124744"/>
            <a:ext cx="8976389" cy="3610519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7" name="Image 6" descr="http://www.spur-1.eu/Blog/Eintrage/2015/11/5_..._Modder_2_files/IMG_067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1455"/>
            <a:ext cx="3228975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28650" y="-95377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3600" b="1" dirty="0">
                <a:solidFill>
                  <a:srgbClr val="61FA48"/>
                </a:solidFill>
                <a:latin typeface="Arial" panose="020B0604020202020204" pitchFamily="34" charset="0"/>
              </a:rPr>
              <a:t>di-mo-tec</a:t>
            </a:r>
            <a:endParaRPr lang="fr-FR" sz="3600" dirty="0">
              <a:solidFill>
                <a:srgbClr val="61FA48"/>
              </a:solidFill>
            </a:endParaRPr>
          </a:p>
        </p:txBody>
      </p:sp>
      <p:pic>
        <p:nvPicPr>
          <p:cNvPr id="9" name="il_fi" descr="http://www.easydroit.fr/images/article/image/image03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780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372200" y="384716"/>
            <a:ext cx="243118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3600" b="1" dirty="0">
                <a:solidFill>
                  <a:srgbClr val="61FA48"/>
                </a:solidFill>
                <a:latin typeface="Arial" panose="020B0604020202020204" pitchFamily="34" charset="0"/>
              </a:rPr>
              <a:t>di-mo-tec</a:t>
            </a:r>
            <a:endParaRPr lang="fr-FR" sz="3600" dirty="0">
              <a:solidFill>
                <a:srgbClr val="61FA48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5996"/>
            <a:ext cx="4830021" cy="3222003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24676"/>
            <a:ext cx="5004048" cy="3339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" y="2247"/>
            <a:ext cx="5503342" cy="36727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5" y="1815164"/>
            <a:ext cx="5224127" cy="2291284"/>
          </a:xfrm>
          <a:prstGeom prst="rect">
            <a:avLst/>
          </a:prstGeom>
        </p:spPr>
      </p:pic>
      <p:pic>
        <p:nvPicPr>
          <p:cNvPr id="11" name="il_fi" descr="http://www.easydroit.fr/images/article/image/image03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53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595"/>
            <a:ext cx="9151276" cy="45412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436" y="1495595"/>
            <a:ext cx="8266012" cy="1325563"/>
          </a:xfrm>
        </p:spPr>
        <p:txBody>
          <a:bodyPr>
            <a:noAutofit/>
          </a:bodyPr>
          <a:lstStyle/>
          <a:p>
            <a:pPr algn="ctr"/>
            <a:r>
              <a:rPr lang="fr-FR" sz="7200" dirty="0">
                <a:solidFill>
                  <a:srgbClr val="C0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232 S</a:t>
            </a:r>
            <a:r>
              <a:rPr lang="fr-F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fr-F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fr-FR" sz="16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6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38436" y="146520"/>
            <a:ext cx="78339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fr-FR" sz="3200" b="1" dirty="0" smtClean="0">
              <a:solidFill>
                <a:srgbClr val="FFFF00"/>
              </a:solidFill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rgbClr val="FFFF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Henri RODDE</a:t>
            </a:r>
          </a:p>
          <a:p>
            <a:pPr>
              <a:spcAft>
                <a:spcPts val="0"/>
              </a:spcAft>
            </a:pPr>
            <a:endParaRPr lang="fr-FR" dirty="0">
              <a:solidFill>
                <a:srgbClr val="FFFF00"/>
              </a:solidFill>
              <a:latin typeface="Segoe Print" panose="02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14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46"/>
            <a:ext cx="4550904" cy="25828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27" y="-17946"/>
            <a:ext cx="4739474" cy="258285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6" name="il_fi" descr="http://www.easydroit.fr/images/article/image/image03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91" y="2533849"/>
            <a:ext cx="654962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51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163" y="404664"/>
            <a:ext cx="55675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BEF73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LES WAGONS </a:t>
            </a:r>
            <a:endParaRPr lang="fr-FR" sz="5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BEF73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  <a:cs typeface="Arial" pitchFamily="34" charset="0"/>
            </a:endParaRPr>
          </a:p>
          <a:p>
            <a:pPr algn="ctr"/>
            <a:r>
              <a:rPr lang="fr-FR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BEF73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KANGOUROU </a:t>
            </a:r>
            <a:r>
              <a:rPr lang="fr-FR" sz="54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BEF73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 </a:t>
            </a: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4" y="186905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636912"/>
            <a:ext cx="7315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060" y="1412776"/>
            <a:ext cx="64411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fr-FR" sz="54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BEF73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 </a:t>
            </a:r>
          </a:p>
          <a:p>
            <a:pPr marL="0" indent="0" algn="ctr">
              <a:buNone/>
            </a:pPr>
            <a:r>
              <a:rPr lang="fr-FR" sz="54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BEF73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Questions diverses</a:t>
            </a:r>
            <a:endParaRPr lang="fr-FR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BEF73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4" y="186905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7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133600"/>
            <a:ext cx="8856983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BEF73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Présentation </a:t>
            </a:r>
          </a:p>
          <a:p>
            <a:pPr marL="0" indent="0" algn="ctr">
              <a:buNone/>
            </a:pPr>
            <a:r>
              <a:rPr lang="fr-FR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BEF73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de votre matériel</a:t>
            </a:r>
          </a:p>
          <a:p>
            <a:endParaRPr lang="fr-FR" sz="4400" dirty="0"/>
          </a:p>
        </p:txBody>
      </p:sp>
      <p:pic>
        <p:nvPicPr>
          <p:cNvPr id="5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5928" y="27564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6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9265"/>
            <a:ext cx="864096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>
              <a:solidFill>
                <a:srgbClr val="00B0F0"/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sz="2000" b="1" dirty="0"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0231" y="2492896"/>
            <a:ext cx="5979522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fr-FR" sz="4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Points finances</a:t>
            </a:r>
          </a:p>
          <a:p>
            <a:pPr marL="0" indent="0" algn="ctr">
              <a:buNone/>
            </a:pPr>
            <a:r>
              <a:rPr lang="fr-FR" sz="4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saison 2020/2021</a:t>
            </a:r>
          </a:p>
          <a:p>
            <a:pPr marL="0" indent="0" algn="ctr">
              <a:buNone/>
            </a:pPr>
            <a:endParaRPr lang="fr-FR" sz="4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61FA4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  <a:cs typeface="Arial" pitchFamily="34" charset="0"/>
            </a:endParaRPr>
          </a:p>
          <a:p>
            <a:pPr marL="0" indent="0" algn="ctr">
              <a:buNone/>
            </a:pPr>
            <a:endParaRPr lang="fr-FR" sz="4400" b="1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61FA4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fr-FR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Bernard MOLLARD</a:t>
            </a:r>
            <a:r>
              <a:rPr lang="fr-FR" sz="4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61FA4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  <a:cs typeface="Arial" pitchFamily="34" charset="0"/>
              </a:rPr>
              <a:t> </a:t>
            </a:r>
            <a:endParaRPr lang="fr-FR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61FA4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9265"/>
            <a:ext cx="864096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>
              <a:solidFill>
                <a:srgbClr val="00B0F0"/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sz="2000" b="1" dirty="0"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440"/>
            <a:ext cx="9175250" cy="68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4" y="186905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5536" y="1700808"/>
            <a:ext cx="8424936" cy="1870577"/>
          </a:xfrm>
          <a:prstGeom prst="rect">
            <a:avLst/>
          </a:prstGeom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</a:t>
            </a:r>
            <a:r>
              <a:rPr lang="fr-FR" sz="2800" b="1" dirty="0" smtClean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2021  </a:t>
            </a:r>
            <a:r>
              <a:rPr lang="fr-FR" sz="2800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DES AMATEURS </a:t>
            </a:r>
            <a:r>
              <a:rPr lang="fr-FR" sz="2800" b="1" dirty="0" smtClean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et/ou </a:t>
            </a:r>
            <a:r>
              <a:rPr lang="fr-FR" sz="2800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CONSTRUCTEURS DU ZERO</a:t>
            </a:r>
            <a:endParaRPr lang="fr-FR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Les </a:t>
            </a:r>
            <a:r>
              <a:rPr lang="fr-FR" sz="2400" b="1" dirty="0" smtClean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vendredi 18 juin 2021 </a:t>
            </a:r>
            <a:r>
              <a:rPr lang="fr-FR" sz="2400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après midi et samedi </a:t>
            </a:r>
            <a:r>
              <a:rPr lang="fr-FR" sz="2400" b="1" dirty="0" smtClean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19 juin 2021</a:t>
            </a:r>
            <a:endParaRPr lang="fr-FR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À Nîmes (Gard)</a:t>
            </a:r>
            <a:endParaRPr lang="fr-FR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7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029" y="1419746"/>
            <a:ext cx="7886700" cy="46735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2800" b="1" dirty="0" smtClean="0">
              <a:latin typeface="+mj-lt"/>
            </a:endParaRPr>
          </a:p>
          <a:p>
            <a:pPr algn="ctr">
              <a:buNone/>
            </a:pPr>
            <a:endParaRPr lang="fr-FR" sz="2800" b="1" dirty="0" smtClean="0">
              <a:latin typeface="+mj-lt"/>
            </a:endParaRPr>
          </a:p>
          <a:p>
            <a:pPr algn="ctr">
              <a:buNone/>
            </a:pPr>
            <a:r>
              <a:rPr lang="fr-FR" sz="44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60 inscrits pour juin</a:t>
            </a:r>
          </a:p>
          <a:p>
            <a:pPr algn="ctr">
              <a:buNone/>
            </a:pPr>
            <a:r>
              <a:rPr lang="fr-FR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77 </a:t>
            </a:r>
            <a:r>
              <a:rPr lang="fr-FR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participants en 2019</a:t>
            </a:r>
          </a:p>
          <a:p>
            <a:pPr algn="ctr">
              <a:buNone/>
            </a:pPr>
            <a:r>
              <a:rPr lang="fr-F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61 </a:t>
            </a:r>
            <a:r>
              <a:rPr lang="fr-FR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participants en 2018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64 </a:t>
            </a:r>
            <a:r>
              <a:rPr lang="fr-FR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participants en 2017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63 participants en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2154" y="43651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endParaRPr lang="fr-FR" sz="2400" b="1" dirty="0">
              <a:solidFill>
                <a:srgbClr val="CCFFFF"/>
              </a:solidFill>
              <a:latin typeface="Candara" panose="020E0502030303020204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4" y="186905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252282"/>
            <a:ext cx="3024336" cy="553357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400" b="1" dirty="0" smtClean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4048" y="860525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Présence</a:t>
            </a:r>
            <a:endParaRPr lang="fr-FR" sz="2800" b="1" dirty="0">
              <a:solidFill>
                <a:schemeClr val="accent2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56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029" y="1419746"/>
            <a:ext cx="7886700" cy="46735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2800" b="1" dirty="0" smtClean="0">
              <a:latin typeface="+mj-lt"/>
            </a:endParaRPr>
          </a:p>
          <a:p>
            <a:pPr algn="ctr">
              <a:buNone/>
            </a:pPr>
            <a:endParaRPr lang="fr-FR" sz="2800" b="1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2154" y="43651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endParaRPr lang="fr-FR" sz="2400" b="1" dirty="0">
              <a:solidFill>
                <a:srgbClr val="CCFFFF"/>
              </a:solidFill>
              <a:latin typeface="Candara" panose="020E0502030303020204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" name="il_fi" descr="http://www.easydroit.fr/images/article/image/image0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4" y="186905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252282"/>
            <a:ext cx="3024336" cy="553357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400" b="1" dirty="0" smtClean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51379" y="267350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Présence</a:t>
            </a:r>
            <a:endParaRPr lang="fr-FR" sz="2800" b="1" dirty="0">
              <a:solidFill>
                <a:schemeClr val="accent2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2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9056" y="764704"/>
            <a:ext cx="9144000" cy="55864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3200" b="1" dirty="0">
                <a:solidFill>
                  <a:schemeClr val="bg1"/>
                </a:solidFill>
              </a:rPr>
              <a:t>Pour le </a:t>
            </a:r>
            <a:r>
              <a:rPr lang="fr-FR" sz="3200" b="1" dirty="0" smtClean="0">
                <a:solidFill>
                  <a:schemeClr val="bg1"/>
                </a:solidFill>
              </a:rPr>
              <a:t>vendredi </a:t>
            </a:r>
            <a:r>
              <a:rPr lang="fr-FR" sz="3200" b="1" dirty="0">
                <a:solidFill>
                  <a:schemeClr val="bg1"/>
                </a:solidFill>
              </a:rPr>
              <a:t>nous devons </a:t>
            </a:r>
            <a:r>
              <a:rPr lang="fr-FR" sz="3200" b="1" dirty="0" smtClean="0">
                <a:solidFill>
                  <a:schemeClr val="bg1"/>
                </a:solidFill>
              </a:rPr>
              <a:t>:</a:t>
            </a:r>
          </a:p>
          <a:p>
            <a:pPr marL="0" lvl="0" indent="0">
              <a:buNone/>
            </a:pPr>
            <a:endParaRPr lang="fr-FR" sz="3200" dirty="0">
              <a:solidFill>
                <a:schemeClr val="bg1"/>
              </a:solidFill>
            </a:endParaRPr>
          </a:p>
          <a:p>
            <a:pPr lvl="1"/>
            <a:r>
              <a:rPr lang="fr-FR" sz="2900" dirty="0" smtClean="0">
                <a:solidFill>
                  <a:schemeClr val="bg1"/>
                </a:solidFill>
              </a:rPr>
              <a:t>Pour </a:t>
            </a:r>
            <a:r>
              <a:rPr lang="fr-FR" sz="2900" dirty="0">
                <a:solidFill>
                  <a:schemeClr val="bg1"/>
                </a:solidFill>
              </a:rPr>
              <a:t>les déplacements visite l’après-midi du Nouveau Musée de la Romanité à Nîmes</a:t>
            </a:r>
          </a:p>
          <a:p>
            <a:pPr lvl="1"/>
            <a:r>
              <a:rPr lang="fr-FR" sz="2900" dirty="0">
                <a:solidFill>
                  <a:schemeClr val="bg1"/>
                </a:solidFill>
              </a:rPr>
              <a:t>Qui est responsable ?</a:t>
            </a:r>
          </a:p>
          <a:p>
            <a:pPr lvl="1"/>
            <a:r>
              <a:rPr lang="fr-FR" sz="2900" dirty="0">
                <a:solidFill>
                  <a:schemeClr val="bg1"/>
                </a:solidFill>
              </a:rPr>
              <a:t>Chauffeurs ?</a:t>
            </a:r>
          </a:p>
          <a:p>
            <a:pPr lvl="1"/>
            <a:r>
              <a:rPr lang="fr-FR" sz="2900" dirty="0">
                <a:solidFill>
                  <a:schemeClr val="bg1"/>
                </a:solidFill>
              </a:rPr>
              <a:t>Besoins en véhicule ? </a:t>
            </a:r>
          </a:p>
          <a:p>
            <a:pPr lvl="1"/>
            <a:r>
              <a:rPr lang="fr-FR" sz="2900" dirty="0">
                <a:solidFill>
                  <a:schemeClr val="bg1"/>
                </a:solidFill>
              </a:rPr>
              <a:t>Lieux de rendez vous</a:t>
            </a:r>
          </a:p>
          <a:p>
            <a:pPr lvl="1"/>
            <a:r>
              <a:rPr lang="fr-FR" sz="2900" dirty="0">
                <a:solidFill>
                  <a:schemeClr val="bg1"/>
                </a:solidFill>
              </a:rPr>
              <a:t>Horaires</a:t>
            </a:r>
          </a:p>
          <a:p>
            <a:pPr lvl="1"/>
            <a:r>
              <a:rPr lang="fr-FR" sz="2900" dirty="0">
                <a:solidFill>
                  <a:schemeClr val="bg1"/>
                </a:solidFill>
              </a:rPr>
              <a:t>Info</a:t>
            </a:r>
          </a:p>
          <a:p>
            <a:pPr marL="0" indent="0" algn="ctr">
              <a:buNone/>
            </a:pP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B2D1-DD13-4E67-9225-33C25A234C2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9144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FF00"/>
                </a:solidFill>
                <a:latin typeface="Corbel" panose="020B050302020402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RENCONTRE 2020  DES AMATEURS et/ou CONSTRUCTEURS DU ZERO</a:t>
            </a:r>
            <a:endParaRPr lang="fr-FR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l_fi" descr="http://www.easydroit.fr/images/article/image/image0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8041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17/02/2020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120043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ersonnalisé 1">
      <a:majorFont>
        <a:latin typeface="Segoe Script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7928</TotalTime>
  <Words>717</Words>
  <Application>Microsoft Office PowerPoint</Application>
  <PresentationFormat>Affichage à l'écran (4:3)</PresentationFormat>
  <Paragraphs>552</Paragraphs>
  <Slides>37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50" baseType="lpstr">
      <vt:lpstr>Microsoft YaHei UI</vt:lpstr>
      <vt:lpstr>Arial</vt:lpstr>
      <vt:lpstr>Calibri</vt:lpstr>
      <vt:lpstr>Calibri Light</vt:lpstr>
      <vt:lpstr>Candara</vt:lpstr>
      <vt:lpstr>Corbel</vt:lpstr>
      <vt:lpstr>Courier New</vt:lpstr>
      <vt:lpstr>Segoe Print</vt:lpstr>
      <vt:lpstr>Segoe Script</vt:lpstr>
      <vt:lpstr>Times New Roman</vt:lpstr>
      <vt:lpstr>Wingdings</vt:lpstr>
      <vt:lpstr>Conception personnalisée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Idée voyage en Italie  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di-mo-tec</vt:lpstr>
      <vt:lpstr>Présentation PowerPoint</vt:lpstr>
      <vt:lpstr>Présentation PowerPoint</vt:lpstr>
      <vt:lpstr>Présentation PowerPoint</vt:lpstr>
      <vt:lpstr> di-mo-tec</vt:lpstr>
      <vt:lpstr>232 S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lenovo</cp:lastModifiedBy>
  <cp:revision>1142</cp:revision>
  <dcterms:created xsi:type="dcterms:W3CDTF">2015-09-29T08:51:39Z</dcterms:created>
  <dcterms:modified xsi:type="dcterms:W3CDTF">2021-06-04T08:09:27Z</dcterms:modified>
</cp:coreProperties>
</file>