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4321" r:id="rId1"/>
  </p:sldMasterIdLst>
  <p:notesMasterIdLst>
    <p:notesMasterId r:id="rId162"/>
  </p:notesMasterIdLst>
  <p:handoutMasterIdLst>
    <p:handoutMasterId r:id="rId163"/>
  </p:handoutMasterIdLst>
  <p:sldIdLst>
    <p:sldId id="267" r:id="rId2"/>
    <p:sldId id="351" r:id="rId3"/>
    <p:sldId id="268" r:id="rId4"/>
    <p:sldId id="269" r:id="rId5"/>
    <p:sldId id="276" r:id="rId6"/>
    <p:sldId id="278" r:id="rId7"/>
    <p:sldId id="422" r:id="rId8"/>
    <p:sldId id="424" r:id="rId9"/>
    <p:sldId id="421" r:id="rId10"/>
    <p:sldId id="423" r:id="rId11"/>
    <p:sldId id="353" r:id="rId12"/>
    <p:sldId id="292" r:id="rId13"/>
    <p:sldId id="293" r:id="rId14"/>
    <p:sldId id="343" r:id="rId15"/>
    <p:sldId id="344" r:id="rId16"/>
    <p:sldId id="345" r:id="rId17"/>
    <p:sldId id="346" r:id="rId18"/>
    <p:sldId id="347" r:id="rId19"/>
    <p:sldId id="294" r:id="rId20"/>
    <p:sldId id="428" r:id="rId21"/>
    <p:sldId id="429" r:id="rId22"/>
    <p:sldId id="430" r:id="rId23"/>
    <p:sldId id="479" r:id="rId24"/>
    <p:sldId id="432" r:id="rId25"/>
    <p:sldId id="433" r:id="rId26"/>
    <p:sldId id="434" r:id="rId27"/>
    <p:sldId id="435" r:id="rId28"/>
    <p:sldId id="436" r:id="rId29"/>
    <p:sldId id="437" r:id="rId30"/>
    <p:sldId id="438" r:id="rId31"/>
    <p:sldId id="439" r:id="rId32"/>
    <p:sldId id="440" r:id="rId33"/>
    <p:sldId id="441" r:id="rId34"/>
    <p:sldId id="446" r:id="rId35"/>
    <p:sldId id="447" r:id="rId36"/>
    <p:sldId id="448" r:id="rId37"/>
    <p:sldId id="449" r:id="rId38"/>
    <p:sldId id="450" r:id="rId39"/>
    <p:sldId id="451" r:id="rId40"/>
    <p:sldId id="452" r:id="rId41"/>
    <p:sldId id="453" r:id="rId42"/>
    <p:sldId id="454" r:id="rId43"/>
    <p:sldId id="455" r:id="rId44"/>
    <p:sldId id="456" r:id="rId45"/>
    <p:sldId id="457" r:id="rId46"/>
    <p:sldId id="458" r:id="rId47"/>
    <p:sldId id="459" r:id="rId48"/>
    <p:sldId id="460" r:id="rId49"/>
    <p:sldId id="461" r:id="rId50"/>
    <p:sldId id="442" r:id="rId51"/>
    <p:sldId id="443" r:id="rId52"/>
    <p:sldId id="444" r:id="rId53"/>
    <p:sldId id="445" r:id="rId54"/>
    <p:sldId id="462" r:id="rId55"/>
    <p:sldId id="463" r:id="rId56"/>
    <p:sldId id="464" r:id="rId57"/>
    <p:sldId id="465" r:id="rId58"/>
    <p:sldId id="466" r:id="rId59"/>
    <p:sldId id="467" r:id="rId60"/>
    <p:sldId id="468" r:id="rId61"/>
    <p:sldId id="469" r:id="rId62"/>
    <p:sldId id="470" r:id="rId63"/>
    <p:sldId id="472" r:id="rId64"/>
    <p:sldId id="473" r:id="rId65"/>
    <p:sldId id="474" r:id="rId66"/>
    <p:sldId id="475" r:id="rId67"/>
    <p:sldId id="476" r:id="rId68"/>
    <p:sldId id="477" r:id="rId69"/>
    <p:sldId id="478" r:id="rId70"/>
    <p:sldId id="295" r:id="rId71"/>
    <p:sldId id="354" r:id="rId72"/>
    <p:sldId id="355" r:id="rId73"/>
    <p:sldId id="356" r:id="rId74"/>
    <p:sldId id="357" r:id="rId75"/>
    <p:sldId id="307" r:id="rId76"/>
    <p:sldId id="308" r:id="rId77"/>
    <p:sldId id="425" r:id="rId78"/>
    <p:sldId id="427" r:id="rId79"/>
    <p:sldId id="426" r:id="rId80"/>
    <p:sldId id="309" r:id="rId81"/>
    <p:sldId id="310" r:id="rId82"/>
    <p:sldId id="311" r:id="rId83"/>
    <p:sldId id="480" r:id="rId84"/>
    <p:sldId id="482" r:id="rId85"/>
    <p:sldId id="483" r:id="rId86"/>
    <p:sldId id="484" r:id="rId87"/>
    <p:sldId id="312" r:id="rId88"/>
    <p:sldId id="385" r:id="rId89"/>
    <p:sldId id="369" r:id="rId90"/>
    <p:sldId id="380" r:id="rId91"/>
    <p:sldId id="381" r:id="rId92"/>
    <p:sldId id="382" r:id="rId93"/>
    <p:sldId id="384" r:id="rId94"/>
    <p:sldId id="395" r:id="rId95"/>
    <p:sldId id="387" r:id="rId96"/>
    <p:sldId id="364" r:id="rId97"/>
    <p:sldId id="386" r:id="rId98"/>
    <p:sldId id="326" r:id="rId99"/>
    <p:sldId id="371" r:id="rId100"/>
    <p:sldId id="359" r:id="rId101"/>
    <p:sldId id="388" r:id="rId102"/>
    <p:sldId id="368" r:id="rId103"/>
    <p:sldId id="365" r:id="rId104"/>
    <p:sldId id="391" r:id="rId105"/>
    <p:sldId id="392" r:id="rId106"/>
    <p:sldId id="372" r:id="rId107"/>
    <p:sldId id="360" r:id="rId108"/>
    <p:sldId id="328" r:id="rId109"/>
    <p:sldId id="417" r:id="rId110"/>
    <p:sldId id="393" r:id="rId111"/>
    <p:sldId id="415" r:id="rId112"/>
    <p:sldId id="379" r:id="rId113"/>
    <p:sldId id="416" r:id="rId114"/>
    <p:sldId id="375" r:id="rId115"/>
    <p:sldId id="418" r:id="rId116"/>
    <p:sldId id="419" r:id="rId117"/>
    <p:sldId id="389" r:id="rId118"/>
    <p:sldId id="362" r:id="rId119"/>
    <p:sldId id="334" r:id="rId120"/>
    <p:sldId id="335" r:id="rId121"/>
    <p:sldId id="363" r:id="rId122"/>
    <p:sldId id="329" r:id="rId123"/>
    <p:sldId id="330" r:id="rId124"/>
    <p:sldId id="331" r:id="rId125"/>
    <p:sldId id="410" r:id="rId126"/>
    <p:sldId id="409" r:id="rId127"/>
    <p:sldId id="408" r:id="rId128"/>
    <p:sldId id="407" r:id="rId129"/>
    <p:sldId id="406" r:id="rId130"/>
    <p:sldId id="332" r:id="rId131"/>
    <p:sldId id="333" r:id="rId132"/>
    <p:sldId id="405" r:id="rId133"/>
    <p:sldId id="367" r:id="rId134"/>
    <p:sldId id="366" r:id="rId135"/>
    <p:sldId id="373" r:id="rId136"/>
    <p:sldId id="404" r:id="rId137"/>
    <p:sldId id="336" r:id="rId138"/>
    <p:sldId id="374" r:id="rId139"/>
    <p:sldId id="376" r:id="rId140"/>
    <p:sldId id="337" r:id="rId141"/>
    <p:sldId id="378" r:id="rId142"/>
    <p:sldId id="403" r:id="rId143"/>
    <p:sldId id="377" r:id="rId144"/>
    <p:sldId id="401" r:id="rId145"/>
    <p:sldId id="402" r:id="rId146"/>
    <p:sldId id="414" r:id="rId147"/>
    <p:sldId id="390" r:id="rId148"/>
    <p:sldId id="398" r:id="rId149"/>
    <p:sldId id="420" r:id="rId150"/>
    <p:sldId id="399" r:id="rId151"/>
    <p:sldId id="400" r:id="rId152"/>
    <p:sldId id="411" r:id="rId153"/>
    <p:sldId id="412" r:id="rId154"/>
    <p:sldId id="413" r:id="rId155"/>
    <p:sldId id="396" r:id="rId156"/>
    <p:sldId id="397" r:id="rId157"/>
    <p:sldId id="339" r:id="rId158"/>
    <p:sldId id="486" r:id="rId159"/>
    <p:sldId id="352" r:id="rId160"/>
    <p:sldId id="342" r:id="rId16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C33D498-7C3E-4DB7-AAEE-076B42ABC749}">
          <p14:sldIdLst>
            <p14:sldId id="267"/>
            <p14:sldId id="351"/>
            <p14:sldId id="268"/>
            <p14:sldId id="269"/>
            <p14:sldId id="276"/>
            <p14:sldId id="278"/>
            <p14:sldId id="422"/>
            <p14:sldId id="424"/>
            <p14:sldId id="421"/>
            <p14:sldId id="423"/>
            <p14:sldId id="353"/>
            <p14:sldId id="292"/>
            <p14:sldId id="293"/>
            <p14:sldId id="343"/>
            <p14:sldId id="344"/>
            <p14:sldId id="345"/>
            <p14:sldId id="346"/>
            <p14:sldId id="347"/>
            <p14:sldId id="294"/>
            <p14:sldId id="428"/>
            <p14:sldId id="429"/>
            <p14:sldId id="430"/>
            <p14:sldId id="479"/>
            <p14:sldId id="432"/>
            <p14:sldId id="433"/>
            <p14:sldId id="434"/>
            <p14:sldId id="435"/>
            <p14:sldId id="436"/>
            <p14:sldId id="437"/>
            <p14:sldId id="438"/>
            <p14:sldId id="439"/>
            <p14:sldId id="440"/>
            <p14:sldId id="441"/>
            <p14:sldId id="446"/>
            <p14:sldId id="447"/>
            <p14:sldId id="448"/>
            <p14:sldId id="449"/>
            <p14:sldId id="450"/>
            <p14:sldId id="451"/>
            <p14:sldId id="452"/>
            <p14:sldId id="453"/>
            <p14:sldId id="454"/>
            <p14:sldId id="455"/>
            <p14:sldId id="456"/>
            <p14:sldId id="457"/>
            <p14:sldId id="458"/>
            <p14:sldId id="459"/>
            <p14:sldId id="460"/>
            <p14:sldId id="461"/>
            <p14:sldId id="442"/>
            <p14:sldId id="443"/>
            <p14:sldId id="444"/>
            <p14:sldId id="445"/>
            <p14:sldId id="462"/>
            <p14:sldId id="463"/>
            <p14:sldId id="464"/>
            <p14:sldId id="465"/>
            <p14:sldId id="466"/>
            <p14:sldId id="467"/>
            <p14:sldId id="468"/>
            <p14:sldId id="469"/>
            <p14:sldId id="470"/>
            <p14:sldId id="472"/>
            <p14:sldId id="473"/>
            <p14:sldId id="474"/>
            <p14:sldId id="475"/>
            <p14:sldId id="476"/>
            <p14:sldId id="477"/>
            <p14:sldId id="478"/>
            <p14:sldId id="295"/>
            <p14:sldId id="354"/>
            <p14:sldId id="355"/>
            <p14:sldId id="356"/>
            <p14:sldId id="357"/>
            <p14:sldId id="307"/>
            <p14:sldId id="308"/>
            <p14:sldId id="425"/>
            <p14:sldId id="427"/>
            <p14:sldId id="426"/>
            <p14:sldId id="309"/>
            <p14:sldId id="310"/>
            <p14:sldId id="311"/>
            <p14:sldId id="480"/>
            <p14:sldId id="482"/>
            <p14:sldId id="483"/>
            <p14:sldId id="484"/>
            <p14:sldId id="312"/>
            <p14:sldId id="385"/>
            <p14:sldId id="369"/>
            <p14:sldId id="380"/>
            <p14:sldId id="381"/>
            <p14:sldId id="382"/>
            <p14:sldId id="384"/>
            <p14:sldId id="395"/>
            <p14:sldId id="387"/>
            <p14:sldId id="364"/>
            <p14:sldId id="386"/>
            <p14:sldId id="326"/>
            <p14:sldId id="371"/>
            <p14:sldId id="359"/>
            <p14:sldId id="388"/>
            <p14:sldId id="368"/>
            <p14:sldId id="365"/>
            <p14:sldId id="391"/>
            <p14:sldId id="392"/>
            <p14:sldId id="372"/>
            <p14:sldId id="360"/>
            <p14:sldId id="328"/>
            <p14:sldId id="417"/>
            <p14:sldId id="393"/>
            <p14:sldId id="415"/>
            <p14:sldId id="379"/>
            <p14:sldId id="416"/>
            <p14:sldId id="375"/>
            <p14:sldId id="418"/>
            <p14:sldId id="419"/>
            <p14:sldId id="389"/>
            <p14:sldId id="362"/>
            <p14:sldId id="334"/>
            <p14:sldId id="335"/>
            <p14:sldId id="363"/>
            <p14:sldId id="329"/>
            <p14:sldId id="330"/>
            <p14:sldId id="331"/>
            <p14:sldId id="410"/>
            <p14:sldId id="409"/>
            <p14:sldId id="408"/>
            <p14:sldId id="407"/>
            <p14:sldId id="406"/>
            <p14:sldId id="332"/>
            <p14:sldId id="333"/>
            <p14:sldId id="405"/>
            <p14:sldId id="367"/>
            <p14:sldId id="366"/>
            <p14:sldId id="373"/>
            <p14:sldId id="404"/>
            <p14:sldId id="336"/>
            <p14:sldId id="374"/>
            <p14:sldId id="376"/>
            <p14:sldId id="337"/>
            <p14:sldId id="378"/>
            <p14:sldId id="403"/>
            <p14:sldId id="377"/>
            <p14:sldId id="401"/>
            <p14:sldId id="402"/>
            <p14:sldId id="414"/>
            <p14:sldId id="390"/>
            <p14:sldId id="398"/>
            <p14:sldId id="420"/>
            <p14:sldId id="399"/>
            <p14:sldId id="400"/>
            <p14:sldId id="411"/>
            <p14:sldId id="412"/>
            <p14:sldId id="413"/>
            <p14:sldId id="396"/>
            <p14:sldId id="397"/>
            <p14:sldId id="339"/>
            <p14:sldId id="486"/>
            <p14:sldId id="352"/>
            <p14:sldId id="342"/>
          </p14:sldIdLst>
        </p14:section>
        <p14:section name="Section sans titre" id="{D018A7BA-06ED-48D1-A203-289CEE28F3A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Windows" initials="UW" lastIdx="1" clrIdx="0">
    <p:extLst>
      <p:ext uri="{19B8F6BF-5375-455C-9EA6-DF929625EA0E}">
        <p15:presenceInfo xmlns:p15="http://schemas.microsoft.com/office/powerpoint/2012/main" userId="Utilisateur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0E2B7"/>
    <a:srgbClr val="FF00FF"/>
    <a:srgbClr val="FFFFFF"/>
    <a:srgbClr val="61FA48"/>
    <a:srgbClr val="CCFFFF"/>
    <a:srgbClr val="99CCFF"/>
    <a:srgbClr val="BEF73F"/>
    <a:srgbClr val="000000"/>
    <a:srgbClr val="4EA0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350" autoAdjust="0"/>
    <p:restoredTop sz="94937" autoAdjust="0"/>
  </p:normalViewPr>
  <p:slideViewPr>
    <p:cSldViewPr>
      <p:cViewPr varScale="1">
        <p:scale>
          <a:sx n="92" d="100"/>
          <a:sy n="92" d="100"/>
        </p:scale>
        <p:origin x="1158" y="90"/>
      </p:cViewPr>
      <p:guideLst>
        <p:guide orient="horz" pos="2160"/>
        <p:guide pos="2880"/>
      </p:guideLst>
    </p:cSldViewPr>
  </p:slideViewPr>
  <p:outlineViewPr>
    <p:cViewPr>
      <p:scale>
        <a:sx n="33" d="100"/>
        <a:sy n="33" d="100"/>
      </p:scale>
      <p:origin x="0" y="-792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8" d="100"/>
          <a:sy n="88" d="100"/>
        </p:scale>
        <p:origin x="27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18/05/2019</a:t>
            </a:r>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796961-393D-491E-922A-55DD85B48227}" type="slidenum">
              <a:rPr lang="fr-FR" smtClean="0"/>
              <a:pPr/>
              <a:t>‹N°›</a:t>
            </a:fld>
            <a:endParaRPr lang="fr-FR" dirty="0"/>
          </a:p>
        </p:txBody>
      </p:sp>
    </p:spTree>
    <p:extLst>
      <p:ext uri="{BB962C8B-B14F-4D97-AF65-F5344CB8AC3E}">
        <p14:creationId xmlns:p14="http://schemas.microsoft.com/office/powerpoint/2010/main" val="2439445052"/>
      </p:ext>
    </p:extLst>
  </p:cSld>
  <p:clrMap bg1="lt1" tx1="dk1" bg2="lt2" tx2="dk2" accent1="accent1" accent2="accent2" accent3="accent3" accent4="accent4" accent5="accent5" accent6="accent6" hlink="hlink" folHlink="folHlink"/>
  <p:hf hd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00:03:25.5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64,'55'-2,"68"-12,-42 7,16-3,-49 4,-1 2,56 3,-52 1,85-9,-63 2,0 3,78 6,-36 0,688-2,-734 3,80 14,62 4,263-23,-448 4,41 7,17 1,281-9,-187-2,-43-9,-7-1,59 13,88-4,-251 1,1-2,0 0,36-11,-45 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00:08:00.84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18,'2011'0,"-1891"-9,-1 0,592 10,-697-1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00:08:07.6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1,'615'0,"-598"0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00:08:10.6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46,'229'-9,"8"0,-39 2,-4-1,-140 1,-46 6,0-1,1 1,-1 0,0 1,1 0,-1 0,10 1,47 16,-51-13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00:03:32.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1 100,'295'-12,"161"2,-283 12,977-2,-1098-2,86-16,-84 9,74-2,39 12,87-2,-96-18,-100 10,88-3,931 13,-1053-1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00:05:08.329"/>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1 159,'25'2,"42"7,-40-5,33 2,79-6,46 0,-104 10,-48-5,47 1,585-7,-632-1,43-6,-42 3,39-1,40-4,2 0,1270 10,-644 0,-710 0,41-9,24-1,-37 10,-16 0,2-2,47-7,194-17,-214 22,12-5,24 0,1448 8,-729 2,-792-3,41-6,28-2,48-1,16 1,-134 10,34 0,86-11,39-9,-132 14,110 4,-95 3,-59-1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00:08:00.84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18,'2011'0,"-1891"-9,-1 0,592 10,-697-1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00:08:07.6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1,'615'0,"-598"0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00:08:10.6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46,'229'-9,"8"0,-39 2,-4-1,-140 1,-46 6,0-1,1 1,-1 0,0 1,1 0,-1 0,10 1,47 16,-51-13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00:03:25.5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64,'55'-2,"68"-12,-42 7,16-3,-49 4,-1 2,56 3,-52 1,85-9,-63 2,0 3,78 6,-36 0,688-2,-734 3,80 14,62 4,263-23,-448 4,41 7,17 1,281-9,-187-2,-43-9,-7-1,59 13,88-4,-251 1,1-2,0 0,36-11,-45 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00:03:32.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1 100,'295'-12,"161"2,-283 12,977-2,-1098-2,86-16,-84 9,74-2,39 12,87-2,-96-18,-100 10,88-3,931 13,-1053-1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00:05:08.329"/>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1 159,'25'2,"42"7,-40-5,33 2,79-6,46 0,-104 10,-48-5,47 1,585-7,-632-1,43-6,-42 3,39-1,40-4,2 0,1270 10,-644 0,-710 0,41-9,24-1,-37 10,-16 0,2-2,47-7,194-17,-214 22,12-5,24 0,1448 8,-729 2,-792-3,41-6,28-2,48-1,16 1,-134 10,34 0,86-11,39-9,-132 14,110 4,-95 3,-59-1</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18/05/2019</a:t>
            </a:r>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67CE80-6162-40DE-9B76-D3558D7CFF4D}" type="slidenum">
              <a:rPr lang="fr-FR" smtClean="0"/>
              <a:pPr/>
              <a:t>‹N°›</a:t>
            </a:fld>
            <a:endParaRPr lang="fr-FR" dirty="0"/>
          </a:p>
        </p:txBody>
      </p:sp>
      <p:sp>
        <p:nvSpPr>
          <p:cNvPr id="10" name="Espace réservé de l'en-tête 9"/>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0029" y="-20623"/>
            <a:ext cx="517971" cy="517971"/>
          </a:xfrm>
          <a:prstGeom prst="rect">
            <a:avLst/>
          </a:prstGeom>
        </p:spPr>
      </p:pic>
    </p:spTree>
    <p:extLst>
      <p:ext uri="{BB962C8B-B14F-4D97-AF65-F5344CB8AC3E}">
        <p14:creationId xmlns:p14="http://schemas.microsoft.com/office/powerpoint/2010/main" val="654517409"/>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05F782A-984B-4A82-84C1-E637BFE11645}" type="slidenum">
              <a:t>1</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116F7F3-7455-4EFE-88B2-5CD35BD059FC}" type="slidenum">
              <a:t>1</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970326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C224F7-297B-4D44-9122-1284302CF1A3}" type="slidenum">
              <a:t>70</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627295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BD28CD7-6A16-4555-8C6F-C3DBB83757CD}" type="slidenum">
              <a:t>75</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3327265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889DD16-EAD9-497D-A1F0-909962663558}" type="slidenum">
              <a:t>76</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3999092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0462C50-2014-4448-9C3C-9A02634F53F9}" type="slidenum">
              <a:t>81</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236980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86D2454-670B-4DE5-BD64-DDC84809C3D0}" type="slidenum">
              <a:t>82</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2357587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B90968-8632-47AF-9A5F-FD5C081C9C4C}" type="slidenum">
              <a:t>87</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5C2AF02-828D-449B-B68D-1A2ECF44C314}" type="slidenum">
              <a:t>87</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3684926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3BF56B5-1401-41AE-A402-C030A130F506}" type="slidenum">
              <a:t>93</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433472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A8C072-B492-4E6B-B130-904E763BB579}" type="slidenum">
              <a:t>98</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B968FB7-F991-4690-8EAF-D3691A766135}" type="slidenum">
              <a:t>98</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2683040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E6DA1F6-E894-46F4-B0C7-F65BEF5DCA79}" type="slidenum">
              <a:t>108</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889289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C03845A-3021-4EE7-BE09-094703A53681}" type="slidenum">
              <a:t>119</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3181611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4EB49F-2C94-462B-9355-6DF827BEF2BC}" type="slidenum">
              <a:t>3</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5AD7116-FFC1-4741-9635-95279BDC35F9}" type="slidenum">
              <a:t>3</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4105528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62FE7EB-3F3E-46B9-AF11-B9D36452FBE4}" type="slidenum">
              <a:t>120</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4222938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092E6B2-A896-421B-8C25-3EB35F6DA5DF}" type="slidenum">
              <a:t>122</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DF86C07-428F-4993-893B-FDB45132114D}" type="slidenum">
              <a:t>122</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2721554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FD65508-2A73-4C66-A45D-AA0E76C3BEBA}" type="slidenum">
              <a:t>123</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024321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372E3E7-0768-4B68-B738-6C6001FA0E01}" type="slidenum">
              <a:t>124</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306973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7299E6E-D780-443F-A731-AB59C81FEEE0}" type="slidenum">
              <a:t>130</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52775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E1930A7-E62E-406C-BE52-977B0DD7C8B4}" type="slidenum">
              <a:t>131</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3257822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98D46D8-E70B-4AA9-BD13-F3F8AF391B72}" type="slidenum">
              <a:t>137</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3503123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E2362D4-6B03-4638-9A2E-19207E326227}" type="slidenum">
              <a:t>140</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497688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61C7D0D-C670-4233-81C7-B4177A1A0068}" type="slidenum">
              <a:t>157</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600AB2A-3851-414C-8D01-9DB549731356}" type="slidenum">
              <a:t>157</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400641"/>
            <a:ext cx="5486043" cy="3600001"/>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218956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61C7D0D-C670-4233-81C7-B4177A1A0068}" type="slidenum">
              <a:t>158</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600AB2A-3851-414C-8D01-9DB549731356}" type="slidenum">
              <a:t>158</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400641"/>
            <a:ext cx="5486043" cy="3600001"/>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4108739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a:ea typeface=""/>
                <a:cs typeface=""/>
              </a:rPr>
              <a:t>18/05/2019</a:t>
            </a:r>
          </a:p>
        </p:txBody>
      </p:sp>
      <p:sp>
        <p:nvSpPr>
          <p:cNvPr id="3" name="Espace réservé du numéro de diapositive 4"/>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4681E-4CB4-4769-8B9C-66D9E5DBFA3D}" type="slidenum">
              <a:t>4</a:t>
            </a:fld>
            <a:endParaRPr lang="fr-FR" sz="1800" b="0" i="0" u="none" strike="noStrike" kern="1200" cap="none" spc="0" baseline="0" dirty="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43F467-9691-4331-AE28-04FCA9C36009}" type="slidenum">
              <a:t>4</a:t>
            </a:fld>
            <a:endParaRPr lang="fr-FR" sz="1400" b="0" i="0" u="none" strike="noStrike" kern="1200" cap="none" spc="0" baseline="0" dirty="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343400"/>
            <a:ext cx="5486043" cy="4114443"/>
          </a:xfrm>
          <a:prstGeom prst="rect">
            <a:avLst/>
          </a:prstGeom>
        </p:spPr>
        <p:txBody>
          <a:bodyPr lIns="90004" tIns="44997" rIns="90004" bIns="44997"/>
          <a:lstStyle/>
          <a:p>
            <a:endParaRPr lang="fr-FR" dirty="0"/>
          </a:p>
        </p:txBody>
      </p:sp>
    </p:spTree>
    <p:extLst>
      <p:ext uri="{BB962C8B-B14F-4D97-AF65-F5344CB8AC3E}">
        <p14:creationId xmlns:p14="http://schemas.microsoft.com/office/powerpoint/2010/main" val="4210544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3884755" y="0"/>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ea typeface=""/>
                <a:cs typeface=""/>
              </a:rPr>
              <a:t>18/05/2019</a:t>
            </a:r>
          </a:p>
        </p:txBody>
      </p:sp>
      <p:sp>
        <p:nvSpPr>
          <p:cNvPr id="3" name="Espace réservé du numéro de diapositive 5"/>
          <p:cNvSpPr txBox="1"/>
          <p:nvPr/>
        </p:nvSpPr>
        <p:spPr>
          <a:xfrm>
            <a:off x="3884755" y="8685364"/>
            <a:ext cx="2971443" cy="45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F8DD9F-7420-47B5-862D-40348ACA0CD4}" type="slidenum">
              <a:t>160</a:t>
            </a:fld>
            <a:endParaRPr lang="fr-FR" sz="1800" b="0" i="0" u="none" strike="noStrike" kern="1200" cap="none" spc="0" baseline="0">
              <a:solidFill>
                <a:srgbClr val="000000"/>
              </a:solidFill>
              <a:uFillTx/>
              <a:latin typeface="Calibri"/>
              <a:ea typeface=""/>
              <a:cs typeface=""/>
            </a:endParaRPr>
          </a:p>
        </p:txBody>
      </p:sp>
      <p:sp>
        <p:nvSpPr>
          <p:cNvPr id="4"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DCBA52F-772B-4A8D-9679-126E9BAC5F51}" type="slidenum">
              <a:t>160</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5" name="Espace réservé de l'image des diapositives 1"/>
          <p:cNvSpPr>
            <a:spLocks noGrp="1" noRot="1" noChangeAspect="1"/>
          </p:cNvSpPr>
          <p:nvPr>
            <p:ph type="sldImg"/>
          </p:nvPr>
        </p:nvSpPr>
        <p:spPr>
          <a:xfrm>
            <a:off x="1143000" y="685800"/>
            <a:ext cx="4572000" cy="3429000"/>
          </a:xfrm>
          <a:solidFill>
            <a:srgbClr val="5B9BD5"/>
          </a:solidFill>
          <a:ln w="25402">
            <a:solidFill>
              <a:srgbClr val="41719C"/>
            </a:solidFill>
            <a:prstDash val="solid"/>
          </a:ln>
        </p:spPr>
      </p:sp>
      <p:sp>
        <p:nvSpPr>
          <p:cNvPr id="6" name="Espace réservé des commentaires 2"/>
          <p:cNvSpPr txBox="1">
            <a:spLocks noGrp="1"/>
          </p:cNvSpPr>
          <p:nvPr>
            <p:ph type="body" sz="quarter" idx="1"/>
          </p:nvPr>
        </p:nvSpPr>
        <p:spPr>
          <a:xfrm>
            <a:off x="685800" y="4400641"/>
            <a:ext cx="5486043" cy="3600001"/>
          </a:xfrm>
          <a:prstGeom prst="rect">
            <a:avLst/>
          </a:prstGeom>
        </p:spPr>
        <p:txBody>
          <a:bodyPr lIns="90004" tIns="44997" rIns="90004" bIns="44997"/>
          <a:lstStyle/>
          <a:p>
            <a:endParaRPr lang="fr-FR"/>
          </a:p>
        </p:txBody>
      </p:sp>
    </p:spTree>
    <p:extLst>
      <p:ext uri="{BB962C8B-B14F-4D97-AF65-F5344CB8AC3E}">
        <p14:creationId xmlns:p14="http://schemas.microsoft.com/office/powerpoint/2010/main" val="378833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2B54C3B-C3E2-49FF-BBE6-F962142C2F8E}" type="slidenum">
              <a:t>5</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824033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746A2BD-FA42-4263-8D35-3B6324D4BCDD}" type="slidenum">
              <a:t>6</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672678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smtClean="0"/>
              <a:t>18/05/2019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567CE80-6162-40DE-9B76-D3558D7CFF4D}" type="slidenum">
              <a:rPr lang="fr-FR" smtClean="0"/>
              <a:pPr/>
              <a:t>9</a:t>
            </a:fld>
            <a:endParaRPr lang="fr-FR" dirty="0"/>
          </a:p>
        </p:txBody>
      </p:sp>
    </p:spTree>
    <p:extLst>
      <p:ext uri="{BB962C8B-B14F-4D97-AF65-F5344CB8AC3E}">
        <p14:creationId xmlns:p14="http://schemas.microsoft.com/office/powerpoint/2010/main" val="994940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769C92E-6597-4666-B502-8A4693DC4596}" type="slidenum">
              <a:t>12</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1540171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3FC8FAF-08B2-404E-8B07-9A665789EA54}" type="slidenum">
              <a:t>13</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599963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1734794-1D42-44B1-8ABC-B81AA437C8EF}" type="slidenum">
              <a:t>19</a:t>
            </a:fld>
            <a:endParaRPr lang="fr-FR"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Espace réservé de l'image des diapositives 1"/>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Espace réservé des commentaires 2"/>
          <p:cNvSpPr txBox="1">
            <a:spLocks noGrp="1"/>
          </p:cNvSpPr>
          <p:nvPr>
            <p:ph type="body" sz="quarter" idx="1"/>
          </p:nvPr>
        </p:nvSpPr>
        <p:spPr>
          <a:xfrm>
            <a:off x="685800" y="4343400"/>
            <a:ext cx="5486043" cy="4114443"/>
          </a:xfrm>
          <a:prstGeom prst="rect">
            <a:avLst/>
          </a:prstGeom>
        </p:spPr>
        <p:txBody>
          <a:bodyPr/>
          <a:lstStyle/>
          <a:p>
            <a:endParaRPr lang="fr-FR"/>
          </a:p>
        </p:txBody>
      </p:sp>
    </p:spTree>
    <p:extLst>
      <p:ext uri="{BB962C8B-B14F-4D97-AF65-F5344CB8AC3E}">
        <p14:creationId xmlns:p14="http://schemas.microsoft.com/office/powerpoint/2010/main" val="514605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CFA51404-55BE-4400-BFFA-FD1DAF1B9D81}" type="datetime1">
              <a:rPr lang="fr-FR" smtClean="0"/>
              <a:t>07/02/2022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33463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D845D0-6054-4F58-969C-030A44264663}" type="datetime1">
              <a:rPr lang="fr-FR" smtClean="0"/>
              <a:t>07/02/2022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2415911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49B7376-7B00-4CC8-B44F-4C823AF3FE2E}"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1966729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7CB83C9-0067-4022-8AEA-3E4796CB502F}"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0735685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B6DDC92-09C8-4A93-9B88-3FD3118D5790}"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0775742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EC2D896-9107-4E4A-81DF-F52514E69188}"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7121391"/>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DE13303-B823-4D2C-AE35-2A74E25CA2D4}"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2317338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4835C88-6099-4B15-AAF0-6E8B87FA440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1036639"/>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619296C-9151-491F-97E5-00605DE4AE78}"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18855230"/>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2E7055-D2F9-492D-990E-C36538118179}"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51595705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F198253-7446-4FDD-9CD0-D878D2F930C8}"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63916751"/>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F5E032-9B8C-4BCB-98FA-8DB8FD35579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481976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B7420B9-53AC-42B1-BDB3-30E3782FF230}" type="datetime1">
              <a:rPr lang="fr-FR" smtClean="0"/>
              <a:t>07/02/2022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7861277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22AD0C-D499-478B-A325-A6C98F77CFA2}"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005245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428AF9B-5EA1-48C0-8912-D785E9C1DBD0}"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86681644"/>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9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CDDE6C7-A291-48E4-B574-E742FB77B3A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1478701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0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99BA39A-2AD6-4839-BCB4-17BEB461CD2A}"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9747125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0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2152872-E9F6-44BC-B7F0-7E6F89E44B90}"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39291635"/>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E5773F1-B3A8-417D-9E10-7426C75F34B5}"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577974046"/>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483A625-E84C-4E12-BDC5-8D1ECC4FC1D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74846751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29F2BAD-6A45-487F-8A11-287C94A32EB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60570688"/>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EF032E8-24F9-4A90-93A9-64730CE574F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02939644"/>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1770240-1612-4DCA-ACBE-194FD41A4184}"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9830169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DC83129-B737-44EF-8A62-A80981F576A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FA482B7-C97A-4355-89C2-49044B622282}"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0444976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0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9F475DF-A4F6-43E4-AA1E-124B3268A9DB}"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4753974"/>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0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94B0118-46E7-4E51-A43B-5C2CE1FF2AA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59924965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32C0494-E327-4A8E-AB19-492464A4F233}"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8016718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29ABC25-131B-496B-985B-44A0ED2AAE5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03543602"/>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62B4817-75C7-47DC-84C6-6480151D673C}"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3736543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5812A9D-056E-4AE1-B504-2A577E3BCC6F}"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698220668"/>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1B95901-70E8-476E-A1E3-3ACF241CE02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09107813"/>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B6ECE2C-6D08-4A1F-B23B-302974614F25}"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0566369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3944E9E-4761-4C09-9C3A-F131DC81125F}"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53831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6E43AFE-1D32-4EAC-93B3-5155F456A743}"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8C4A3A7-E2C7-4E3D-AA37-76AF8EE193E0}"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10727206"/>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4738841-3B94-4A8B-814D-F6DB8116C163}"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446693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A49B062-06E6-4F4B-9622-543203898AB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2929385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20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F4CC66E-BF52-465F-A5B7-6B3100809294}"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31757699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2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9D9357A-5A35-407C-84DE-4E9442EBD07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148754772"/>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331CA6D-8ACD-429D-BC27-97A2DF1C8A93}"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916285693"/>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F0FF01B-3C15-4D0A-A98C-7A4B0EEF0C49}"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7913954"/>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F70095E-A01E-4AA3-8582-D101F7C41B0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247506980"/>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72E811D-AEA8-4280-90E7-546A813EA503}"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259738492"/>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7DCBD73-BFAA-4372-92D6-056724DCD28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3366389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2447FEC-C101-4E5F-B9E7-B103E990E59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D28132F-6AB9-4D2A-BA74-BC17E7AEE0CC}"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37287342"/>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D4AD46C-5A3F-47EE-B12F-E6EC2A65CE8F}"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158130823"/>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DFD6D45-26B7-406C-B05E-717FEBFC5826}"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365421289"/>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F3C6C03-0806-4916-9A1C-92DEF050B6A8}"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698454632"/>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922A403-BB89-410A-B3D8-CA4AD210B3A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677087046"/>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F124707-79F8-46E9-A8CD-8BF3EEEB02D5}"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818836666"/>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3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E36D83F-6D19-43AA-B58D-D60DD3C30B5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43288334"/>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5316712-A390-4088-9DC9-A490ED90B203}"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763730623"/>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DAA1E6F-8A17-489E-A98C-7474518F2FFC}"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275958291"/>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C4C6376-17F5-4E20-8599-C8F6BB50496F}"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88556706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5964F45-8D03-47C6-A8B9-E58EABAE099A}"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2D3C006-0C89-4D05-A5AF-901D24B48D6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8376484"/>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A406C11-D90D-4E92-9080-D9B84C505932}"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91883922"/>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843E0F4-87D8-4347-9843-D0741BA8B8AC}"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685028902"/>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F33255-A8BA-43B1-AD2D-4ED2D7A8F6AE}"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75050922"/>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5A100ED-D73F-473E-85BB-BFF3C65ECE2B}"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119965020"/>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7709860-DDD1-4B8D-8E4E-6C765C4BDBD8}"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200979965"/>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B76D88C-B505-42DC-8DA7-0B1B801331DC}"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61119387"/>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E735605-3D84-486D-A468-EE33C3A482C5}"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823255167"/>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E68CAB8-5FAD-4F02-808D-A711BAABDC93}"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463878958"/>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D911C18-1057-4FAA-B9DD-CBF6BB07C30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1987212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F6A2297-9E47-4F9C-9994-4CD01D4B3BF0}"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E4DF24A-826C-428B-8B34-16638011C2AC}"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738892206"/>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996E78-6BB8-4926-9E20-49293C7CA65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667664273"/>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E4367CF-1292-4558-A2B4-8475DF0FB24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602694901"/>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85A7103-6189-4244-A991-B20D8D6738AB}"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639496681"/>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5CE0933-48E2-4A71-8A96-8A63DA68FB49}"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47197364"/>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26AB1EF-61DD-481B-85F7-C0C5F1B47BE9}"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367130660"/>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3A6D7F7-1929-405D-BC4A-D5F01A51E79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983063816"/>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09AA12B-BA3C-4F41-BA19-D1B6165CE33E}"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a:xfrm>
            <a:off x="6457950" y="6356351"/>
            <a:ext cx="2057400" cy="365125"/>
          </a:xfrm>
          <a:prstGeom prst="rect">
            <a:avLst/>
          </a:prstGeom>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01668976"/>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1E54565-21DC-4542-8B22-CC18356DB180}"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905256537"/>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A4A9859-0BCD-46CC-B3AF-FC2DBB9BC89F}"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13131801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6D37229-D33E-4C72-BA33-0DE594CFAD02}"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AD9D096-DFAC-4F05-B5F8-3E1AC726DC8C}"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188306640"/>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51E46DF-712E-4726-A8A4-C8A1D233C952}"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65930709"/>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F1800B9-F79B-4A94-8326-AA4E43B0ECA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286748558"/>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ACDD237-3664-4280-85CC-6351654BCBD8}"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80138610"/>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1378A76-C263-429A-9620-366C5703AB8E}"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53078467"/>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951381F-46C4-40A3-8963-ACA981E0B395}"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073358127"/>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FFB73BB-EDE9-4B29-A9D2-E01CAA3A1C46}"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02743029"/>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662C713-4BC6-4A10-9044-266C7FE5CA2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80278436"/>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D8005F1-0491-4044-B186-5F0361C44E42}"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517087295"/>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78ED0DC-8E93-473E-82CD-970927153A16}"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08948596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9A634BB-DEED-436B-9BBE-40F98A452A7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90AA36A-8684-4ED6-81CA-75F2B91165B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546845685"/>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7329DB1-6896-41CF-BCA4-ADA67429CC93}"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651995306"/>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7BDD7C-7428-4DCD-93D0-1B61DB0CCF73}"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289984811"/>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6FFF6A8-AA8D-452B-BDCA-B042A898B902}"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020692556"/>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943EE5B-2439-42E4-ADC1-009C6BEF1DB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85973661"/>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136E594-9F00-44C7-98EC-D77C3D9DFE42}"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005561105"/>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D15143A-6A8A-464D-9E8B-844C6673FB3A}"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283428876"/>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9259C3A-5294-45BD-A8F9-3FB2E132E84F}"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26188591"/>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9ACA07B-6B1D-4D67-8569-500F26D04CA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437845274"/>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DBE5283-E133-4F76-9478-41E4DC5B34BC}"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12529922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170293-46A9-4332-813E-82C0B08B84AB}"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B012713-C619-421B-9856-FA3B4F4CD7DE}"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70744671"/>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05EE33E-6EB0-48A8-8A43-645D54536710}"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685625128"/>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6B4A701-5631-4F6F-81B4-66137383B08A}"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42215286"/>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8A5EC3-9E15-4FD3-8F89-E0A9B7B8AC3B}"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981648793"/>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B1DCB40-0C18-4DD0-BCF1-2AC72A05E284}"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650225422"/>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65C480-49A6-4C03-9B3B-0C38E68F1F1B}"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019957989"/>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B428224-BD1D-40A8-8881-B20D520B03B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508862967"/>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414476C-1079-426D-B262-B57D88DCF576}"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262294323"/>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1047B96-D1B4-41AB-B86C-713656D062F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469574292"/>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8DE7CD-751A-406F-8977-4D3BAF1CEE79}"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0389463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16D04D0-529C-40E1-A2CB-C48210289BCC}" type="datetime1">
              <a:rPr lang="fr-FR" smtClean="0"/>
              <a:t>07/02/2022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935810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C186AEC-BBD4-4CF2-87B2-68C9128DE492}"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318358B-A489-42CE-B7A6-B86808AB0028}"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808907840"/>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F6DF64-9484-4960-B95C-11D1E2A38D0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935701586"/>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BE31160-47FE-46A3-96D1-B2AAAB70B295}"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3172574888"/>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5B20756-6C30-4D8C-B69C-DF76B6FFAC4A}"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89959970"/>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531B9F5-2531-4814-9D6B-71AE9678F059}"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187210154"/>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BB4DC89-F4CE-44FE-A6FF-74FBEE843752}"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545175309"/>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771105-8079-4720-9123-A7C1AA3125C5}"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801326905"/>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9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A4754D6-49BF-4395-88F0-E0C9DF097CC0}"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728965790"/>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0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DB46E5A-F882-4AF5-A24A-A16D9930CF0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2743663326"/>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0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F902798-24C7-4E70-8D4B-97C63DB4369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14505454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4EF1176-BE8B-43E7-B256-9C3FF550E4A0}"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0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9892DD-6C2E-461F-AD3F-0615098939A4}"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7457" y="116632"/>
            <a:ext cx="517971" cy="517971"/>
          </a:xfrm>
          <a:prstGeom prst="rect">
            <a:avLst/>
          </a:prstGeom>
        </p:spPr>
      </p:pic>
    </p:spTree>
    <p:extLst>
      <p:ext uri="{BB962C8B-B14F-4D97-AF65-F5344CB8AC3E}">
        <p14:creationId xmlns:p14="http://schemas.microsoft.com/office/powerpoint/2010/main" val="48508557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CB43F5B-4454-468C-A1D5-B11F693FBD1B}"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27E1D04-8795-4B0B-8376-E85C5C5CACB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875ADC6-2C39-46D5-A69A-1D10703B7D0A}"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C9962C4-DE9E-42AE-8A9D-5B6A3D28075B}"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7497108-E387-40B1-AA5F-1E6169C1B359}"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12" name="Espace réservé de la date 11"/>
          <p:cNvSpPr>
            <a:spLocks noGrp="1"/>
          </p:cNvSpPr>
          <p:nvPr>
            <p:ph type="dt" sz="half" idx="10"/>
          </p:nvPr>
        </p:nvSpPr>
        <p:spPr/>
        <p:txBody>
          <a:bodyPr/>
          <a:lstStyle/>
          <a:p>
            <a:fld id="{030D03ED-5FB2-4D0F-9A2A-5F7D111607E4}" type="datetime1">
              <a:rPr lang="fr-FR" smtClean="0"/>
              <a:t>07/02/2022</a:t>
            </a:fld>
            <a:endParaRPr lang="fr-FR" dirty="0"/>
          </a:p>
        </p:txBody>
      </p:sp>
      <p:sp>
        <p:nvSpPr>
          <p:cNvPr id="13" name="Espace réservé du numéro de diapositive 12"/>
          <p:cNvSpPr>
            <a:spLocks noGrp="1"/>
          </p:cNvSpPr>
          <p:nvPr>
            <p:ph type="sldNum" sz="quarter" idx="11"/>
          </p:nvPr>
        </p:nvSpPr>
        <p:spPr/>
        <p:txBody>
          <a:bodyPr/>
          <a:lstStyle/>
          <a:p>
            <a:fld id="{244E858A-B378-4F09-ADF8-4E25A52FF341}" type="slidenum">
              <a:rPr lang="fr-FR" smtClean="0"/>
              <a:pPr/>
              <a:t>‹N°›</a:t>
            </a:fld>
            <a:endParaRPr lang="fr-FR" dirty="0"/>
          </a:p>
        </p:txBody>
      </p:sp>
      <p:sp>
        <p:nvSpPr>
          <p:cNvPr id="14" name="Espace réservé du pied de page 13"/>
          <p:cNvSpPr>
            <a:spLocks noGrp="1"/>
          </p:cNvSpPr>
          <p:nvPr>
            <p:ph type="ftr" sz="quarter" idx="12"/>
          </p:nvPr>
        </p:nvSpPr>
        <p:spPr/>
        <p:txBody>
          <a:bodyPr/>
          <a:lstStyle/>
          <a:p>
            <a:endParaRPr lang="fr-FR" dirty="0"/>
          </a:p>
        </p:txBody>
      </p:sp>
      <p:sp>
        <p:nvSpPr>
          <p:cNvPr id="16" name="Titre 15"/>
          <p:cNvSpPr>
            <a:spLocks noGrp="1"/>
          </p:cNvSpPr>
          <p:nvPr>
            <p:ph type="title"/>
          </p:nvPr>
        </p:nvSpPr>
        <p:spPr>
          <a:xfrm>
            <a:off x="457200" y="274638"/>
            <a:ext cx="8229600" cy="1143000"/>
          </a:xfrm>
          <a:prstGeom prst="rect">
            <a:avLst/>
          </a:prstGeom>
        </p:spPr>
        <p:txBody>
          <a:bodyPr/>
          <a:lstStyle/>
          <a:p>
            <a:r>
              <a:rPr lang="fr-FR" dirty="0" smtClean="0"/>
              <a:t>Cliquez pour modifier le style du titre</a:t>
            </a:r>
            <a:endParaRPr lang="fr-F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DFC5B667-ABEC-44CC-92F1-08781111E569}" type="datetime1">
              <a:rPr lang="fr-FR" smtClean="0"/>
              <a:t>07/02/2022</a:t>
            </a:fld>
            <a:endParaRPr lang="fr-FR" dirty="0"/>
          </a:p>
        </p:txBody>
      </p:sp>
      <p:sp>
        <p:nvSpPr>
          <p:cNvPr id="6" name="Espace réservé du numéro de diapositive 5"/>
          <p:cNvSpPr>
            <a:spLocks noGrp="1"/>
          </p:cNvSpPr>
          <p:nvPr>
            <p:ph type="sldNum" sz="quarter" idx="12"/>
          </p:nvPr>
        </p:nvSpPr>
        <p:spPr/>
        <p:txBody>
          <a:bodyPr/>
          <a:lstStyle/>
          <a:p>
            <a:fld id="{244E858A-B378-4F09-ADF8-4E25A52FF341}" type="slidenum">
              <a:rPr lang="fr-FR" smtClean="0"/>
              <a:pPr/>
              <a:t>‹N°›</a:t>
            </a:fld>
            <a:endParaRPr lang="fr-FR" dirty="0"/>
          </a:p>
        </p:txBody>
      </p:sp>
      <p:sp>
        <p:nvSpPr>
          <p:cNvPr id="7" name="ZoneTexte 6"/>
          <p:cNvSpPr txBox="1"/>
          <p:nvPr userDrawn="1"/>
        </p:nvSpPr>
        <p:spPr>
          <a:xfrm>
            <a:off x="755576" y="3068960"/>
            <a:ext cx="7992888" cy="2123658"/>
          </a:xfrm>
          <a:prstGeom prst="rect">
            <a:avLst/>
          </a:prstGeom>
          <a:noFill/>
        </p:spPr>
        <p:txBody>
          <a:bodyPr wrap="square" rtlCol="0">
            <a:spAutoFit/>
          </a:bodyPr>
          <a:lstStyle/>
          <a:p>
            <a:pPr algn="ctr"/>
            <a:r>
              <a:rPr lang="fr-FR" sz="4400" dirty="0" smtClean="0">
                <a:latin typeface="Candara" pitchFamily="34" charset="0"/>
                <a:ea typeface="Calibri"/>
                <a:cs typeface="Times New Roman"/>
              </a:rPr>
              <a:t>Présentation d’un nouveau venu </a:t>
            </a:r>
          </a:p>
          <a:p>
            <a:pPr algn="ctr"/>
            <a:r>
              <a:rPr lang="fr-FR" sz="4400" b="1" dirty="0" smtClean="0">
                <a:solidFill>
                  <a:srgbClr val="000000"/>
                </a:solidFill>
                <a:latin typeface="Candara" pitchFamily="34" charset="0"/>
                <a:ea typeface="Times New Roman"/>
                <a:cs typeface="Times New Roman"/>
              </a:rPr>
              <a:t>Daniel RUAS  </a:t>
            </a:r>
          </a:p>
          <a:p>
            <a:pPr algn="ctr"/>
            <a:r>
              <a:rPr lang="fr-FR" sz="4400" dirty="0" smtClean="0">
                <a:solidFill>
                  <a:srgbClr val="000000"/>
                </a:solidFill>
                <a:latin typeface="Candara" pitchFamily="34" charset="0"/>
                <a:ea typeface="Times New Roman"/>
                <a:cs typeface="Times New Roman"/>
              </a:rPr>
              <a:t>et ses machines</a:t>
            </a:r>
            <a:endParaRPr lang="fr-FR" sz="4400"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800E8C8-8D2B-4B25-84F3-620FEA3C8426}" type="datetime1">
              <a:rPr lang="fr-FR" smtClean="0"/>
              <a:t>07/02/2022</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44E858A-B378-4F09-ADF8-4E25A52FF341}" type="slidenum">
              <a:rPr lang="fr-FR" smtClean="0"/>
              <a:pPr/>
              <a:t>‹N°›</a:t>
            </a:fld>
            <a:endParaRPr lang="fr-FR" dirty="0"/>
          </a:p>
        </p:txBody>
      </p:sp>
    </p:spTree>
    <p:extLst>
      <p:ext uri="{BB962C8B-B14F-4D97-AF65-F5344CB8AC3E}">
        <p14:creationId xmlns:p14="http://schemas.microsoft.com/office/powerpoint/2010/main" val="33856379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A67063C-B4C2-4B7B-917E-A0B21A9B61B1}" type="datetime1">
              <a:rPr lang="fr-FR" smtClean="0"/>
              <a:t>07/02/2022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716030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1741999-6D2E-4A2D-A689-3652D94E6DF8}"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033B26C-4BBE-4195-8A31-5AF09BEFAB68}"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0910216-7B27-4C4C-AABA-9714F59EA31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F6AFA1F-7F50-42A6-B8E1-0ACC1AB7A31F}"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8046F25-44AE-4D08-AC09-E9591E169E20}"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B1DC5C1-548B-4DF3-9697-E6E2453A2A39}"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B1C3D0D-D84C-4A3E-B2C5-D1BB107F8E5F}"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EB319E1-10DB-45BF-AFA8-BA4619E31135}"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7A2256A2-5B64-4514-BEDF-68490AA70D7B}"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F206F59-6D7F-42D3-8B14-B408EF8487D4}"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41E0517-95B5-4490-997E-55C8DE1CCEDF}" type="datetime1">
              <a:rPr lang="fr-FR" smtClean="0"/>
              <a:t>07/02/2022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791455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30D55D-94E7-45D3-9825-CDCCDEAF4E4B}"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68C0137-4831-4EDC-A130-3269F18C168B}"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4B80C04-BA68-4CB2-9AAD-2AEF0C655F3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BB145D8-7F80-407C-8908-82F1C1F71CF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33C5A7-B319-436C-89CA-227C04657E70}"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0A8373C-60B1-4839-B10C-ACD48EC4768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C7AFF59-1A23-431C-ABF1-439E0D0D8D96}"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9DA3C3D-186B-4C39-896E-FC6C0FA6990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53D694A1-B917-4B68-B238-75215D947DF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6BCE050-BFEE-4F0C-AFB7-A1FCAD4144E6}"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FD4CF81-E682-4AE3-BAEF-94367BEFA863}"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673763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0115F1E-A5BC-47B7-95BA-3EC298D448E5}"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EDDC32B-73E6-40D5-8E95-85FB118FDE1F}"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9C5A82F-A763-426A-9781-31AA18448730}"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D148492-5736-41FC-A0D7-539013D77929}"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C25165D-1089-4556-A052-04C9D4E70D7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E5EAC61-06DA-4EF5-8670-722CFEA5A70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C4848B9-E25C-4789-ABF5-B7BD927C0B4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02E5B17-8D02-4186-AA4C-0639792B3C6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FF4B0CA-4C19-419C-88D1-D28F07DC243A}"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C71AA8F-B903-42BF-8F80-C9BBC602DD5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640BAAC-BE50-4A8F-B21F-4DB24E2B00D6}" type="datetime1">
              <a:rPr lang="fr-FR" smtClean="0"/>
              <a:t>07/02/2022</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280506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A73F07B-D753-4C42-8DAF-29EC8E959B95}"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21796A86-B1E6-47E7-B8C7-E028B7079E10}"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2D39F9A-3CA6-429B-AE34-29BA520043D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D438173-FAC4-4F9E-A7D5-7E99B49CAFA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5A1CD1F-1DA5-48B8-AF0A-32140AA9D876}"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85DAF3E-BB16-4709-B271-DF3F5CDF2DD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C95DC78-40F8-49E0-8375-7040607CED59}"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ABFB7FC-4E60-4FA1-9F18-2D54B887B6CA}"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D10BB4E-0C57-4D86-B2DB-B8D8929F02FE}"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55FAD7E-27D3-426D-8118-4AE65256F7E9}"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2655063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EAA3BE4-D794-4AF3-B3FB-6B01261564C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E3513D4-46AF-4BAE-885C-6BCE9015F752}"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16764E-370F-4CBB-B474-B2D56BE832F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968EE99-2B4E-4875-9A82-CA1330C6738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FE8F2D89-705E-46F4-ACF8-7FBAC06F3688}"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DB5B322-2BC6-4819-B500-361D4941B626}"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BB3D5F6-0108-40D7-91D7-B6AD8312E128}"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0E71D7C4-DC88-47E4-A831-07C1BE2340A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98158F6-B954-4CF6-90A6-9B520B2368B3}"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93ED404F-B735-4FF4-A83D-B123C98DE034}"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7C1E028-A5AA-41D5-B258-D366CB192299}" type="datetime1">
              <a:rPr lang="fr-FR" smtClean="0"/>
              <a:t>07/02/2022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1673973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919CC71-546F-4594-AE6C-2A1C83F65C55}"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63B3EA4E-5D87-4D09-91AB-8D5237F7B0B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93AF9CF-54A5-402A-B266-A7A83FBAD41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993DBEF-5A55-4819-85AF-F08E869462AF}"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149274B-CDE0-4A4D-A0A0-6A69AD5F4DAB}"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48670208"/>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B15B3295-2E1B-4173-BB7D-4CD30ED3B57B}"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91915991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7A492D-32B1-4721-96AD-0DE47D84041B}"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7703727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27B136E-2F30-44FC-A7B4-B9FF3F7ED139}"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28138237"/>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A79A522-7BB0-47AB-87F3-E674B66CDFF0}"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9432072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A7B56DB3-9F6B-45EB-8D49-6B15F34CBAE1}"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993914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0388874-F193-4954-8179-EDE21BFCA908}" type="datetime1">
              <a:rPr lang="fr-FR" smtClean="0"/>
              <a:t>07/02/2022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44451"/>
            <a:ext cx="517971" cy="517971"/>
          </a:xfrm>
          <a:prstGeom prst="rect">
            <a:avLst/>
          </a:prstGeom>
        </p:spPr>
      </p:pic>
    </p:spTree>
    <p:extLst>
      <p:ext uri="{BB962C8B-B14F-4D97-AF65-F5344CB8AC3E}">
        <p14:creationId xmlns:p14="http://schemas.microsoft.com/office/powerpoint/2010/main" val="35208982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4FD663A5-4E8F-4D23-9D5F-39B38A9FBC2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1591205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24DEF51-62F1-429A-966C-1D3DB2B3A45A}"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195280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859BCD4-CF21-41C6-AA73-F36146491BD2}"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3832125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2655356-5F7C-4AB1-A0AF-9961C2F17138}"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84482206"/>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13124D0-144E-42BB-AE2C-1022498D9854}"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955956588"/>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3915BDBF-79AD-4EBF-9260-426E8593DD40}"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8056922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CF5DC000-440E-4A32-8D39-3476725CC8D8}"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98555826"/>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E3356A2F-DE44-4D33-8FBC-2F3A2BA10648}"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6757821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8ACEDDBA-6E6C-43B0-922F-73F8C08DB05D}"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7766236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16E35AA2-9716-4828-BCA6-7BF02C028997}" type="datetime1">
              <a:rPr lang="fr-FR" smtClean="0"/>
              <a:t>07/02/2022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0048842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208" Type="http://schemas.openxmlformats.org/officeDocument/2006/relationships/slideLayout" Target="../slideLayouts/slideLayout208.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theme" Target="../theme/theme1.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2025C-D40A-4B47-A7C2-EFA2E612E7D0}" type="datetime1">
              <a:rPr lang="fr-FR" smtClean="0"/>
              <a:t>07/02/2022</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602000558"/>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 id="2147484336" r:id="rId15"/>
    <p:sldLayoutId id="2147484339" r:id="rId16"/>
    <p:sldLayoutId id="2147484340" r:id="rId17"/>
    <p:sldLayoutId id="2147484341" r:id="rId18"/>
    <p:sldLayoutId id="2147484342" r:id="rId19"/>
    <p:sldLayoutId id="2147484345" r:id="rId20"/>
    <p:sldLayoutId id="2147484346" r:id="rId21"/>
    <p:sldLayoutId id="2147484347" r:id="rId22"/>
    <p:sldLayoutId id="2147484348" r:id="rId23"/>
    <p:sldLayoutId id="2147484353" r:id="rId24"/>
    <p:sldLayoutId id="2147484354" r:id="rId25"/>
    <p:sldLayoutId id="2147484355" r:id="rId26"/>
    <p:sldLayoutId id="2147483661" r:id="rId27"/>
    <p:sldLayoutId id="2147483649" r:id="rId28"/>
    <p:sldLayoutId id="2147484320" r:id="rId29"/>
    <p:sldLayoutId id="2147484368" r:id="rId30"/>
    <p:sldLayoutId id="2147484369" r:id="rId31"/>
    <p:sldLayoutId id="2147484372" r:id="rId32"/>
    <p:sldLayoutId id="2147484373" r:id="rId33"/>
    <p:sldLayoutId id="2147484374" r:id="rId34"/>
    <p:sldLayoutId id="2147484375" r:id="rId35"/>
    <p:sldLayoutId id="2147484376" r:id="rId36"/>
    <p:sldLayoutId id="2147484377" r:id="rId37"/>
    <p:sldLayoutId id="2147484378" r:id="rId38"/>
    <p:sldLayoutId id="2147484379" r:id="rId39"/>
    <p:sldLayoutId id="2147484380" r:id="rId40"/>
    <p:sldLayoutId id="2147484381" r:id="rId41"/>
    <p:sldLayoutId id="2147484384" r:id="rId42"/>
    <p:sldLayoutId id="2147484385" r:id="rId43"/>
    <p:sldLayoutId id="2147484386" r:id="rId44"/>
    <p:sldLayoutId id="2147484387" r:id="rId45"/>
    <p:sldLayoutId id="2147484388" r:id="rId46"/>
    <p:sldLayoutId id="2147484389" r:id="rId47"/>
    <p:sldLayoutId id="2147484390" r:id="rId48"/>
    <p:sldLayoutId id="2147484434" r:id="rId49"/>
    <p:sldLayoutId id="2147484435" r:id="rId50"/>
    <p:sldLayoutId id="2147484436" r:id="rId51"/>
    <p:sldLayoutId id="2147484437" r:id="rId52"/>
    <p:sldLayoutId id="2147484438" r:id="rId53"/>
    <p:sldLayoutId id="2147484439" r:id="rId54"/>
    <p:sldLayoutId id="2147484440" r:id="rId55"/>
    <p:sldLayoutId id="2147484441" r:id="rId56"/>
    <p:sldLayoutId id="2147484442" r:id="rId57"/>
    <p:sldLayoutId id="2147484443" r:id="rId58"/>
    <p:sldLayoutId id="2147484444" r:id="rId59"/>
    <p:sldLayoutId id="2147484445" r:id="rId60"/>
    <p:sldLayoutId id="2147484446" r:id="rId61"/>
    <p:sldLayoutId id="2147484447" r:id="rId62"/>
    <p:sldLayoutId id="2147484448" r:id="rId63"/>
    <p:sldLayoutId id="2147484449" r:id="rId64"/>
    <p:sldLayoutId id="2147484450" r:id="rId65"/>
    <p:sldLayoutId id="2147484451" r:id="rId66"/>
    <p:sldLayoutId id="2147484452" r:id="rId67"/>
    <p:sldLayoutId id="2147484633" r:id="rId68"/>
    <p:sldLayoutId id="2147484634" r:id="rId69"/>
    <p:sldLayoutId id="2147484635" r:id="rId70"/>
    <p:sldLayoutId id="2147484636" r:id="rId71"/>
    <p:sldLayoutId id="2147484637" r:id="rId72"/>
    <p:sldLayoutId id="2147484638" r:id="rId73"/>
    <p:sldLayoutId id="2147484639" r:id="rId74"/>
    <p:sldLayoutId id="2147484640" r:id="rId75"/>
    <p:sldLayoutId id="2147484641" r:id="rId76"/>
    <p:sldLayoutId id="2147484642" r:id="rId77"/>
    <p:sldLayoutId id="2147484643" r:id="rId78"/>
    <p:sldLayoutId id="2147484644" r:id="rId79"/>
    <p:sldLayoutId id="2147484645" r:id="rId80"/>
    <p:sldLayoutId id="2147484646" r:id="rId81"/>
    <p:sldLayoutId id="2147484647" r:id="rId82"/>
    <p:sldLayoutId id="2147484648" r:id="rId83"/>
    <p:sldLayoutId id="2147484750" r:id="rId84"/>
    <p:sldLayoutId id="2147484751" r:id="rId85"/>
    <p:sldLayoutId id="2147484752" r:id="rId86"/>
    <p:sldLayoutId id="2147484753" r:id="rId87"/>
    <p:sldLayoutId id="2147484754" r:id="rId88"/>
    <p:sldLayoutId id="2147484755" r:id="rId89"/>
    <p:sldLayoutId id="2147484756" r:id="rId90"/>
    <p:sldLayoutId id="2147484757" r:id="rId91"/>
    <p:sldLayoutId id="2147484758" r:id="rId92"/>
    <p:sldLayoutId id="2147484759" r:id="rId93"/>
    <p:sldLayoutId id="2147484760" r:id="rId94"/>
    <p:sldLayoutId id="2147484761" r:id="rId95"/>
    <p:sldLayoutId id="2147484990" r:id="rId96"/>
    <p:sldLayoutId id="2147484980" r:id="rId97"/>
    <p:sldLayoutId id="2147484981" r:id="rId98"/>
    <p:sldLayoutId id="2147484982" r:id="rId99"/>
    <p:sldLayoutId id="2147484984" r:id="rId100"/>
    <p:sldLayoutId id="2147484985" r:id="rId101"/>
    <p:sldLayoutId id="2147484986" r:id="rId102"/>
    <p:sldLayoutId id="2147484987" r:id="rId103"/>
    <p:sldLayoutId id="2147484988" r:id="rId104"/>
    <p:sldLayoutId id="2147484989" r:id="rId105"/>
    <p:sldLayoutId id="2147485031" r:id="rId106"/>
    <p:sldLayoutId id="2147485032" r:id="rId107"/>
    <p:sldLayoutId id="2147485033" r:id="rId108"/>
    <p:sldLayoutId id="2147485034" r:id="rId109"/>
    <p:sldLayoutId id="2147485035" r:id="rId110"/>
    <p:sldLayoutId id="2147485036" r:id="rId111"/>
    <p:sldLayoutId id="2147485037" r:id="rId112"/>
    <p:sldLayoutId id="2147485038" r:id="rId113"/>
    <p:sldLayoutId id="2147485039" r:id="rId114"/>
    <p:sldLayoutId id="2147485040" r:id="rId115"/>
    <p:sldLayoutId id="2147485247" r:id="rId116"/>
    <p:sldLayoutId id="2147485248" r:id="rId117"/>
    <p:sldLayoutId id="2147485249" r:id="rId118"/>
    <p:sldLayoutId id="2147485250" r:id="rId119"/>
    <p:sldLayoutId id="2147485251" r:id="rId120"/>
    <p:sldLayoutId id="2147485252" r:id="rId121"/>
    <p:sldLayoutId id="2147485253" r:id="rId122"/>
    <p:sldLayoutId id="2147485254" r:id="rId123"/>
    <p:sldLayoutId id="2147485255" r:id="rId124"/>
    <p:sldLayoutId id="2147485165" r:id="rId125"/>
    <p:sldLayoutId id="2147485166" r:id="rId126"/>
    <p:sldLayoutId id="2147485167" r:id="rId127"/>
    <p:sldLayoutId id="2147485168" r:id="rId128"/>
    <p:sldLayoutId id="2147485169" r:id="rId129"/>
    <p:sldLayoutId id="2147485170" r:id="rId130"/>
    <p:sldLayoutId id="2147485171" r:id="rId131"/>
    <p:sldLayoutId id="2147485172" r:id="rId132"/>
    <p:sldLayoutId id="2147485173" r:id="rId133"/>
    <p:sldLayoutId id="2147485174" r:id="rId134"/>
    <p:sldLayoutId id="2147485331" r:id="rId135"/>
    <p:sldLayoutId id="2147485332" r:id="rId136"/>
    <p:sldLayoutId id="2147485333" r:id="rId137"/>
    <p:sldLayoutId id="2147485334" r:id="rId138"/>
    <p:sldLayoutId id="2147485335" r:id="rId139"/>
    <p:sldLayoutId id="2147485336" r:id="rId140"/>
    <p:sldLayoutId id="2147485337" r:id="rId141"/>
    <p:sldLayoutId id="2147485338" r:id="rId142"/>
    <p:sldLayoutId id="2147485339" r:id="rId143"/>
    <p:sldLayoutId id="2147485340" r:id="rId144"/>
    <p:sldLayoutId id="2147485341" r:id="rId145"/>
    <p:sldLayoutId id="2147485342" r:id="rId146"/>
    <p:sldLayoutId id="2147485343" r:id="rId147"/>
    <p:sldLayoutId id="2147485344" r:id="rId148"/>
    <p:sldLayoutId id="2147485345" r:id="rId149"/>
    <p:sldLayoutId id="2147485346" r:id="rId150"/>
    <p:sldLayoutId id="2147485347" r:id="rId151"/>
    <p:sldLayoutId id="2147485348" r:id="rId152"/>
    <p:sldLayoutId id="2147485349" r:id="rId153"/>
    <p:sldLayoutId id="2147485350" r:id="rId154"/>
    <p:sldLayoutId id="2147485351" r:id="rId155"/>
    <p:sldLayoutId id="2147485352" r:id="rId156"/>
    <p:sldLayoutId id="2147485353" r:id="rId157"/>
    <p:sldLayoutId id="2147485354" r:id="rId158"/>
    <p:sldLayoutId id="2147485355" r:id="rId159"/>
    <p:sldLayoutId id="2147485356" r:id="rId160"/>
    <p:sldLayoutId id="2147485357" r:id="rId161"/>
    <p:sldLayoutId id="2147485358" r:id="rId162"/>
    <p:sldLayoutId id="2147485359" r:id="rId163"/>
    <p:sldLayoutId id="2147485360" r:id="rId164"/>
    <p:sldLayoutId id="2147485361" r:id="rId165"/>
    <p:sldLayoutId id="2147485362" r:id="rId166"/>
    <p:sldLayoutId id="2147485327" r:id="rId167"/>
    <p:sldLayoutId id="2147485377" r:id="rId168"/>
    <p:sldLayoutId id="2147485378" r:id="rId169"/>
    <p:sldLayoutId id="2147485379" r:id="rId170"/>
    <p:sldLayoutId id="2147485381" r:id="rId171"/>
    <p:sldLayoutId id="2147485382" r:id="rId172"/>
    <p:sldLayoutId id="2147485383" r:id="rId173"/>
    <p:sldLayoutId id="2147485390" r:id="rId174"/>
    <p:sldLayoutId id="2147485391" r:id="rId175"/>
    <p:sldLayoutId id="2147485392" r:id="rId176"/>
    <p:sldLayoutId id="2147485393" r:id="rId177"/>
    <p:sldLayoutId id="2147485394" r:id="rId178"/>
    <p:sldLayoutId id="2147485395" r:id="rId179"/>
    <p:sldLayoutId id="2147485396" r:id="rId180"/>
    <p:sldLayoutId id="2147485397" r:id="rId181"/>
    <p:sldLayoutId id="2147485398" r:id="rId182"/>
    <p:sldLayoutId id="2147485399" r:id="rId183"/>
    <p:sldLayoutId id="2147485400" r:id="rId184"/>
    <p:sldLayoutId id="2147485401" r:id="rId185"/>
    <p:sldLayoutId id="2147485402" r:id="rId186"/>
    <p:sldLayoutId id="2147485403" r:id="rId187"/>
    <p:sldLayoutId id="2147485404" r:id="rId188"/>
    <p:sldLayoutId id="2147485405" r:id="rId189"/>
    <p:sldLayoutId id="2147485406" r:id="rId190"/>
    <p:sldLayoutId id="2147485407" r:id="rId191"/>
    <p:sldLayoutId id="2147485408" r:id="rId192"/>
    <p:sldLayoutId id="2147485409" r:id="rId193"/>
    <p:sldLayoutId id="2147485410" r:id="rId194"/>
    <p:sldLayoutId id="2147485411" r:id="rId195"/>
    <p:sldLayoutId id="2147485412" r:id="rId196"/>
    <p:sldLayoutId id="2147485413" r:id="rId197"/>
    <p:sldLayoutId id="2147485414" r:id="rId198"/>
    <p:sldLayoutId id="2147485750" r:id="rId199"/>
    <p:sldLayoutId id="2147485751" r:id="rId200"/>
    <p:sldLayoutId id="2147485752" r:id="rId201"/>
    <p:sldLayoutId id="2147485753" r:id="rId202"/>
    <p:sldLayoutId id="2147485754" r:id="rId203"/>
    <p:sldLayoutId id="2147485755" r:id="rId204"/>
    <p:sldLayoutId id="2147485779" r:id="rId205"/>
    <p:sldLayoutId id="2147485780" r:id="rId206"/>
    <p:sldLayoutId id="2147485925" r:id="rId207"/>
    <p:sldLayoutId id="2147485926" r:id="rId208"/>
    <p:sldLayoutId id="2147485930" r:id="rId209"/>
    <p:sldLayoutId id="2147485931" r:id="rId210"/>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15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customXml" Target="../ink/ink2.xml"/><Relationship Id="rId4" Type="http://schemas.openxmlformats.org/officeDocument/2006/relationships/image" Target="../media/image22.emf"/></Relationships>
</file>

<file path=ppt/slides/_rels/slide28.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customXml" Target="../ink/ink5.xml"/><Relationship Id="rId4" Type="http://schemas.openxmlformats.org/officeDocument/2006/relationships/image" Target="../media/image26.emf"/></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customXml" Target="../ink/ink8.xml"/><Relationship Id="rId4" Type="http://schemas.openxmlformats.org/officeDocument/2006/relationships/image" Target="../media/image22.emf"/></Relationships>
</file>

<file path=ppt/slides/_rels/slide38.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customXml" Target="../ink/ink10.xml"/><Relationship Id="rId7" Type="http://schemas.openxmlformats.org/officeDocument/2006/relationships/customXml" Target="../ink/ink12.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customXml" Target="../ink/ink11.xml"/><Relationship Id="rId4" Type="http://schemas.openxmlformats.org/officeDocument/2006/relationships/image" Target="../media/image26.emf"/></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p:nvPr/>
        </p:nvSpPr>
        <p:spPr>
          <a:xfrm>
            <a:off x="251642" y="1269004"/>
            <a:ext cx="8280724" cy="397455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1" compatLnSpc="0">
            <a:spAutoFit/>
          </a:bodyPr>
          <a:lstStyle/>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dirty="0">
                <a:solidFill>
                  <a:srgbClr val="000000"/>
                </a:solidFill>
                <a:uFillTx/>
                <a:latin typeface="Candara" pitchFamily="34"/>
                <a:ea typeface="Microsoft YaHei" pitchFamily="2"/>
                <a:cs typeface="Dubai Medium" pitchFamily="34"/>
              </a:rPr>
              <a:t>Réunion</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dirty="0">
                <a:solidFill>
                  <a:srgbClr val="000000"/>
                </a:solidFill>
                <a:uFillTx/>
                <a:latin typeface="Candara" pitchFamily="34"/>
                <a:ea typeface="Microsoft YaHei" pitchFamily="2"/>
                <a:cs typeface="Dubai Medium" pitchFamily="34"/>
              </a:rPr>
              <a:t>«  des Amis du Zéro »</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1200" cap="none" spc="0" baseline="0" dirty="0">
              <a:solidFill>
                <a:srgbClr val="000000"/>
              </a:solidFill>
              <a:uFillTx/>
              <a:latin typeface="Candara" pitchFamily="34"/>
              <a:ea typeface="Microsoft YaHei" pitchFamily="2"/>
              <a:cs typeface="Arial" pitchFamily="34"/>
            </a:endParaRPr>
          </a:p>
          <a:p>
            <a:pPr marL="514441" indent="-514075" algn="ctr">
              <a:defRPr sz="1800" b="0" i="0" u="none" strike="noStrike" kern="0" cap="none" spc="0" baseline="0">
                <a:solidFill>
                  <a:srgbClr val="000000"/>
                </a:solidFill>
                <a:uFillTx/>
              </a:defRPr>
            </a:pPr>
            <a:r>
              <a:rPr lang="fr-FR" sz="3600" b="1" dirty="0">
                <a:latin typeface="Candara" pitchFamily="34"/>
              </a:rPr>
              <a:t>samedi 5 février 2022</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0" i="0" u="none" strike="noStrike" kern="1200" cap="none" spc="0" baseline="0" dirty="0" smtClean="0">
                <a:solidFill>
                  <a:srgbClr val="000000"/>
                </a:solidFill>
                <a:uFillTx/>
                <a:latin typeface="Candara" pitchFamily="34"/>
                <a:ea typeface="Microsoft YaHei" pitchFamily="2"/>
                <a:cs typeface="Arial" pitchFamily="34"/>
              </a:rPr>
              <a:t>de </a:t>
            </a:r>
            <a:r>
              <a:rPr lang="fr-FR" sz="3600" b="0" i="0" u="none" strike="noStrike" kern="1200" cap="none" spc="0" baseline="0" dirty="0">
                <a:solidFill>
                  <a:srgbClr val="000000"/>
                </a:solidFill>
                <a:uFillTx/>
                <a:latin typeface="Candara" pitchFamily="34"/>
                <a:ea typeface="Microsoft YaHei" pitchFamily="2"/>
                <a:cs typeface="Arial" pitchFamily="34"/>
              </a:rPr>
              <a:t>10 à 16 heures</a:t>
            </a:r>
          </a:p>
          <a:p>
            <a:pPr marL="514441" marR="0" lvl="0" indent="-514075"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0" i="0" u="none" strike="noStrike" kern="1200" cap="none" spc="0" baseline="0" dirty="0">
                <a:solidFill>
                  <a:srgbClr val="000000"/>
                </a:solidFill>
                <a:uFillTx/>
                <a:latin typeface="Candara" pitchFamily="34"/>
                <a:ea typeface="Microsoft YaHei" pitchFamily="2"/>
                <a:cs typeface="Arial" pitchFamily="34"/>
              </a:rPr>
              <a:t>au VATEL à Nîmes.</a:t>
            </a:r>
          </a:p>
        </p:txBody>
      </p:sp>
    </p:spTree>
    <p:extLst>
      <p:ext uri="{BB962C8B-B14F-4D97-AF65-F5344CB8AC3E}">
        <p14:creationId xmlns:p14="http://schemas.microsoft.com/office/powerpoint/2010/main" val="27105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10</a:t>
            </a:fld>
            <a:endParaRPr lang="fr-FR" dirty="0"/>
          </a:p>
        </p:txBody>
      </p:sp>
      <p:sp>
        <p:nvSpPr>
          <p:cNvPr id="4" name="Rectangle 3"/>
          <p:cNvSpPr/>
          <p:nvPr/>
        </p:nvSpPr>
        <p:spPr>
          <a:xfrm>
            <a:off x="683568" y="1268760"/>
            <a:ext cx="8136904" cy="3046988"/>
          </a:xfrm>
          <a:prstGeom prst="rect">
            <a:avLst/>
          </a:prstGeom>
        </p:spPr>
        <p:txBody>
          <a:bodyPr wrap="square">
            <a:spAutoFit/>
          </a:bodyPr>
          <a:lstStyle/>
          <a:p>
            <a:pPr algn="ctr"/>
            <a:r>
              <a:rPr lang="fr-FR" sz="2400" b="1" dirty="0">
                <a:solidFill>
                  <a:srgbClr val="FF0000"/>
                </a:solidFill>
                <a:latin typeface="Candara" panose="020E0502030303020204" pitchFamily="34" charset="0"/>
              </a:rPr>
              <a:t>Participation le vendredi 13 mai </a:t>
            </a:r>
            <a:endParaRPr lang="fr-FR" sz="2400" b="1" dirty="0" smtClean="0">
              <a:solidFill>
                <a:srgbClr val="FF0000"/>
              </a:solidFill>
              <a:latin typeface="Candara" panose="020E0502030303020204" pitchFamily="34" charset="0"/>
            </a:endParaRPr>
          </a:p>
          <a:p>
            <a:pPr algn="ctr"/>
            <a:endParaRPr lang="fr-FR" sz="2400" dirty="0">
              <a:solidFill>
                <a:srgbClr val="FF0000"/>
              </a:solidFill>
              <a:latin typeface="Candara" panose="020E0502030303020204" pitchFamily="34" charset="0"/>
            </a:endParaRPr>
          </a:p>
          <a:p>
            <a:r>
              <a:rPr lang="fr-FR" dirty="0">
                <a:solidFill>
                  <a:srgbClr val="000000"/>
                </a:solidFill>
                <a:latin typeface="Candara" panose="020E0502030303020204" pitchFamily="34" charset="0"/>
              </a:rPr>
              <a:t>Pour ceux qui souhaitent arriver la veille serez-vous présent : </a:t>
            </a:r>
          </a:p>
          <a:p>
            <a:r>
              <a:rPr lang="fr-FR" dirty="0">
                <a:solidFill>
                  <a:srgbClr val="000000"/>
                </a:solidFill>
                <a:latin typeface="Candara" panose="020E0502030303020204" pitchFamily="34" charset="0"/>
              </a:rPr>
              <a:t>• Pour nous aider à installer la salle à 17h30 </a:t>
            </a:r>
          </a:p>
          <a:p>
            <a:r>
              <a:rPr lang="fr-FR" dirty="0">
                <a:solidFill>
                  <a:srgbClr val="000000"/>
                </a:solidFill>
                <a:latin typeface="Candara" panose="020E0502030303020204" pitchFamily="34" charset="0"/>
              </a:rPr>
              <a:t>• Au repas en commun le soir 20h00 (paiement sur place) </a:t>
            </a:r>
            <a:endParaRPr lang="fr-FR" dirty="0" smtClean="0">
              <a:solidFill>
                <a:srgbClr val="000000"/>
              </a:solidFill>
              <a:latin typeface="Candara" panose="020E0502030303020204" pitchFamily="34" charset="0"/>
            </a:endParaRPr>
          </a:p>
          <a:p>
            <a:endParaRPr lang="fr-FR" dirty="0">
              <a:solidFill>
                <a:srgbClr val="000000"/>
              </a:solidFill>
              <a:latin typeface="Candara" panose="020E0502030303020204" pitchFamily="34" charset="0"/>
            </a:endParaRPr>
          </a:p>
          <a:p>
            <a:pPr algn="ctr"/>
            <a:r>
              <a:rPr lang="fr-FR" dirty="0">
                <a:solidFill>
                  <a:srgbClr val="000000"/>
                </a:solidFill>
                <a:latin typeface="Candara" panose="020E0502030303020204" pitchFamily="34" charset="0"/>
              </a:rPr>
              <a:t>Si vous souhaitez réserver une chambre à l’Hôtel Vatel - 140 rue Vatel - 30900 Nîmes </a:t>
            </a:r>
          </a:p>
          <a:p>
            <a:pPr algn="ctr"/>
            <a:r>
              <a:rPr lang="fr-FR" dirty="0">
                <a:solidFill>
                  <a:srgbClr val="000000"/>
                </a:solidFill>
                <a:latin typeface="Candara" panose="020E0502030303020204" pitchFamily="34" charset="0"/>
              </a:rPr>
              <a:t>+33(0)4 66 62 57 57 info@hotelvatel.fr </a:t>
            </a:r>
          </a:p>
          <a:p>
            <a:pPr algn="ctr"/>
            <a:r>
              <a:rPr lang="fr-FR" dirty="0">
                <a:solidFill>
                  <a:srgbClr val="000000"/>
                </a:solidFill>
                <a:latin typeface="Candara" panose="020E0502030303020204" pitchFamily="34" charset="0"/>
              </a:rPr>
              <a:t>Dire que vous venez pour la réunion des amateurs /constructeurs </a:t>
            </a:r>
            <a:endParaRPr lang="fr-FR" dirty="0"/>
          </a:p>
        </p:txBody>
      </p:sp>
      <p:sp>
        <p:nvSpPr>
          <p:cNvPr id="5" name="ZoneTexte 4"/>
          <p:cNvSpPr txBox="1"/>
          <p:nvPr/>
        </p:nvSpPr>
        <p:spPr>
          <a:xfrm>
            <a:off x="3131840" y="692696"/>
            <a:ext cx="2937022" cy="369332"/>
          </a:xfrm>
          <a:prstGeom prst="rect">
            <a:avLst/>
          </a:prstGeom>
          <a:noFill/>
        </p:spPr>
        <p:txBody>
          <a:bodyPr wrap="none" rtlCol="0">
            <a:spAutoFit/>
          </a:bodyPr>
          <a:lstStyle/>
          <a:p>
            <a:r>
              <a:rPr lang="fr-FR" b="1" dirty="0" smtClean="0"/>
              <a:t>FICHE D’INSCRIPTION SUITE</a:t>
            </a:r>
            <a:endParaRPr lang="fr-FR" b="1" dirty="0"/>
          </a:p>
        </p:txBody>
      </p:sp>
    </p:spTree>
    <p:extLst>
      <p:ext uri="{BB962C8B-B14F-4D97-AF65-F5344CB8AC3E}">
        <p14:creationId xmlns:p14="http://schemas.microsoft.com/office/powerpoint/2010/main" val="11442752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100</a:t>
            </a:fld>
            <a:endParaRPr lang="fr-FR" dirty="0"/>
          </a:p>
        </p:txBody>
      </p:sp>
      <p:sp>
        <p:nvSpPr>
          <p:cNvPr id="4" name="Rectangle 3"/>
          <p:cNvSpPr/>
          <p:nvPr/>
        </p:nvSpPr>
        <p:spPr>
          <a:xfrm>
            <a:off x="2771800" y="116632"/>
            <a:ext cx="2903359" cy="369332"/>
          </a:xfrm>
          <a:prstGeom prst="rect">
            <a:avLst/>
          </a:prstGeom>
        </p:spPr>
        <p:txBody>
          <a:bodyPr wrap="none">
            <a:spAutoFit/>
          </a:bodyPr>
          <a:lstStyle/>
          <a:p>
            <a:r>
              <a:rPr lang="nb-NO" dirty="0">
                <a:solidFill>
                  <a:srgbClr val="333333"/>
                </a:solidFill>
                <a:latin typeface="Roboto"/>
              </a:rPr>
              <a:t>diésel prototype 262 BD 1 </a:t>
            </a:r>
            <a:endParaRPr lang="fr-FR" dirty="0"/>
          </a:p>
        </p:txBody>
      </p:sp>
      <p:pic>
        <p:nvPicPr>
          <p:cNvPr id="8194"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134516"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4257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normAutofit/>
          </a:bodyPr>
          <a:lstStyle/>
          <a:p>
            <a:pPr marL="0" indent="0" algn="ctr">
              <a:buNone/>
            </a:pPr>
            <a:r>
              <a:rPr lang="fr-FR" sz="3600" dirty="0" smtClean="0"/>
              <a:t>LES PROTOTYPES RENAULT</a:t>
            </a:r>
            <a:endParaRPr lang="fr-FR" sz="3600" dirty="0"/>
          </a:p>
        </p:txBody>
      </p:sp>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101</a:t>
            </a:fld>
            <a:endParaRPr lang="fr-FR" dirty="0"/>
          </a:p>
        </p:txBody>
      </p:sp>
      <p:sp>
        <p:nvSpPr>
          <p:cNvPr id="6" name="Espace réservé du contenu 5"/>
          <p:cNvSpPr>
            <a:spLocks noGrp="1"/>
          </p:cNvSpPr>
          <p:nvPr>
            <p:ph sz="quarter" idx="13"/>
          </p:nvPr>
        </p:nvSpPr>
        <p:spPr/>
        <p:txBody>
          <a:bodyPr/>
          <a:lstStyle/>
          <a:p>
            <a:endParaRPr lang="fr-FR"/>
          </a:p>
        </p:txBody>
      </p:sp>
    </p:spTree>
    <p:extLst>
      <p:ext uri="{BB962C8B-B14F-4D97-AF65-F5344CB8AC3E}">
        <p14:creationId xmlns:p14="http://schemas.microsoft.com/office/powerpoint/2010/main" val="1090651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102</a:t>
            </a:fld>
            <a:endParaRPr lang="fr-FR" dirty="0"/>
          </a:p>
        </p:txBody>
      </p:sp>
      <p:pic>
        <p:nvPicPr>
          <p:cNvPr id="5" name="Image 4"/>
          <p:cNvPicPr>
            <a:picLocks noChangeAspect="1"/>
          </p:cNvPicPr>
          <p:nvPr/>
        </p:nvPicPr>
        <p:blipFill>
          <a:blip r:embed="rId2"/>
          <a:stretch>
            <a:fillRect/>
          </a:stretch>
        </p:blipFill>
        <p:spPr>
          <a:xfrm>
            <a:off x="0" y="648573"/>
            <a:ext cx="9182045" cy="6048672"/>
          </a:xfrm>
          <a:prstGeom prst="rect">
            <a:avLst/>
          </a:prstGeom>
        </p:spPr>
      </p:pic>
      <p:sp>
        <p:nvSpPr>
          <p:cNvPr id="6" name="ZoneTexte 5"/>
          <p:cNvSpPr txBox="1"/>
          <p:nvPr/>
        </p:nvSpPr>
        <p:spPr>
          <a:xfrm>
            <a:off x="3851920" y="243310"/>
            <a:ext cx="2401619" cy="369332"/>
          </a:xfrm>
          <a:prstGeom prst="rect">
            <a:avLst/>
          </a:prstGeom>
          <a:noFill/>
        </p:spPr>
        <p:txBody>
          <a:bodyPr wrap="none" rtlCol="0">
            <a:spAutoFit/>
          </a:bodyPr>
          <a:lstStyle/>
          <a:p>
            <a:r>
              <a:rPr lang="fr-FR" dirty="0" smtClean="0"/>
              <a:t>040 DF 1 puis BB 60041</a:t>
            </a:r>
            <a:endParaRPr lang="fr-FR" dirty="0"/>
          </a:p>
        </p:txBody>
      </p:sp>
    </p:spTree>
    <p:extLst>
      <p:ext uri="{BB962C8B-B14F-4D97-AF65-F5344CB8AC3E}">
        <p14:creationId xmlns:p14="http://schemas.microsoft.com/office/powerpoint/2010/main" val="19307579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103</a:t>
            </a:fld>
            <a:endParaRPr lang="fr-FR" dirty="0"/>
          </a:p>
        </p:txBody>
      </p:sp>
      <p:pic>
        <p:nvPicPr>
          <p:cNvPr id="4" name="Image 3"/>
          <p:cNvPicPr>
            <a:picLocks noChangeAspect="1"/>
          </p:cNvPicPr>
          <p:nvPr/>
        </p:nvPicPr>
        <p:blipFill>
          <a:blip r:embed="rId2"/>
          <a:stretch>
            <a:fillRect/>
          </a:stretch>
        </p:blipFill>
        <p:spPr>
          <a:xfrm>
            <a:off x="0" y="595312"/>
            <a:ext cx="9144000" cy="6072188"/>
          </a:xfrm>
          <a:prstGeom prst="rect">
            <a:avLst/>
          </a:prstGeom>
        </p:spPr>
      </p:pic>
      <p:sp>
        <p:nvSpPr>
          <p:cNvPr id="5" name="ZoneTexte 4"/>
          <p:cNvSpPr txBox="1"/>
          <p:nvPr/>
        </p:nvSpPr>
        <p:spPr>
          <a:xfrm>
            <a:off x="3923928" y="20929"/>
            <a:ext cx="1999265" cy="369332"/>
          </a:xfrm>
          <a:prstGeom prst="rect">
            <a:avLst/>
          </a:prstGeom>
          <a:noFill/>
        </p:spPr>
        <p:txBody>
          <a:bodyPr wrap="none" rtlCol="0">
            <a:spAutoFit/>
          </a:bodyPr>
          <a:lstStyle/>
          <a:p>
            <a:r>
              <a:rPr lang="fr-FR" dirty="0" smtClean="0"/>
              <a:t>040 GA 1  à turbine</a:t>
            </a:r>
            <a:endParaRPr lang="fr-FR" dirty="0"/>
          </a:p>
        </p:txBody>
      </p:sp>
    </p:spTree>
    <p:extLst>
      <p:ext uri="{BB962C8B-B14F-4D97-AF65-F5344CB8AC3E}">
        <p14:creationId xmlns:p14="http://schemas.microsoft.com/office/powerpoint/2010/main" val="12925166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215094" y="274638"/>
            <a:ext cx="4471706" cy="1143000"/>
          </a:xfrm>
        </p:spPr>
        <p:txBody>
          <a:bodyPr>
            <a:normAutofit fontScale="90000"/>
          </a:bodyPr>
          <a:lstStyle/>
          <a:p>
            <a:r>
              <a:rPr lang="fr-FR" sz="3600" dirty="0" smtClean="0"/>
              <a:t>030 DA puis C 61000 et 030-DTA </a:t>
            </a:r>
            <a:endParaRPr lang="fr-FR" sz="3600" dirty="0"/>
          </a:p>
        </p:txBody>
      </p:sp>
      <p:pic>
        <p:nvPicPr>
          <p:cNvPr id="6" name="Espace réservé du contenu 5"/>
          <p:cNvPicPr>
            <a:picLocks noGrp="1" noChangeAspect="1"/>
          </p:cNvPicPr>
          <p:nvPr>
            <p:ph idx="1"/>
          </p:nvPr>
        </p:nvPicPr>
        <p:blipFill>
          <a:blip r:embed="rId2"/>
          <a:stretch>
            <a:fillRect/>
          </a:stretch>
        </p:blipFill>
        <p:spPr>
          <a:xfrm>
            <a:off x="3325541" y="3235325"/>
            <a:ext cx="5715000" cy="3486150"/>
          </a:xfrm>
          <a:prstGeom prst="rect">
            <a:avLst/>
          </a:prstGeom>
        </p:spPr>
      </p:pic>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104</a:t>
            </a:fld>
            <a:endParaRPr lang="fr-FR" dirty="0"/>
          </a:p>
        </p:txBody>
      </p:sp>
      <p:pic>
        <p:nvPicPr>
          <p:cNvPr id="5122" name="Picture 2" descr="1.thumb.jpg.1cd2b044b9ee7ef63030a1d3f4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46"/>
            <a:ext cx="4215094" cy="376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0393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030-DC puis C 60002</a:t>
            </a:r>
            <a:endParaRPr lang="fr-FR" dirty="0"/>
          </a:p>
        </p:txBody>
      </p:sp>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105</a:t>
            </a:fld>
            <a:endParaRPr lang="fr-FR" dirty="0"/>
          </a:p>
        </p:txBody>
      </p:sp>
      <p:pic>
        <p:nvPicPr>
          <p:cNvPr id="7" name="Espace réservé du contenu 6"/>
          <p:cNvPicPr>
            <a:picLocks noGrp="1" noChangeAspect="1"/>
          </p:cNvPicPr>
          <p:nvPr>
            <p:ph idx="1"/>
          </p:nvPr>
        </p:nvPicPr>
        <p:blipFill>
          <a:blip r:embed="rId2"/>
          <a:stretch>
            <a:fillRect/>
          </a:stretch>
        </p:blipFill>
        <p:spPr>
          <a:xfrm>
            <a:off x="1552575" y="1748631"/>
            <a:ext cx="6038850" cy="4229100"/>
          </a:xfrm>
          <a:prstGeom prst="rect">
            <a:avLst/>
          </a:prstGeom>
        </p:spPr>
      </p:pic>
    </p:spTree>
    <p:extLst>
      <p:ext uri="{BB962C8B-B14F-4D97-AF65-F5344CB8AC3E}">
        <p14:creationId xmlns:p14="http://schemas.microsoft.com/office/powerpoint/2010/main" val="10706632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106</a:t>
            </a:fld>
            <a:endParaRPr lang="fr-FR" dirty="0"/>
          </a:p>
        </p:txBody>
      </p:sp>
      <p:pic>
        <p:nvPicPr>
          <p:cNvPr id="4" name="Image 3"/>
          <p:cNvPicPr>
            <a:picLocks noChangeAspect="1"/>
          </p:cNvPicPr>
          <p:nvPr/>
        </p:nvPicPr>
        <p:blipFill>
          <a:blip r:embed="rId2"/>
          <a:stretch>
            <a:fillRect/>
          </a:stretch>
        </p:blipFill>
        <p:spPr>
          <a:xfrm>
            <a:off x="-1" y="404665"/>
            <a:ext cx="8604449" cy="6453336"/>
          </a:xfrm>
          <a:prstGeom prst="rect">
            <a:avLst/>
          </a:prstGeom>
        </p:spPr>
      </p:pic>
      <p:sp>
        <p:nvSpPr>
          <p:cNvPr id="7" name="ZoneTexte 6"/>
          <p:cNvSpPr txBox="1"/>
          <p:nvPr/>
        </p:nvSpPr>
        <p:spPr>
          <a:xfrm>
            <a:off x="1687989" y="35333"/>
            <a:ext cx="3163045" cy="369332"/>
          </a:xfrm>
          <a:prstGeom prst="rect">
            <a:avLst/>
          </a:prstGeom>
          <a:noFill/>
        </p:spPr>
        <p:txBody>
          <a:bodyPr wrap="none" rtlCol="0">
            <a:spAutoFit/>
          </a:bodyPr>
          <a:lstStyle/>
          <a:p>
            <a:r>
              <a:rPr lang="fr-FR" dirty="0" smtClean="0"/>
              <a:t>040 DA puis A1A 62001 à 62100</a:t>
            </a:r>
            <a:endParaRPr lang="fr-FR" dirty="0"/>
          </a:p>
        </p:txBody>
      </p:sp>
    </p:spTree>
    <p:extLst>
      <p:ext uri="{BB962C8B-B14F-4D97-AF65-F5344CB8AC3E}">
        <p14:creationId xmlns:p14="http://schemas.microsoft.com/office/powerpoint/2010/main" val="33807190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8656"/>
            <a:ext cx="9144000" cy="6179344"/>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107</a:t>
            </a:fld>
            <a:endParaRPr lang="fr-FR" dirty="0"/>
          </a:p>
        </p:txBody>
      </p:sp>
      <p:sp>
        <p:nvSpPr>
          <p:cNvPr id="4" name="Rectangle 3"/>
          <p:cNvSpPr/>
          <p:nvPr/>
        </p:nvSpPr>
        <p:spPr>
          <a:xfrm>
            <a:off x="3108805" y="142008"/>
            <a:ext cx="2724015" cy="369332"/>
          </a:xfrm>
          <a:prstGeom prst="rect">
            <a:avLst/>
          </a:prstGeom>
        </p:spPr>
        <p:txBody>
          <a:bodyPr wrap="none">
            <a:spAutoFit/>
          </a:bodyPr>
          <a:lstStyle/>
          <a:p>
            <a:r>
              <a:rPr lang="fr-FR" dirty="0">
                <a:solidFill>
                  <a:srgbClr val="333333"/>
                </a:solidFill>
                <a:latin typeface="Roboto"/>
              </a:rPr>
              <a:t>A1A </a:t>
            </a:r>
            <a:r>
              <a:rPr lang="fr-FR" dirty="0" err="1">
                <a:solidFill>
                  <a:srgbClr val="333333"/>
                </a:solidFill>
                <a:latin typeface="Roboto"/>
              </a:rPr>
              <a:t>A1A</a:t>
            </a:r>
            <a:r>
              <a:rPr lang="fr-FR" dirty="0">
                <a:solidFill>
                  <a:srgbClr val="333333"/>
                </a:solidFill>
                <a:latin typeface="Roboto"/>
              </a:rPr>
              <a:t> 62046 Baldwin </a:t>
            </a:r>
            <a:endParaRPr lang="fr-FR" dirty="0"/>
          </a:p>
        </p:txBody>
      </p:sp>
    </p:spTree>
    <p:extLst>
      <p:ext uri="{BB962C8B-B14F-4D97-AF65-F5344CB8AC3E}">
        <p14:creationId xmlns:p14="http://schemas.microsoft.com/office/powerpoint/2010/main" val="14626299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5442C85-1EC8-4EF7-86B7-CC7A02CB68C9}"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Rectangle 3"/>
          <p:cNvSpPr/>
          <p:nvPr/>
        </p:nvSpPr>
        <p:spPr>
          <a:xfrm>
            <a:off x="427146" y="116632"/>
            <a:ext cx="6580648" cy="369332"/>
          </a:xfrm>
          <a:prstGeom prst="rect">
            <a:avLst/>
          </a:prstGeom>
        </p:spPr>
        <p:txBody>
          <a:bodyPr wrap="none">
            <a:spAutoFit/>
          </a:bodyPr>
          <a:lstStyle/>
          <a:p>
            <a:r>
              <a:rPr lang="fr-FR" dirty="0">
                <a:solidFill>
                  <a:srgbClr val="333333"/>
                </a:solidFill>
                <a:latin typeface="Roboto"/>
              </a:rPr>
              <a:t>La locomotive Diesel 040 </a:t>
            </a:r>
            <a:r>
              <a:rPr lang="fr-FR" dirty="0" smtClean="0">
                <a:solidFill>
                  <a:srgbClr val="333333"/>
                </a:solidFill>
                <a:latin typeface="Roboto"/>
              </a:rPr>
              <a:t>DE  puis 63001 à 108 </a:t>
            </a:r>
            <a:r>
              <a:rPr lang="fr-FR" dirty="0" smtClean="0"/>
              <a:t>moteurs </a:t>
            </a:r>
            <a:r>
              <a:rPr lang="fr-FR" dirty="0"/>
              <a:t>Sulzer</a:t>
            </a:r>
          </a:p>
        </p:txBody>
      </p:sp>
      <p:pic>
        <p:nvPicPr>
          <p:cNvPr id="10244" name="Picture 4" descr="Loco  040 DE 17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8680"/>
            <a:ext cx="9144000" cy="6482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030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109</a:t>
            </a:fld>
            <a:endParaRPr lang="fr-FR" dirty="0"/>
          </a:p>
        </p:txBody>
      </p:sp>
      <p:pic>
        <p:nvPicPr>
          <p:cNvPr id="4" name="Image 3"/>
          <p:cNvPicPr>
            <a:picLocks noChangeAspect="1"/>
          </p:cNvPicPr>
          <p:nvPr/>
        </p:nvPicPr>
        <p:blipFill>
          <a:blip r:embed="rId2"/>
          <a:stretch>
            <a:fillRect/>
          </a:stretch>
        </p:blipFill>
        <p:spPr>
          <a:xfrm>
            <a:off x="0" y="548680"/>
            <a:ext cx="9122435" cy="6081623"/>
          </a:xfrm>
          <a:prstGeom prst="rect">
            <a:avLst/>
          </a:prstGeom>
        </p:spPr>
      </p:pic>
    </p:spTree>
    <p:extLst>
      <p:ext uri="{BB962C8B-B14F-4D97-AF65-F5344CB8AC3E}">
        <p14:creationId xmlns:p14="http://schemas.microsoft.com/office/powerpoint/2010/main" val="3277716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11</a:t>
            </a:fld>
            <a:endParaRPr lang="fr-FR" dirty="0"/>
          </a:p>
        </p:txBody>
      </p:sp>
      <p:sp>
        <p:nvSpPr>
          <p:cNvPr id="4" name="Rectangle 3"/>
          <p:cNvSpPr/>
          <p:nvPr/>
        </p:nvSpPr>
        <p:spPr>
          <a:xfrm>
            <a:off x="611560" y="1466960"/>
            <a:ext cx="7355160" cy="5078313"/>
          </a:xfrm>
          <a:prstGeom prst="rect">
            <a:avLst/>
          </a:prstGeom>
        </p:spPr>
        <p:txBody>
          <a:bodyPr wrap="square">
            <a:spAutoFit/>
          </a:bodyPr>
          <a:lstStyle/>
          <a:p>
            <a:pPr algn="ctr"/>
            <a:r>
              <a:rPr lang="fr-FR" sz="2400" b="1" dirty="0" smtClean="0">
                <a:latin typeface="+mj-lt"/>
              </a:rPr>
              <a:t>NÎMES DIMANCHE </a:t>
            </a:r>
            <a:r>
              <a:rPr lang="fr-FR" sz="2400" b="1" dirty="0">
                <a:latin typeface="+mj-lt"/>
              </a:rPr>
              <a:t>17 AVRIL </a:t>
            </a:r>
            <a:r>
              <a:rPr lang="fr-FR" sz="2400" b="1" dirty="0" smtClean="0">
                <a:latin typeface="+mj-lt"/>
              </a:rPr>
              <a:t>2022 </a:t>
            </a:r>
          </a:p>
          <a:p>
            <a:pPr algn="ctr"/>
            <a:r>
              <a:rPr lang="fr-FR" sz="2400" b="1" dirty="0" smtClean="0">
                <a:latin typeface="+mj-lt"/>
              </a:rPr>
              <a:t>De </a:t>
            </a:r>
            <a:r>
              <a:rPr lang="fr-FR" sz="2400" b="1" dirty="0">
                <a:latin typeface="+mj-lt"/>
              </a:rPr>
              <a:t>9h00 à </a:t>
            </a:r>
            <a:r>
              <a:rPr lang="fr-FR" sz="2400" b="1" dirty="0" smtClean="0">
                <a:latin typeface="+mj-lt"/>
              </a:rPr>
              <a:t>17h00.</a:t>
            </a:r>
            <a:endParaRPr lang="fr-FR" sz="2400" b="1" dirty="0">
              <a:latin typeface="+mj-lt"/>
            </a:endParaRPr>
          </a:p>
          <a:p>
            <a:pPr algn="ctr"/>
            <a:r>
              <a:rPr lang="fr-FR" sz="2400" b="1" dirty="0">
                <a:latin typeface="+mj-lt"/>
              </a:rPr>
              <a:t>45ème BOURSE </a:t>
            </a:r>
            <a:r>
              <a:rPr lang="fr-FR" sz="2400" b="1" dirty="0" smtClean="0">
                <a:latin typeface="+mj-lt"/>
              </a:rPr>
              <a:t>FERROVIAIRE BOURSE </a:t>
            </a:r>
            <a:r>
              <a:rPr lang="fr-FR" sz="2400" b="1" dirty="0">
                <a:latin typeface="+mj-lt"/>
              </a:rPr>
              <a:t>D’ÉCHANGE D’OBJETS, MODÈLES RÉDUITS ANCIENS &amp; MODERNES, </a:t>
            </a:r>
            <a:r>
              <a:rPr lang="fr-FR" sz="2400" b="1" dirty="0" smtClean="0">
                <a:latin typeface="+mj-lt"/>
              </a:rPr>
              <a:t>LIVRES,DOCUMENTS </a:t>
            </a:r>
            <a:r>
              <a:rPr lang="fr-FR" sz="2400" b="1" dirty="0">
                <a:latin typeface="+mj-lt"/>
              </a:rPr>
              <a:t>&amp; </a:t>
            </a:r>
            <a:r>
              <a:rPr lang="fr-FR" sz="2400" b="1" dirty="0" smtClean="0">
                <a:latin typeface="+mj-lt"/>
              </a:rPr>
              <a:t>AUTRES.</a:t>
            </a:r>
            <a:endParaRPr lang="fr-FR" sz="2400" b="1" dirty="0">
              <a:latin typeface="+mj-lt"/>
            </a:endParaRPr>
          </a:p>
          <a:p>
            <a:pPr algn="ctr"/>
            <a:endParaRPr lang="fr-FR" sz="2400" b="1" dirty="0" smtClean="0">
              <a:latin typeface="+mj-lt"/>
            </a:endParaRPr>
          </a:p>
          <a:p>
            <a:pPr algn="ctr"/>
            <a:r>
              <a:rPr lang="fr-FR" sz="2000" b="1" dirty="0" smtClean="0">
                <a:latin typeface="+mj-lt"/>
              </a:rPr>
              <a:t>Organisée </a:t>
            </a:r>
            <a:r>
              <a:rPr lang="fr-FR" sz="2000" b="1" dirty="0">
                <a:latin typeface="+mj-lt"/>
              </a:rPr>
              <a:t>par : l’Amicale des Anciens &amp; Amis de la traction Vapeur de la SNCF</a:t>
            </a:r>
          </a:p>
          <a:p>
            <a:pPr algn="ctr"/>
            <a:r>
              <a:rPr lang="fr-FR" sz="2000" b="1" dirty="0">
                <a:latin typeface="+mj-lt"/>
              </a:rPr>
              <a:t>A.A.A.T.V. - S.N.C.F.</a:t>
            </a:r>
          </a:p>
          <a:p>
            <a:pPr algn="ctr"/>
            <a:r>
              <a:rPr lang="fr-FR" sz="2000" b="1" dirty="0">
                <a:latin typeface="+mj-lt"/>
              </a:rPr>
              <a:t>Au MUSÉE DU CHEMIN DE FER. NÎMES</a:t>
            </a:r>
          </a:p>
          <a:p>
            <a:pPr algn="ctr"/>
            <a:r>
              <a:rPr lang="fr-FR" sz="2000" b="1" dirty="0">
                <a:latin typeface="+mj-lt"/>
              </a:rPr>
              <a:t>97 rue Pierre SÉMARD 30000 </a:t>
            </a:r>
            <a:r>
              <a:rPr lang="fr-FR" sz="2000" b="1" dirty="0" smtClean="0">
                <a:latin typeface="+mj-lt"/>
              </a:rPr>
              <a:t>NÎMES</a:t>
            </a:r>
          </a:p>
          <a:p>
            <a:pPr algn="ctr"/>
            <a:endParaRPr lang="fr-FR" sz="2000" b="1" dirty="0">
              <a:latin typeface="+mj-lt"/>
            </a:endParaRPr>
          </a:p>
          <a:p>
            <a:pPr algn="ctr"/>
            <a:r>
              <a:rPr lang="fr-FR" sz="2000" b="1" dirty="0" smtClean="0">
                <a:latin typeface="+mj-lt"/>
              </a:rPr>
              <a:t>Contacts </a:t>
            </a:r>
            <a:r>
              <a:rPr lang="fr-FR" sz="2000" b="1" dirty="0">
                <a:latin typeface="+mj-lt"/>
              </a:rPr>
              <a:t>: museechemindefer@gmail.com 06.25.59.17.32. ou jeannoel.cotte@yahoo.fr 06.03.42.02.13.</a:t>
            </a:r>
          </a:p>
          <a:p>
            <a:pPr algn="ctr"/>
            <a:r>
              <a:rPr lang="fr-FR" sz="2000" b="1" dirty="0">
                <a:latin typeface="+mj-lt"/>
              </a:rPr>
              <a:t>www.musee-du-chemin-de-fer.fr</a:t>
            </a:r>
          </a:p>
        </p:txBody>
      </p:sp>
      <p:pic>
        <p:nvPicPr>
          <p:cNvPr id="5" name="Image 4"/>
          <p:cNvPicPr>
            <a:picLocks noChangeAspect="1"/>
          </p:cNvPicPr>
          <p:nvPr/>
        </p:nvPicPr>
        <p:blipFill>
          <a:blip r:embed="rId2"/>
          <a:stretch>
            <a:fillRect/>
          </a:stretch>
        </p:blipFill>
        <p:spPr>
          <a:xfrm>
            <a:off x="3491880" y="0"/>
            <a:ext cx="2016224" cy="1339019"/>
          </a:xfrm>
          <a:prstGeom prst="rect">
            <a:avLst/>
          </a:prstGeom>
        </p:spPr>
      </p:pic>
    </p:spTree>
    <p:extLst>
      <p:ext uri="{BB962C8B-B14F-4D97-AF65-F5344CB8AC3E}">
        <p14:creationId xmlns:p14="http://schemas.microsoft.com/office/powerpoint/2010/main" val="34115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110</a:t>
            </a:fld>
            <a:endParaRPr lang="fr-FR" dirty="0"/>
          </a:p>
        </p:txBody>
      </p:sp>
      <p:sp>
        <p:nvSpPr>
          <p:cNvPr id="4" name="Rectangle 3"/>
          <p:cNvSpPr/>
          <p:nvPr/>
        </p:nvSpPr>
        <p:spPr>
          <a:xfrm>
            <a:off x="971600" y="44624"/>
            <a:ext cx="5904656" cy="369332"/>
          </a:xfrm>
          <a:prstGeom prst="rect">
            <a:avLst/>
          </a:prstGeom>
        </p:spPr>
        <p:txBody>
          <a:bodyPr wrap="square">
            <a:spAutoFit/>
          </a:bodyPr>
          <a:lstStyle/>
          <a:p>
            <a:r>
              <a:rPr lang="fr-FR" dirty="0"/>
              <a:t>La locomotive Diesel </a:t>
            </a:r>
            <a:r>
              <a:rPr lang="fr-FR" dirty="0" smtClean="0"/>
              <a:t>63109 </a:t>
            </a:r>
            <a:r>
              <a:rPr lang="fr-FR" dirty="0"/>
              <a:t>à </a:t>
            </a:r>
            <a:r>
              <a:rPr lang="fr-FR" dirty="0" smtClean="0"/>
              <a:t>63195</a:t>
            </a:r>
            <a:endParaRPr lang="fr-FR" dirty="0"/>
          </a:p>
        </p:txBody>
      </p:sp>
      <p:pic>
        <p:nvPicPr>
          <p:cNvPr id="5" name="Image 4"/>
          <p:cNvPicPr>
            <a:picLocks noChangeAspect="1"/>
          </p:cNvPicPr>
          <p:nvPr/>
        </p:nvPicPr>
        <p:blipFill>
          <a:blip r:embed="rId2"/>
          <a:stretch>
            <a:fillRect/>
          </a:stretch>
        </p:blipFill>
        <p:spPr>
          <a:xfrm>
            <a:off x="457200" y="646976"/>
            <a:ext cx="8172400" cy="6211024"/>
          </a:xfrm>
          <a:prstGeom prst="rect">
            <a:avLst/>
          </a:prstGeom>
        </p:spPr>
      </p:pic>
    </p:spTree>
    <p:extLst>
      <p:ext uri="{BB962C8B-B14F-4D97-AF65-F5344CB8AC3E}">
        <p14:creationId xmlns:p14="http://schemas.microsoft.com/office/powerpoint/2010/main" val="21825696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111</a:t>
            </a:fld>
            <a:endParaRPr lang="fr-FR" dirty="0"/>
          </a:p>
        </p:txBody>
      </p:sp>
      <p:sp>
        <p:nvSpPr>
          <p:cNvPr id="4" name="Rectangle 3"/>
          <p:cNvSpPr/>
          <p:nvPr/>
        </p:nvSpPr>
        <p:spPr>
          <a:xfrm>
            <a:off x="3203848" y="188640"/>
            <a:ext cx="1875835" cy="369332"/>
          </a:xfrm>
          <a:prstGeom prst="rect">
            <a:avLst/>
          </a:prstGeom>
        </p:spPr>
        <p:txBody>
          <a:bodyPr wrap="none">
            <a:spAutoFit/>
          </a:bodyPr>
          <a:lstStyle/>
          <a:p>
            <a:r>
              <a:rPr lang="fr-FR" dirty="0"/>
              <a:t>BB 63196 à 63250</a:t>
            </a:r>
          </a:p>
        </p:txBody>
      </p:sp>
      <p:pic>
        <p:nvPicPr>
          <p:cNvPr id="5" name="Image 4"/>
          <p:cNvPicPr>
            <a:picLocks noChangeAspect="1"/>
          </p:cNvPicPr>
          <p:nvPr/>
        </p:nvPicPr>
        <p:blipFill>
          <a:blip r:embed="rId2"/>
          <a:stretch>
            <a:fillRect/>
          </a:stretch>
        </p:blipFill>
        <p:spPr>
          <a:xfrm>
            <a:off x="179512" y="692696"/>
            <a:ext cx="8905611" cy="6235667"/>
          </a:xfrm>
          <a:prstGeom prst="rect">
            <a:avLst/>
          </a:prstGeom>
        </p:spPr>
      </p:pic>
    </p:spTree>
    <p:extLst>
      <p:ext uri="{BB962C8B-B14F-4D97-AF65-F5344CB8AC3E}">
        <p14:creationId xmlns:p14="http://schemas.microsoft.com/office/powerpoint/2010/main" val="28149216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112</a:t>
            </a:fld>
            <a:endParaRPr lang="fr-FR" dirty="0"/>
          </a:p>
        </p:txBody>
      </p:sp>
      <p:pic>
        <p:nvPicPr>
          <p:cNvPr id="4" name="Image 3"/>
          <p:cNvPicPr>
            <a:picLocks noChangeAspect="1"/>
          </p:cNvPicPr>
          <p:nvPr/>
        </p:nvPicPr>
        <p:blipFill>
          <a:blip r:embed="rId2"/>
          <a:stretch>
            <a:fillRect/>
          </a:stretch>
        </p:blipFill>
        <p:spPr>
          <a:xfrm>
            <a:off x="-9243" y="629312"/>
            <a:ext cx="9117748" cy="6019138"/>
          </a:xfrm>
          <a:prstGeom prst="rect">
            <a:avLst/>
          </a:prstGeom>
        </p:spPr>
      </p:pic>
      <p:sp>
        <p:nvSpPr>
          <p:cNvPr id="6" name="Rectangle 5"/>
          <p:cNvSpPr/>
          <p:nvPr/>
        </p:nvSpPr>
        <p:spPr>
          <a:xfrm>
            <a:off x="1524000" y="26832"/>
            <a:ext cx="5928320" cy="369332"/>
          </a:xfrm>
          <a:prstGeom prst="rect">
            <a:avLst/>
          </a:prstGeom>
        </p:spPr>
        <p:txBody>
          <a:bodyPr wrap="square">
            <a:spAutoFit/>
          </a:bodyPr>
          <a:lstStyle/>
          <a:p>
            <a:r>
              <a:rPr lang="fr-FR" dirty="0"/>
              <a:t>La locomotive Diesel 040 DE </a:t>
            </a:r>
            <a:r>
              <a:rPr lang="fr-FR" dirty="0" smtClean="0"/>
              <a:t>501 </a:t>
            </a:r>
            <a:r>
              <a:rPr lang="fr-FR" dirty="0"/>
              <a:t>à </a:t>
            </a:r>
            <a:r>
              <a:rPr lang="fr-FR" dirty="0" smtClean="0"/>
              <a:t>520 </a:t>
            </a:r>
            <a:r>
              <a:rPr lang="fr-FR" dirty="0"/>
              <a:t>puis </a:t>
            </a:r>
            <a:r>
              <a:rPr lang="fr-FR" dirty="0" smtClean="0"/>
              <a:t>63501 </a:t>
            </a:r>
            <a:r>
              <a:rPr lang="fr-FR" dirty="0"/>
              <a:t>à </a:t>
            </a:r>
            <a:r>
              <a:rPr lang="fr-FR" dirty="0" smtClean="0"/>
              <a:t>530</a:t>
            </a:r>
            <a:endParaRPr lang="fr-FR" dirty="0"/>
          </a:p>
        </p:txBody>
      </p:sp>
    </p:spTree>
    <p:extLst>
      <p:ext uri="{BB962C8B-B14F-4D97-AF65-F5344CB8AC3E}">
        <p14:creationId xmlns:p14="http://schemas.microsoft.com/office/powerpoint/2010/main" val="24039329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113</a:t>
            </a:fld>
            <a:endParaRPr lang="fr-FR" dirty="0"/>
          </a:p>
        </p:txBody>
      </p:sp>
      <p:pic>
        <p:nvPicPr>
          <p:cNvPr id="4" name="Image 3"/>
          <p:cNvPicPr>
            <a:picLocks noChangeAspect="1"/>
          </p:cNvPicPr>
          <p:nvPr/>
        </p:nvPicPr>
        <p:blipFill>
          <a:blip r:embed="rId2"/>
          <a:stretch>
            <a:fillRect/>
          </a:stretch>
        </p:blipFill>
        <p:spPr>
          <a:xfrm>
            <a:off x="-30054" y="737320"/>
            <a:ext cx="9146720" cy="6120680"/>
          </a:xfrm>
          <a:prstGeom prst="rect">
            <a:avLst/>
          </a:prstGeom>
        </p:spPr>
      </p:pic>
      <p:sp>
        <p:nvSpPr>
          <p:cNvPr id="5" name="ZoneTexte 4"/>
          <p:cNvSpPr txBox="1"/>
          <p:nvPr/>
        </p:nvSpPr>
        <p:spPr>
          <a:xfrm>
            <a:off x="3563888" y="188640"/>
            <a:ext cx="1087157" cy="369332"/>
          </a:xfrm>
          <a:prstGeom prst="rect">
            <a:avLst/>
          </a:prstGeom>
          <a:noFill/>
        </p:spPr>
        <p:txBody>
          <a:bodyPr wrap="none" rtlCol="0">
            <a:spAutoFit/>
          </a:bodyPr>
          <a:lstStyle/>
          <a:p>
            <a:r>
              <a:rPr lang="fr-FR" dirty="0" smtClean="0"/>
              <a:t>BB 63707</a:t>
            </a:r>
            <a:endParaRPr lang="fr-FR" dirty="0"/>
          </a:p>
        </p:txBody>
      </p:sp>
    </p:spTree>
    <p:extLst>
      <p:ext uri="{BB962C8B-B14F-4D97-AF65-F5344CB8AC3E}">
        <p14:creationId xmlns:p14="http://schemas.microsoft.com/office/powerpoint/2010/main" val="2287333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114</a:t>
            </a:fld>
            <a:endParaRPr lang="fr-FR" dirty="0"/>
          </a:p>
        </p:txBody>
      </p:sp>
      <p:pic>
        <p:nvPicPr>
          <p:cNvPr id="4" name="Image 3"/>
          <p:cNvPicPr>
            <a:picLocks noChangeAspect="1"/>
          </p:cNvPicPr>
          <p:nvPr/>
        </p:nvPicPr>
        <p:blipFill>
          <a:blip r:embed="rId2"/>
          <a:stretch>
            <a:fillRect/>
          </a:stretch>
        </p:blipFill>
        <p:spPr>
          <a:xfrm>
            <a:off x="0" y="791169"/>
            <a:ext cx="9144000" cy="5652493"/>
          </a:xfrm>
          <a:prstGeom prst="rect">
            <a:avLst/>
          </a:prstGeom>
        </p:spPr>
      </p:pic>
    </p:spTree>
    <p:extLst>
      <p:ext uri="{BB962C8B-B14F-4D97-AF65-F5344CB8AC3E}">
        <p14:creationId xmlns:p14="http://schemas.microsoft.com/office/powerpoint/2010/main" val="34868485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115</a:t>
            </a:fld>
            <a:endParaRPr lang="fr-FR" dirty="0"/>
          </a:p>
        </p:txBody>
      </p:sp>
      <p:pic>
        <p:nvPicPr>
          <p:cNvPr id="4" name="Image 3"/>
          <p:cNvPicPr>
            <a:picLocks noChangeAspect="1"/>
          </p:cNvPicPr>
          <p:nvPr/>
        </p:nvPicPr>
        <p:blipFill>
          <a:blip r:embed="rId2"/>
          <a:stretch>
            <a:fillRect/>
          </a:stretch>
        </p:blipFill>
        <p:spPr>
          <a:xfrm>
            <a:off x="-1" y="821880"/>
            <a:ext cx="9143469" cy="6036119"/>
          </a:xfrm>
          <a:prstGeom prst="rect">
            <a:avLst/>
          </a:prstGeom>
        </p:spPr>
      </p:pic>
      <p:sp>
        <p:nvSpPr>
          <p:cNvPr id="5" name="ZoneTexte 4"/>
          <p:cNvSpPr txBox="1"/>
          <p:nvPr/>
        </p:nvSpPr>
        <p:spPr>
          <a:xfrm>
            <a:off x="2267744" y="404664"/>
            <a:ext cx="2877711" cy="369332"/>
          </a:xfrm>
          <a:prstGeom prst="rect">
            <a:avLst/>
          </a:prstGeom>
          <a:noFill/>
        </p:spPr>
        <p:txBody>
          <a:bodyPr wrap="none" rtlCol="0">
            <a:spAutoFit/>
          </a:bodyPr>
          <a:lstStyle/>
          <a:p>
            <a:r>
              <a:rPr lang="fr-FR" dirty="0" smtClean="0"/>
              <a:t>BB 64701  à 723 ET 801 à 819</a:t>
            </a:r>
            <a:endParaRPr lang="fr-FR" dirty="0"/>
          </a:p>
        </p:txBody>
      </p:sp>
    </p:spTree>
    <p:extLst>
      <p:ext uri="{BB962C8B-B14F-4D97-AF65-F5344CB8AC3E}">
        <p14:creationId xmlns:p14="http://schemas.microsoft.com/office/powerpoint/2010/main" val="19153421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116</a:t>
            </a:fld>
            <a:endParaRPr lang="fr-FR" dirty="0"/>
          </a:p>
        </p:txBody>
      </p:sp>
      <p:pic>
        <p:nvPicPr>
          <p:cNvPr id="4" name="Image 3"/>
          <p:cNvPicPr>
            <a:picLocks noChangeAspect="1"/>
          </p:cNvPicPr>
          <p:nvPr/>
        </p:nvPicPr>
        <p:blipFill>
          <a:blip r:embed="rId2"/>
          <a:stretch>
            <a:fillRect/>
          </a:stretch>
        </p:blipFill>
        <p:spPr>
          <a:xfrm>
            <a:off x="0" y="764704"/>
            <a:ext cx="9132731" cy="5328592"/>
          </a:xfrm>
          <a:prstGeom prst="rect">
            <a:avLst/>
          </a:prstGeom>
        </p:spPr>
      </p:pic>
    </p:spTree>
    <p:extLst>
      <p:ext uri="{BB962C8B-B14F-4D97-AF65-F5344CB8AC3E}">
        <p14:creationId xmlns:p14="http://schemas.microsoft.com/office/powerpoint/2010/main" val="17747592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117</a:t>
            </a:fld>
            <a:endParaRPr lang="fr-FR" dirty="0"/>
          </a:p>
        </p:txBody>
      </p:sp>
      <p:pic>
        <p:nvPicPr>
          <p:cNvPr id="4" name="Image 3"/>
          <p:cNvPicPr>
            <a:picLocks noChangeAspect="1"/>
          </p:cNvPicPr>
          <p:nvPr/>
        </p:nvPicPr>
        <p:blipFill>
          <a:blip r:embed="rId2"/>
          <a:stretch>
            <a:fillRect/>
          </a:stretch>
        </p:blipFill>
        <p:spPr>
          <a:xfrm>
            <a:off x="0" y="0"/>
            <a:ext cx="9144000" cy="6858000"/>
          </a:xfrm>
          <a:prstGeom prst="rect">
            <a:avLst/>
          </a:prstGeom>
        </p:spPr>
      </p:pic>
      <p:sp>
        <p:nvSpPr>
          <p:cNvPr id="6" name="Rectangle 5"/>
          <p:cNvSpPr/>
          <p:nvPr/>
        </p:nvSpPr>
        <p:spPr>
          <a:xfrm>
            <a:off x="146859" y="338636"/>
            <a:ext cx="3267594" cy="369332"/>
          </a:xfrm>
          <a:prstGeom prst="rect">
            <a:avLst/>
          </a:prstGeom>
          <a:solidFill>
            <a:schemeClr val="accent6">
              <a:lumMod val="60000"/>
              <a:lumOff val="40000"/>
            </a:schemeClr>
          </a:solidFill>
        </p:spPr>
        <p:txBody>
          <a:bodyPr wrap="square">
            <a:spAutoFit/>
          </a:bodyPr>
          <a:lstStyle/>
          <a:p>
            <a:r>
              <a:rPr lang="fr-FR" dirty="0" smtClean="0"/>
              <a:t>BB </a:t>
            </a:r>
            <a:r>
              <a:rPr lang="fr-FR" dirty="0"/>
              <a:t>64701 À 64723	</a:t>
            </a:r>
            <a:r>
              <a:rPr lang="fr-FR" dirty="0" smtClean="0"/>
              <a:t>+ </a:t>
            </a:r>
            <a:r>
              <a:rPr lang="fr-FR" dirty="0"/>
              <a:t>truck SNCF </a:t>
            </a:r>
          </a:p>
        </p:txBody>
      </p:sp>
      <p:pic>
        <p:nvPicPr>
          <p:cNvPr id="8194" name="Picture 2" descr="BB 64711 + truck SNCF -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00"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3601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118</a:t>
            </a:fld>
            <a:endParaRPr lang="fr-FR" dirty="0"/>
          </a:p>
        </p:txBody>
      </p:sp>
      <p:sp>
        <p:nvSpPr>
          <p:cNvPr id="4" name="ZoneTexte 3"/>
          <p:cNvSpPr txBox="1"/>
          <p:nvPr/>
        </p:nvSpPr>
        <p:spPr>
          <a:xfrm>
            <a:off x="1524000" y="116632"/>
            <a:ext cx="4262705" cy="369332"/>
          </a:xfrm>
          <a:prstGeom prst="rect">
            <a:avLst/>
          </a:prstGeom>
          <a:noFill/>
        </p:spPr>
        <p:txBody>
          <a:bodyPr wrap="none" rtlCol="0">
            <a:spAutoFit/>
          </a:bodyPr>
          <a:lstStyle/>
          <a:p>
            <a:r>
              <a:rPr lang="fr-FR" dirty="0" smtClean="0"/>
              <a:t>060 DA 1 à 35  puis CC64000 puis CC65500</a:t>
            </a:r>
            <a:endParaRPr lang="fr-FR" dirty="0"/>
          </a:p>
        </p:txBody>
      </p:sp>
      <p:pic>
        <p:nvPicPr>
          <p:cNvPr id="5" name="Image 4"/>
          <p:cNvPicPr>
            <a:picLocks noChangeAspect="1"/>
          </p:cNvPicPr>
          <p:nvPr/>
        </p:nvPicPr>
        <p:blipFill>
          <a:blip r:embed="rId2"/>
          <a:stretch>
            <a:fillRect/>
          </a:stretch>
        </p:blipFill>
        <p:spPr>
          <a:xfrm>
            <a:off x="32031" y="790855"/>
            <a:ext cx="9089924" cy="5901439"/>
          </a:xfrm>
          <a:prstGeom prst="rect">
            <a:avLst/>
          </a:prstGeom>
        </p:spPr>
      </p:pic>
    </p:spTree>
    <p:extLst>
      <p:ext uri="{BB962C8B-B14F-4D97-AF65-F5344CB8AC3E}">
        <p14:creationId xmlns:p14="http://schemas.microsoft.com/office/powerpoint/2010/main" val="15936640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914FB8A-DC35-4680-8493-52143B2C1DBA}"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140"/>
            <a:ext cx="9144000" cy="6141720"/>
          </a:xfrm>
          <a:prstGeom prst="rect">
            <a:avLst/>
          </a:prstGeom>
        </p:spPr>
      </p:pic>
    </p:spTree>
    <p:extLst>
      <p:ext uri="{BB962C8B-B14F-4D97-AF65-F5344CB8AC3E}">
        <p14:creationId xmlns:p14="http://schemas.microsoft.com/office/powerpoint/2010/main" val="454145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rmAutofit fontScale="90000"/>
          </a:bodyPr>
          <a:lstStyle/>
          <a:p>
            <a:pPr lvl="0"/>
            <a:r>
              <a:rPr lang="fr-FR" sz="4000" b="1" dirty="0">
                <a:latin typeface="Candara" pitchFamily="34"/>
              </a:rPr>
              <a:t>Idée voyage en Italie </a:t>
            </a:r>
            <a:br>
              <a:rPr lang="fr-FR" sz="4000" b="1" dirty="0">
                <a:latin typeface="Candara" pitchFamily="34"/>
              </a:rPr>
            </a:br>
            <a:endParaRPr lang="fr-FR" sz="4000" b="1" dirty="0">
              <a:latin typeface="Candara" pitchFamily="34"/>
            </a:endParaRPr>
          </a:p>
        </p:txBody>
      </p:sp>
      <p:sp>
        <p:nvSpPr>
          <p:cNvPr id="3" name="Espace réservé du contenu 2"/>
          <p:cNvSpPr txBox="1">
            <a:spLocks noGrp="1"/>
          </p:cNvSpPr>
          <p:nvPr>
            <p:ph type="body" idx="4294967295"/>
          </p:nvPr>
        </p:nvSpPr>
        <p:spPr>
          <a:xfrm>
            <a:off x="457200" y="1211580"/>
            <a:ext cx="8352714" cy="4371481"/>
          </a:xfrm>
        </p:spPr>
        <p:txBody>
          <a:bodyPr/>
          <a:lstStyle/>
          <a:p>
            <a:pPr lvl="0">
              <a:spcBef>
                <a:spcPts val="640"/>
              </a:spcBef>
              <a:buClr>
                <a:srgbClr val="E7E6E6"/>
              </a:buClr>
              <a:buFont typeface="Courier New" pitchFamily="49"/>
              <a:buChar char="o"/>
            </a:pPr>
            <a:r>
              <a:rPr lang="fr-FR" sz="2800" b="1">
                <a:latin typeface="Candara" pitchFamily="34"/>
              </a:rPr>
              <a:t>LOMBARDI à CUSAGO à la périphérie de Milan</a:t>
            </a:r>
          </a:p>
          <a:p>
            <a:pPr lvl="0">
              <a:spcBef>
                <a:spcPts val="640"/>
              </a:spcBef>
              <a:buClr>
                <a:srgbClr val="E7E6E6"/>
              </a:buClr>
              <a:buFont typeface="Courier New" pitchFamily="49"/>
              <a:buChar char="o"/>
            </a:pPr>
            <a:r>
              <a:rPr lang="fr-FR" sz="2800" b="1">
                <a:latin typeface="Candara" pitchFamily="34"/>
              </a:rPr>
              <a:t>ELETTREN à MARNATE dans la province de Varèse en Lombardie</a:t>
            </a:r>
          </a:p>
          <a:p>
            <a:pPr lvl="0">
              <a:spcBef>
                <a:spcPts val="640"/>
              </a:spcBef>
              <a:buClr>
                <a:srgbClr val="E7E6E6"/>
              </a:buClr>
              <a:buFont typeface="Courier New" pitchFamily="49"/>
              <a:buChar char="o"/>
            </a:pPr>
            <a:r>
              <a:rPr lang="fr-FR" sz="2800" b="1">
                <a:latin typeface="Candara" pitchFamily="34"/>
              </a:rPr>
              <a:t>Aldo musée de l’automobile à TURIN</a:t>
            </a:r>
          </a:p>
          <a:p>
            <a:pPr lvl="0">
              <a:spcBef>
                <a:spcPts val="640"/>
              </a:spcBef>
              <a:buClr>
                <a:srgbClr val="E7E6E6"/>
              </a:buClr>
              <a:buFont typeface="Courier New" pitchFamily="49"/>
              <a:buChar char="o"/>
            </a:pPr>
            <a:r>
              <a:rPr lang="fr-FR" sz="2800" b="1">
                <a:latin typeface="Candara" pitchFamily="34"/>
              </a:rPr>
              <a:t> ?</a:t>
            </a:r>
          </a:p>
          <a:p>
            <a:pPr lvl="0" algn="ctr">
              <a:spcBef>
                <a:spcPts val="640"/>
              </a:spcBef>
              <a:buNone/>
            </a:pPr>
            <a:r>
              <a:rPr lang="fr-FR" sz="2800" b="1">
                <a:latin typeface="Candara" pitchFamily="34"/>
              </a:rPr>
              <a:t>Comment se déplacer ?</a:t>
            </a:r>
          </a:p>
          <a:p>
            <a:pPr lvl="0" algn="ctr">
              <a:spcBef>
                <a:spcPts val="640"/>
              </a:spcBef>
              <a:buNone/>
            </a:pPr>
            <a:r>
              <a:rPr lang="fr-FR" sz="2800" b="1">
                <a:latin typeface="Candara" pitchFamily="34"/>
              </a:rPr>
              <a:t>Qui souhaite venir ?</a:t>
            </a:r>
          </a:p>
          <a:p>
            <a:pPr lvl="0" algn="ctr">
              <a:spcBef>
                <a:spcPts val="640"/>
              </a:spcBef>
              <a:buNone/>
            </a:pPr>
            <a:r>
              <a:rPr lang="fr-FR" sz="2800" b="1">
                <a:latin typeface="Candara" pitchFamily="34"/>
              </a:rPr>
              <a:t>Dates à définir : ?</a:t>
            </a:r>
          </a:p>
          <a:p>
            <a:pPr lvl="0">
              <a:spcBef>
                <a:spcPts val="640"/>
              </a:spcBef>
              <a:buNone/>
            </a:pPr>
            <a:endParaRPr lang="fr-FR">
              <a:latin typeface="Segoe Print" pitchFamily="18"/>
            </a:endParaRPr>
          </a:p>
        </p:txBody>
      </p:sp>
      <p:sp>
        <p:nvSpPr>
          <p:cNvPr id="4" name="Espace réservé de la date 6"/>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70000A1-D958-4C8E-BD50-F27F646A0E4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5" name="Espace réservé du numéro de diapositive 5"/>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0C064E-7C04-4344-A070-8DE72BFB4B09}" type="slidenum">
              <a:t>12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2321234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0B9BFCB-905B-4CB9-83EC-AA65D48986E6}"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5" name="Image 4"/>
          <p:cNvPicPr>
            <a:picLocks noChangeAspect="1"/>
          </p:cNvPicPr>
          <p:nvPr/>
        </p:nvPicPr>
        <p:blipFill>
          <a:blip r:embed="rId3"/>
          <a:stretch>
            <a:fillRect/>
          </a:stretch>
        </p:blipFill>
        <p:spPr>
          <a:xfrm>
            <a:off x="0" y="1268760"/>
            <a:ext cx="9144000" cy="5002530"/>
          </a:xfrm>
          <a:prstGeom prst="rect">
            <a:avLst/>
          </a:prstGeom>
        </p:spPr>
      </p:pic>
    </p:spTree>
    <p:extLst>
      <p:ext uri="{BB962C8B-B14F-4D97-AF65-F5344CB8AC3E}">
        <p14:creationId xmlns:p14="http://schemas.microsoft.com/office/powerpoint/2010/main" val="3182646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121</a:t>
            </a:fld>
            <a:endParaRPr lang="fr-FR" dirty="0"/>
          </a:p>
        </p:txBody>
      </p:sp>
      <p:pic>
        <p:nvPicPr>
          <p:cNvPr id="4" name="Image 3"/>
          <p:cNvPicPr>
            <a:picLocks noChangeAspect="1"/>
          </p:cNvPicPr>
          <p:nvPr/>
        </p:nvPicPr>
        <p:blipFill>
          <a:blip r:embed="rId2"/>
          <a:stretch>
            <a:fillRect/>
          </a:stretch>
        </p:blipFill>
        <p:spPr>
          <a:xfrm>
            <a:off x="0" y="678655"/>
            <a:ext cx="9144000" cy="5893594"/>
          </a:xfrm>
          <a:prstGeom prst="rect">
            <a:avLst/>
          </a:prstGeom>
        </p:spPr>
      </p:pic>
    </p:spTree>
    <p:extLst>
      <p:ext uri="{BB962C8B-B14F-4D97-AF65-F5344CB8AC3E}">
        <p14:creationId xmlns:p14="http://schemas.microsoft.com/office/powerpoint/2010/main" val="24754785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BAE8335-2594-43A4-BC78-4992D468AF6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AutoShape 2"/>
          <p:cNvSpPr/>
          <p:nvPr/>
        </p:nvSpPr>
        <p:spPr>
          <a:xfrm>
            <a:off x="1615680" y="1657798"/>
            <a:ext cx="304559" cy="30455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Rectangle 4"/>
          <p:cNvSpPr/>
          <p:nvPr/>
        </p:nvSpPr>
        <p:spPr>
          <a:xfrm>
            <a:off x="2915816" y="116632"/>
            <a:ext cx="2945037" cy="369332"/>
          </a:xfrm>
          <a:prstGeom prst="rect">
            <a:avLst/>
          </a:prstGeom>
        </p:spPr>
        <p:txBody>
          <a:bodyPr wrap="none">
            <a:spAutoFit/>
          </a:bodyPr>
          <a:lstStyle/>
          <a:p>
            <a:r>
              <a:rPr lang="pt-BR" dirty="0"/>
              <a:t>060 </a:t>
            </a:r>
            <a:r>
              <a:rPr lang="pt-BR" dirty="0" smtClean="0"/>
              <a:t>DB </a:t>
            </a:r>
            <a:r>
              <a:rPr lang="pt-BR" dirty="0"/>
              <a:t>1 à </a:t>
            </a:r>
            <a:r>
              <a:rPr lang="pt-BR" dirty="0" smtClean="0"/>
              <a:t>20  puis CC 65000</a:t>
            </a:r>
            <a:endParaRPr lang="fr-FR" dirty="0"/>
          </a:p>
        </p:txBody>
      </p:sp>
      <p:pic>
        <p:nvPicPr>
          <p:cNvPr id="12290" name="Picture 2" descr="https://www.railpictures.net/showimage.php?id=292267&amp;key=28237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689"/>
            <a:ext cx="9124296"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949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805C5DC-F0F0-4A78-82EF-FC387EE46D3E}"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5" name="Image 4"/>
          <p:cNvPicPr>
            <a:picLocks noChangeAspect="1"/>
          </p:cNvPicPr>
          <p:nvPr/>
        </p:nvPicPr>
        <p:blipFill>
          <a:blip r:embed="rId3"/>
          <a:stretch>
            <a:fillRect/>
          </a:stretch>
        </p:blipFill>
        <p:spPr>
          <a:xfrm>
            <a:off x="-17288" y="539871"/>
            <a:ext cx="9161287" cy="6318129"/>
          </a:xfrm>
          <a:prstGeom prst="rect">
            <a:avLst/>
          </a:prstGeom>
        </p:spPr>
      </p:pic>
    </p:spTree>
    <p:extLst>
      <p:ext uri="{BB962C8B-B14F-4D97-AF65-F5344CB8AC3E}">
        <p14:creationId xmlns:p14="http://schemas.microsoft.com/office/powerpoint/2010/main" val="2924885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14128A-C3A3-4F49-ACEF-2E350AAF93A2}"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Image 3"/>
          <p:cNvPicPr>
            <a:picLocks noChangeAspect="1"/>
          </p:cNvPicPr>
          <p:nvPr/>
        </p:nvPicPr>
        <p:blipFill>
          <a:blip r:embed="rId3"/>
          <a:stretch>
            <a:fillRect/>
          </a:stretch>
        </p:blipFill>
        <p:spPr>
          <a:xfrm>
            <a:off x="0" y="433708"/>
            <a:ext cx="9129832" cy="6428329"/>
          </a:xfrm>
          <a:prstGeom prst="rect">
            <a:avLst/>
          </a:prstGeom>
        </p:spPr>
      </p:pic>
      <p:sp>
        <p:nvSpPr>
          <p:cNvPr id="3" name="Rectangle 2"/>
          <p:cNvSpPr/>
          <p:nvPr/>
        </p:nvSpPr>
        <p:spPr>
          <a:xfrm>
            <a:off x="251520" y="64376"/>
            <a:ext cx="1683474" cy="646331"/>
          </a:xfrm>
          <a:prstGeom prst="rect">
            <a:avLst/>
          </a:prstGeom>
        </p:spPr>
        <p:txBody>
          <a:bodyPr wrap="none">
            <a:spAutoFit/>
          </a:bodyPr>
          <a:lstStyle/>
          <a:p>
            <a:r>
              <a:rPr lang="fr-FR" dirty="0" smtClean="0"/>
              <a:t>BB 66000 1 à 41</a:t>
            </a:r>
          </a:p>
          <a:p>
            <a:r>
              <a:rPr lang="fr-FR" dirty="0" smtClean="0"/>
              <a:t>EX 040 DG</a:t>
            </a:r>
            <a:endParaRPr lang="fr-FR" dirty="0"/>
          </a:p>
        </p:txBody>
      </p:sp>
    </p:spTree>
    <p:extLst>
      <p:ext uri="{BB962C8B-B14F-4D97-AF65-F5344CB8AC3E}">
        <p14:creationId xmlns:p14="http://schemas.microsoft.com/office/powerpoint/2010/main" val="1924704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125</a:t>
            </a:fld>
            <a:endParaRPr lang="fr-FR" dirty="0"/>
          </a:p>
        </p:txBody>
      </p:sp>
      <p:pic>
        <p:nvPicPr>
          <p:cNvPr id="4" name="Image 3"/>
          <p:cNvPicPr>
            <a:picLocks noChangeAspect="1"/>
          </p:cNvPicPr>
          <p:nvPr/>
        </p:nvPicPr>
        <p:blipFill>
          <a:blip r:embed="rId2"/>
          <a:stretch>
            <a:fillRect/>
          </a:stretch>
        </p:blipFill>
        <p:spPr>
          <a:xfrm>
            <a:off x="-36680" y="620688"/>
            <a:ext cx="9180680" cy="6120453"/>
          </a:xfrm>
          <a:prstGeom prst="rect">
            <a:avLst/>
          </a:prstGeom>
        </p:spPr>
      </p:pic>
      <p:sp>
        <p:nvSpPr>
          <p:cNvPr id="5" name="ZoneTexte 4"/>
          <p:cNvSpPr txBox="1"/>
          <p:nvPr/>
        </p:nvSpPr>
        <p:spPr>
          <a:xfrm>
            <a:off x="1403648" y="188640"/>
            <a:ext cx="1872629" cy="369332"/>
          </a:xfrm>
          <a:prstGeom prst="rect">
            <a:avLst/>
          </a:prstGeom>
          <a:noFill/>
        </p:spPr>
        <p:txBody>
          <a:bodyPr wrap="none" rtlCol="0">
            <a:spAutoFit/>
          </a:bodyPr>
          <a:lstStyle/>
          <a:p>
            <a:r>
              <a:rPr lang="fr-FR" dirty="0" smtClean="0"/>
              <a:t>BB 66041 à 66318</a:t>
            </a:r>
            <a:endParaRPr lang="fr-FR" dirty="0"/>
          </a:p>
        </p:txBody>
      </p:sp>
    </p:spTree>
    <p:extLst>
      <p:ext uri="{BB962C8B-B14F-4D97-AF65-F5344CB8AC3E}">
        <p14:creationId xmlns:p14="http://schemas.microsoft.com/office/powerpoint/2010/main" val="8769757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126</a:t>
            </a:fld>
            <a:endParaRPr lang="fr-FR" dirty="0"/>
          </a:p>
        </p:txBody>
      </p:sp>
      <p:sp>
        <p:nvSpPr>
          <p:cNvPr id="4" name="Rectangle 3"/>
          <p:cNvSpPr/>
          <p:nvPr/>
        </p:nvSpPr>
        <p:spPr>
          <a:xfrm>
            <a:off x="251520" y="116632"/>
            <a:ext cx="4176464" cy="646331"/>
          </a:xfrm>
          <a:prstGeom prst="rect">
            <a:avLst/>
          </a:prstGeom>
        </p:spPr>
        <p:txBody>
          <a:bodyPr wrap="square">
            <a:spAutoFit/>
          </a:bodyPr>
          <a:lstStyle/>
          <a:p>
            <a:r>
              <a:rPr lang="fr-FR" dirty="0" smtClean="0"/>
              <a:t>BB 66400</a:t>
            </a:r>
          </a:p>
          <a:p>
            <a:r>
              <a:rPr lang="fr-FR" dirty="0" smtClean="0"/>
              <a:t>66401–66506</a:t>
            </a:r>
            <a:endParaRPr lang="fr-FR" dirty="0"/>
          </a:p>
        </p:txBody>
      </p:sp>
      <p:sp>
        <p:nvSpPr>
          <p:cNvPr id="5" name="Rectangle 4"/>
          <p:cNvSpPr/>
          <p:nvPr/>
        </p:nvSpPr>
        <p:spPr>
          <a:xfrm>
            <a:off x="3779912" y="116632"/>
            <a:ext cx="4572000" cy="369332"/>
          </a:xfrm>
          <a:prstGeom prst="rect">
            <a:avLst/>
          </a:prstGeom>
        </p:spPr>
        <p:txBody>
          <a:bodyPr>
            <a:spAutoFit/>
          </a:bodyPr>
          <a:lstStyle/>
          <a:p>
            <a:r>
              <a:rPr lang="fr-FR" dirty="0" smtClean="0"/>
              <a:t>avec chauffage</a:t>
            </a:r>
            <a:endParaRPr lang="fr-FR" dirty="0"/>
          </a:p>
        </p:txBody>
      </p:sp>
      <p:pic>
        <p:nvPicPr>
          <p:cNvPr id="6" name="Image 5"/>
          <p:cNvPicPr>
            <a:picLocks noChangeAspect="1"/>
          </p:cNvPicPr>
          <p:nvPr/>
        </p:nvPicPr>
        <p:blipFill>
          <a:blip r:embed="rId2"/>
          <a:stretch>
            <a:fillRect/>
          </a:stretch>
        </p:blipFill>
        <p:spPr>
          <a:xfrm>
            <a:off x="0" y="762963"/>
            <a:ext cx="9219989" cy="6077509"/>
          </a:xfrm>
          <a:prstGeom prst="rect">
            <a:avLst/>
          </a:prstGeom>
        </p:spPr>
      </p:pic>
    </p:spTree>
    <p:extLst>
      <p:ext uri="{BB962C8B-B14F-4D97-AF65-F5344CB8AC3E}">
        <p14:creationId xmlns:p14="http://schemas.microsoft.com/office/powerpoint/2010/main" val="41140648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127</a:t>
            </a:fld>
            <a:endParaRPr lang="fr-FR" dirty="0"/>
          </a:p>
        </p:txBody>
      </p:sp>
      <p:sp>
        <p:nvSpPr>
          <p:cNvPr id="4" name="Rectangle 3"/>
          <p:cNvSpPr/>
          <p:nvPr/>
        </p:nvSpPr>
        <p:spPr>
          <a:xfrm>
            <a:off x="251520" y="332656"/>
            <a:ext cx="6048672" cy="369332"/>
          </a:xfrm>
          <a:prstGeom prst="rect">
            <a:avLst/>
          </a:prstGeom>
        </p:spPr>
        <p:txBody>
          <a:bodyPr wrap="square">
            <a:spAutoFit/>
          </a:bodyPr>
          <a:lstStyle/>
          <a:p>
            <a:r>
              <a:rPr lang="fr-FR" dirty="0" smtClean="0"/>
              <a:t>66604–66613 ex 66301-66313 avec </a:t>
            </a:r>
            <a:r>
              <a:rPr lang="fr-FR" dirty="0"/>
              <a:t>moteur </a:t>
            </a:r>
            <a:r>
              <a:rPr lang="fr-FR" dirty="0" err="1"/>
              <a:t>Pielstick</a:t>
            </a:r>
            <a:endParaRPr lang="fr-FR" dirty="0"/>
          </a:p>
        </p:txBody>
      </p:sp>
    </p:spTree>
    <p:extLst>
      <p:ext uri="{BB962C8B-B14F-4D97-AF65-F5344CB8AC3E}">
        <p14:creationId xmlns:p14="http://schemas.microsoft.com/office/powerpoint/2010/main" val="2849591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128</a:t>
            </a:fld>
            <a:endParaRPr lang="fr-FR" dirty="0"/>
          </a:p>
        </p:txBody>
      </p:sp>
      <p:sp>
        <p:nvSpPr>
          <p:cNvPr id="4" name="Rectangle 3"/>
          <p:cNvSpPr/>
          <p:nvPr/>
        </p:nvSpPr>
        <p:spPr>
          <a:xfrm>
            <a:off x="457200" y="98769"/>
            <a:ext cx="5779368" cy="646331"/>
          </a:xfrm>
          <a:prstGeom prst="rect">
            <a:avLst/>
          </a:prstGeom>
        </p:spPr>
        <p:txBody>
          <a:bodyPr wrap="square">
            <a:spAutoFit/>
          </a:bodyPr>
          <a:lstStyle/>
          <a:p>
            <a:r>
              <a:rPr lang="fr-FR" dirty="0" smtClean="0"/>
              <a:t>BB 66700</a:t>
            </a:r>
          </a:p>
          <a:p>
            <a:r>
              <a:rPr lang="fr-FR" dirty="0" smtClean="0"/>
              <a:t>66701–66734 Conversion en </a:t>
            </a:r>
            <a:r>
              <a:rPr lang="fr-FR" dirty="0"/>
              <a:t>locomotive de manœuvre</a:t>
            </a:r>
          </a:p>
        </p:txBody>
      </p:sp>
      <p:pic>
        <p:nvPicPr>
          <p:cNvPr id="5" name="Image 4"/>
          <p:cNvPicPr>
            <a:picLocks noChangeAspect="1"/>
          </p:cNvPicPr>
          <p:nvPr/>
        </p:nvPicPr>
        <p:blipFill>
          <a:blip r:embed="rId2"/>
          <a:stretch>
            <a:fillRect/>
          </a:stretch>
        </p:blipFill>
        <p:spPr>
          <a:xfrm>
            <a:off x="22732" y="765007"/>
            <a:ext cx="9121268" cy="6077044"/>
          </a:xfrm>
          <a:prstGeom prst="rect">
            <a:avLst/>
          </a:prstGeom>
        </p:spPr>
      </p:pic>
    </p:spTree>
    <p:extLst>
      <p:ext uri="{BB962C8B-B14F-4D97-AF65-F5344CB8AC3E}">
        <p14:creationId xmlns:p14="http://schemas.microsoft.com/office/powerpoint/2010/main" val="30725342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129</a:t>
            </a:fld>
            <a:endParaRPr lang="fr-FR" dirty="0"/>
          </a:p>
        </p:txBody>
      </p:sp>
      <p:sp>
        <p:nvSpPr>
          <p:cNvPr id="4" name="Rectangle 3"/>
          <p:cNvSpPr/>
          <p:nvPr/>
        </p:nvSpPr>
        <p:spPr>
          <a:xfrm>
            <a:off x="251520" y="260648"/>
            <a:ext cx="4572000" cy="923330"/>
          </a:xfrm>
          <a:prstGeom prst="rect">
            <a:avLst/>
          </a:prstGeom>
        </p:spPr>
        <p:txBody>
          <a:bodyPr>
            <a:spAutoFit/>
          </a:bodyPr>
          <a:lstStyle/>
          <a:p>
            <a:r>
              <a:rPr lang="fr-FR" dirty="0"/>
              <a:t>BB 66900	</a:t>
            </a:r>
            <a:endParaRPr lang="fr-FR" dirty="0" smtClean="0"/>
          </a:p>
          <a:p>
            <a:r>
              <a:rPr lang="fr-FR" dirty="0" smtClean="0"/>
              <a:t>66901–66902 ex 040 </a:t>
            </a:r>
            <a:r>
              <a:rPr lang="fr-FR" dirty="0"/>
              <a:t>DG </a:t>
            </a:r>
            <a:r>
              <a:rPr lang="fr-FR" dirty="0" smtClean="0"/>
              <a:t>501-502</a:t>
            </a:r>
          </a:p>
          <a:p>
            <a:r>
              <a:rPr lang="fr-FR" dirty="0" smtClean="0"/>
              <a:t>avec </a:t>
            </a:r>
            <a:r>
              <a:rPr lang="fr-FR" dirty="0"/>
              <a:t>moteur Sulzer</a:t>
            </a:r>
          </a:p>
        </p:txBody>
      </p:sp>
    </p:spTree>
    <p:extLst>
      <p:ext uri="{BB962C8B-B14F-4D97-AF65-F5344CB8AC3E}">
        <p14:creationId xmlns:p14="http://schemas.microsoft.com/office/powerpoint/2010/main" val="2328033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rmAutofit fontScale="90000"/>
          </a:bodyPr>
          <a:lstStyle/>
          <a:p>
            <a:pPr lvl="0"/>
            <a:r>
              <a:rPr lang="fr-FR" sz="4000" b="1" dirty="0">
                <a:latin typeface="Candara" pitchFamily="34"/>
              </a:rPr>
              <a:t>Idée voyage en Allemagne</a:t>
            </a:r>
            <a:br>
              <a:rPr lang="fr-FR" sz="4000" b="1" dirty="0">
                <a:latin typeface="Candara" pitchFamily="34"/>
              </a:rPr>
            </a:br>
            <a:endParaRPr lang="fr-FR" sz="4000" b="1" dirty="0">
              <a:latin typeface="Candara" pitchFamily="34"/>
            </a:endParaRPr>
          </a:p>
        </p:txBody>
      </p:sp>
      <p:sp>
        <p:nvSpPr>
          <p:cNvPr id="3" name="Espace réservé du contenu 2"/>
          <p:cNvSpPr txBox="1">
            <a:spLocks noGrp="1"/>
          </p:cNvSpPr>
          <p:nvPr>
            <p:ph type="body" idx="4294967295"/>
          </p:nvPr>
        </p:nvSpPr>
        <p:spPr>
          <a:xfrm>
            <a:off x="395642" y="1556637"/>
            <a:ext cx="8352714" cy="4371481"/>
          </a:xfrm>
        </p:spPr>
        <p:txBody>
          <a:bodyPr anchorCtr="1"/>
          <a:lstStyle/>
          <a:p>
            <a:pPr lvl="0" algn="ctr">
              <a:spcBef>
                <a:spcPts val="640"/>
              </a:spcBef>
              <a:buNone/>
            </a:pPr>
            <a:r>
              <a:rPr lang="fr-FR" sz="2400" b="1">
                <a:latin typeface="Candara" pitchFamily="34"/>
              </a:rPr>
              <a:t>Technik Museum Sinsheim</a:t>
            </a:r>
          </a:p>
          <a:p>
            <a:pPr lvl="0" algn="ctr">
              <a:spcBef>
                <a:spcPts val="640"/>
              </a:spcBef>
              <a:buClr>
                <a:srgbClr val="E7E6E6"/>
              </a:buClr>
              <a:buFont typeface="Arial" pitchFamily="32"/>
              <a:buChar char="•"/>
            </a:pPr>
            <a:r>
              <a:rPr lang="fr-FR" sz="2400" b="1">
                <a:latin typeface="Candara" pitchFamily="34"/>
              </a:rPr>
              <a:t>Ouvert en juin 2021 à Göppingen, le Märklineum </a:t>
            </a:r>
          </a:p>
          <a:p>
            <a:pPr lvl="0" algn="ctr">
              <a:spcBef>
                <a:spcPts val="640"/>
              </a:spcBef>
              <a:buClr>
                <a:srgbClr val="E7E6E6"/>
              </a:buClr>
              <a:buFont typeface="Arial" pitchFamily="32"/>
              <a:buChar char="•"/>
            </a:pPr>
            <a:r>
              <a:rPr lang="fr-FR" sz="2400" b="1">
                <a:latin typeface="Candara" pitchFamily="34"/>
              </a:rPr>
              <a:t>Süddeutsches Eisenbahnmuseum Heilbronn</a:t>
            </a:r>
          </a:p>
          <a:p>
            <a:pPr lvl="0" algn="ctr">
              <a:spcBef>
                <a:spcPts val="640"/>
              </a:spcBef>
              <a:buClr>
                <a:srgbClr val="E7E6E6"/>
              </a:buClr>
              <a:buFont typeface="Arial" pitchFamily="32"/>
              <a:buChar char="•"/>
            </a:pPr>
            <a:r>
              <a:rPr lang="fr-FR" sz="2400" b="1">
                <a:latin typeface="Candara" pitchFamily="34"/>
              </a:rPr>
              <a:t>DB Museum - Deutsche Bahn Stiftung Nürnberg</a:t>
            </a:r>
            <a:endParaRPr lang="fr-FR" sz="2800" b="1"/>
          </a:p>
          <a:p>
            <a:pPr lvl="0" algn="ctr">
              <a:spcBef>
                <a:spcPts val="640"/>
              </a:spcBef>
              <a:buNone/>
            </a:pPr>
            <a:r>
              <a:rPr lang="fr-FR" sz="2800" b="1">
                <a:latin typeface="Candara" pitchFamily="34"/>
              </a:rPr>
              <a:t>Qui souhaite préparer un déplacement ?</a:t>
            </a:r>
          </a:p>
          <a:p>
            <a:pPr lvl="0" algn="ctr">
              <a:spcBef>
                <a:spcPts val="640"/>
              </a:spcBef>
              <a:buNone/>
            </a:pPr>
            <a:r>
              <a:rPr lang="fr-FR" sz="2800" b="1">
                <a:latin typeface="Candara" pitchFamily="34"/>
              </a:rPr>
              <a:t>Dates à définir</a:t>
            </a:r>
          </a:p>
        </p:txBody>
      </p:sp>
      <p:sp>
        <p:nvSpPr>
          <p:cNvPr id="4" name="Espace réservé de la date 6"/>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BE6677C-609B-42BD-A230-A1B5A60516C1}"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5" name="Espace réservé du numéro de diapositive 5"/>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B28A256-5A5D-4E9F-A911-23346A0AEA3F}" type="slidenum">
              <a:t>13</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1286230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DC2CE79-8322-4D94-A426-7B0591ECF1BE}"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11266" name="Picture 2" descr="Jouef 2158 - Diesel Locomotive BB 67000, &quot;Origine / Earl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6" y="826052"/>
            <a:ext cx="9122072" cy="60285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491880" y="404664"/>
            <a:ext cx="1882247" cy="369332"/>
          </a:xfrm>
          <a:prstGeom prst="rect">
            <a:avLst/>
          </a:prstGeom>
          <a:noFill/>
        </p:spPr>
        <p:txBody>
          <a:bodyPr wrap="none" rtlCol="0">
            <a:spAutoFit/>
          </a:bodyPr>
          <a:lstStyle/>
          <a:p>
            <a:r>
              <a:rPr lang="fr-FR" dirty="0" smtClean="0"/>
              <a:t>BB 67001 à  67124</a:t>
            </a:r>
            <a:endParaRPr lang="fr-FR" dirty="0"/>
          </a:p>
        </p:txBody>
      </p:sp>
    </p:spTree>
    <p:extLst>
      <p:ext uri="{BB962C8B-B14F-4D97-AF65-F5344CB8AC3E}">
        <p14:creationId xmlns:p14="http://schemas.microsoft.com/office/powerpoint/2010/main" val="1428635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FE9B47B-4ECA-41BC-8F49-DAA75609928F}"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Image 3"/>
          <p:cNvPicPr>
            <a:picLocks noChangeAspect="1"/>
          </p:cNvPicPr>
          <p:nvPr/>
        </p:nvPicPr>
        <p:blipFill>
          <a:blip r:embed="rId3"/>
          <a:stretch>
            <a:fillRect/>
          </a:stretch>
        </p:blipFill>
        <p:spPr>
          <a:xfrm>
            <a:off x="0" y="620688"/>
            <a:ext cx="9137350" cy="6237312"/>
          </a:xfrm>
          <a:prstGeom prst="rect">
            <a:avLst/>
          </a:prstGeom>
        </p:spPr>
      </p:pic>
      <p:sp>
        <p:nvSpPr>
          <p:cNvPr id="5" name="ZoneTexte 4"/>
          <p:cNvSpPr txBox="1"/>
          <p:nvPr/>
        </p:nvSpPr>
        <p:spPr>
          <a:xfrm>
            <a:off x="3275856" y="116632"/>
            <a:ext cx="1845377" cy="369332"/>
          </a:xfrm>
          <a:prstGeom prst="rect">
            <a:avLst/>
          </a:prstGeom>
          <a:noFill/>
        </p:spPr>
        <p:txBody>
          <a:bodyPr wrap="none" rtlCol="0">
            <a:spAutoFit/>
          </a:bodyPr>
          <a:lstStyle/>
          <a:p>
            <a:r>
              <a:rPr lang="fr-FR" dirty="0" smtClean="0"/>
              <a:t>BB 67201 à 67270</a:t>
            </a:r>
            <a:endParaRPr lang="fr-FR" dirty="0"/>
          </a:p>
        </p:txBody>
      </p:sp>
    </p:spTree>
    <p:extLst>
      <p:ext uri="{BB962C8B-B14F-4D97-AF65-F5344CB8AC3E}">
        <p14:creationId xmlns:p14="http://schemas.microsoft.com/office/powerpoint/2010/main" val="1638422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132</a:t>
            </a:fld>
            <a:endParaRPr lang="fr-FR" dirty="0"/>
          </a:p>
        </p:txBody>
      </p:sp>
      <p:sp>
        <p:nvSpPr>
          <p:cNvPr id="4" name="Rectangle 3"/>
          <p:cNvSpPr/>
          <p:nvPr/>
        </p:nvSpPr>
        <p:spPr>
          <a:xfrm>
            <a:off x="3203848" y="260648"/>
            <a:ext cx="1872629" cy="369332"/>
          </a:xfrm>
          <a:prstGeom prst="rect">
            <a:avLst/>
          </a:prstGeom>
        </p:spPr>
        <p:txBody>
          <a:bodyPr wrap="none">
            <a:spAutoFit/>
          </a:bodyPr>
          <a:lstStyle/>
          <a:p>
            <a:r>
              <a:rPr lang="fr-FR" dirty="0" smtClean="0"/>
              <a:t>BB 67301 à 67390</a:t>
            </a:r>
            <a:endParaRPr lang="fr-FR" dirty="0"/>
          </a:p>
        </p:txBody>
      </p:sp>
      <p:pic>
        <p:nvPicPr>
          <p:cNvPr id="5" name="Image 4"/>
          <p:cNvPicPr>
            <a:picLocks noChangeAspect="1"/>
          </p:cNvPicPr>
          <p:nvPr/>
        </p:nvPicPr>
        <p:blipFill>
          <a:blip r:embed="rId2"/>
          <a:stretch>
            <a:fillRect/>
          </a:stretch>
        </p:blipFill>
        <p:spPr>
          <a:xfrm>
            <a:off x="-5680" y="764704"/>
            <a:ext cx="9197428" cy="6093296"/>
          </a:xfrm>
          <a:prstGeom prst="rect">
            <a:avLst/>
          </a:prstGeom>
        </p:spPr>
      </p:pic>
    </p:spTree>
    <p:extLst>
      <p:ext uri="{BB962C8B-B14F-4D97-AF65-F5344CB8AC3E}">
        <p14:creationId xmlns:p14="http://schemas.microsoft.com/office/powerpoint/2010/main" val="26107998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133</a:t>
            </a:fld>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4" y="332655"/>
            <a:ext cx="9139095" cy="6854321"/>
          </a:xfrm>
          <a:prstGeom prst="rect">
            <a:avLst/>
          </a:prstGeom>
        </p:spPr>
      </p:pic>
      <p:sp>
        <p:nvSpPr>
          <p:cNvPr id="5" name="ZoneTexte 4"/>
          <p:cNvSpPr txBox="1"/>
          <p:nvPr/>
        </p:nvSpPr>
        <p:spPr>
          <a:xfrm>
            <a:off x="4139952" y="692696"/>
            <a:ext cx="1806905" cy="369332"/>
          </a:xfrm>
          <a:prstGeom prst="rect">
            <a:avLst/>
          </a:prstGeom>
          <a:noFill/>
        </p:spPr>
        <p:txBody>
          <a:bodyPr wrap="none" rtlCol="0">
            <a:spAutoFit/>
          </a:bodyPr>
          <a:lstStyle/>
          <a:p>
            <a:r>
              <a:rPr lang="fr-FR" dirty="0" smtClean="0"/>
              <a:t>CC 67301à 67390</a:t>
            </a:r>
            <a:endParaRPr lang="fr-FR" dirty="0"/>
          </a:p>
        </p:txBody>
      </p:sp>
    </p:spTree>
    <p:extLst>
      <p:ext uri="{BB962C8B-B14F-4D97-AF65-F5344CB8AC3E}">
        <p14:creationId xmlns:p14="http://schemas.microsoft.com/office/powerpoint/2010/main" val="4537829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134</a:t>
            </a:fld>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
        <p:nvSpPr>
          <p:cNvPr id="5" name="ZoneTexte 4"/>
          <p:cNvSpPr txBox="1"/>
          <p:nvPr/>
        </p:nvSpPr>
        <p:spPr>
          <a:xfrm>
            <a:off x="35045" y="836712"/>
            <a:ext cx="1863011" cy="923330"/>
          </a:xfrm>
          <a:prstGeom prst="rect">
            <a:avLst/>
          </a:prstGeom>
          <a:noFill/>
        </p:spPr>
        <p:txBody>
          <a:bodyPr wrap="none" rtlCol="0">
            <a:spAutoFit/>
          </a:bodyPr>
          <a:lstStyle/>
          <a:p>
            <a:r>
              <a:rPr lang="fr-FR" dirty="0" smtClean="0"/>
              <a:t>CC 67400</a:t>
            </a:r>
          </a:p>
          <a:p>
            <a:endParaRPr lang="fr-FR" dirty="0"/>
          </a:p>
          <a:p>
            <a:r>
              <a:rPr lang="fr-FR" dirty="0" smtClean="0"/>
              <a:t>De 67401 à 67632</a:t>
            </a:r>
            <a:endParaRPr lang="fr-FR" dirty="0"/>
          </a:p>
        </p:txBody>
      </p:sp>
    </p:spTree>
    <p:extLst>
      <p:ext uri="{BB962C8B-B14F-4D97-AF65-F5344CB8AC3E}">
        <p14:creationId xmlns:p14="http://schemas.microsoft.com/office/powerpoint/2010/main" val="42618532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135</a:t>
            </a:fld>
            <a:endParaRPr lang="fr-FR" dirty="0"/>
          </a:p>
        </p:txBody>
      </p:sp>
      <p:sp>
        <p:nvSpPr>
          <p:cNvPr id="4" name="ZoneTexte 3"/>
          <p:cNvSpPr txBox="1"/>
          <p:nvPr/>
        </p:nvSpPr>
        <p:spPr>
          <a:xfrm>
            <a:off x="3491880" y="44624"/>
            <a:ext cx="2997937" cy="369332"/>
          </a:xfrm>
          <a:prstGeom prst="rect">
            <a:avLst/>
          </a:prstGeom>
          <a:noFill/>
        </p:spPr>
        <p:txBody>
          <a:bodyPr wrap="none" rtlCol="0">
            <a:spAutoFit/>
          </a:bodyPr>
          <a:lstStyle/>
          <a:p>
            <a:r>
              <a:rPr lang="fr-FR" dirty="0" smtClean="0"/>
              <a:t>A1A 68000 de 68001 à 68085</a:t>
            </a:r>
            <a:endParaRPr lang="fr-FR" dirty="0"/>
          </a:p>
        </p:txBody>
      </p:sp>
    </p:spTree>
    <p:extLst>
      <p:ext uri="{BB962C8B-B14F-4D97-AF65-F5344CB8AC3E}">
        <p14:creationId xmlns:p14="http://schemas.microsoft.com/office/powerpoint/2010/main" val="41352187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136</a:t>
            </a:fld>
            <a:endParaRPr lang="fr-FR" dirty="0"/>
          </a:p>
        </p:txBody>
      </p:sp>
      <p:sp>
        <p:nvSpPr>
          <p:cNvPr id="4" name="Rectangle 3"/>
          <p:cNvSpPr/>
          <p:nvPr/>
        </p:nvSpPr>
        <p:spPr>
          <a:xfrm>
            <a:off x="3419872" y="116632"/>
            <a:ext cx="2069797" cy="369332"/>
          </a:xfrm>
          <a:prstGeom prst="rect">
            <a:avLst/>
          </a:prstGeom>
        </p:spPr>
        <p:txBody>
          <a:bodyPr wrap="none">
            <a:spAutoFit/>
          </a:bodyPr>
          <a:lstStyle/>
          <a:p>
            <a:r>
              <a:rPr lang="fr-FR" dirty="0"/>
              <a:t>A1A  </a:t>
            </a:r>
            <a:r>
              <a:rPr lang="fr-FR" dirty="0" smtClean="0"/>
              <a:t>68001 </a:t>
            </a:r>
            <a:r>
              <a:rPr lang="fr-FR" dirty="0"/>
              <a:t>à </a:t>
            </a:r>
            <a:r>
              <a:rPr lang="fr-FR" dirty="0" smtClean="0"/>
              <a:t>68085</a:t>
            </a:r>
            <a:endParaRPr lang="fr-FR" dirty="0"/>
          </a:p>
        </p:txBody>
      </p:sp>
    </p:spTree>
    <p:extLst>
      <p:ext uri="{BB962C8B-B14F-4D97-AF65-F5344CB8AC3E}">
        <p14:creationId xmlns:p14="http://schemas.microsoft.com/office/powerpoint/2010/main" val="2155977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3A23CC5-F7F8-433C-894C-5ED61DFE7D7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Image 3"/>
          <p:cNvPicPr>
            <a:picLocks noChangeAspect="1"/>
          </p:cNvPicPr>
          <p:nvPr/>
        </p:nvPicPr>
        <p:blipFill>
          <a:blip r:embed="rId3"/>
          <a:stretch>
            <a:fillRect/>
          </a:stretch>
        </p:blipFill>
        <p:spPr>
          <a:xfrm>
            <a:off x="0" y="900804"/>
            <a:ext cx="9218937" cy="5986661"/>
          </a:xfrm>
          <a:prstGeom prst="rect">
            <a:avLst/>
          </a:prstGeom>
        </p:spPr>
      </p:pic>
      <p:sp>
        <p:nvSpPr>
          <p:cNvPr id="2" name="Rectangle 1"/>
          <p:cNvSpPr/>
          <p:nvPr/>
        </p:nvSpPr>
        <p:spPr>
          <a:xfrm>
            <a:off x="5292080" y="215344"/>
            <a:ext cx="2053767" cy="369332"/>
          </a:xfrm>
          <a:prstGeom prst="rect">
            <a:avLst/>
          </a:prstGeom>
        </p:spPr>
        <p:txBody>
          <a:bodyPr wrap="none">
            <a:spAutoFit/>
          </a:bodyPr>
          <a:lstStyle/>
          <a:p>
            <a:r>
              <a:rPr lang="fr-FR" dirty="0" smtClean="0"/>
              <a:t>A1A  68501 à 68540</a:t>
            </a:r>
            <a:endParaRPr lang="fr-FR" dirty="0"/>
          </a:p>
        </p:txBody>
      </p:sp>
    </p:spTree>
    <p:extLst>
      <p:ext uri="{BB962C8B-B14F-4D97-AF65-F5344CB8AC3E}">
        <p14:creationId xmlns:p14="http://schemas.microsoft.com/office/powerpoint/2010/main" val="2601104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22731" y="0"/>
            <a:ext cx="9443145" cy="6858000"/>
          </a:xfrm>
          <a:prstGeom prst="rect">
            <a:avLst/>
          </a:prstGeom>
        </p:spPr>
      </p:pic>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138</a:t>
            </a:fld>
            <a:endParaRPr lang="fr-FR" dirty="0"/>
          </a:p>
        </p:txBody>
      </p:sp>
      <p:sp>
        <p:nvSpPr>
          <p:cNvPr id="6" name="ZoneTexte 5"/>
          <p:cNvSpPr txBox="1"/>
          <p:nvPr/>
        </p:nvSpPr>
        <p:spPr>
          <a:xfrm>
            <a:off x="6804248" y="188640"/>
            <a:ext cx="1090363" cy="369332"/>
          </a:xfrm>
          <a:prstGeom prst="rect">
            <a:avLst/>
          </a:prstGeom>
          <a:noFill/>
        </p:spPr>
        <p:txBody>
          <a:bodyPr wrap="none" rtlCol="0">
            <a:spAutoFit/>
          </a:bodyPr>
          <a:lstStyle/>
          <a:p>
            <a:r>
              <a:rPr lang="fr-FR" dirty="0" smtClean="0"/>
              <a:t>BB 69001</a:t>
            </a:r>
            <a:endParaRPr lang="fr-FR" dirty="0"/>
          </a:p>
        </p:txBody>
      </p:sp>
    </p:spTree>
    <p:extLst>
      <p:ext uri="{BB962C8B-B14F-4D97-AF65-F5344CB8AC3E}">
        <p14:creationId xmlns:p14="http://schemas.microsoft.com/office/powerpoint/2010/main" val="12301944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139</a:t>
            </a:fld>
            <a:endParaRPr lang="fr-FR" dirty="0"/>
          </a:p>
        </p:txBody>
      </p:sp>
      <p:pic>
        <p:nvPicPr>
          <p:cNvPr id="4" name="Image 3"/>
          <p:cNvPicPr>
            <a:picLocks noChangeAspect="1"/>
          </p:cNvPicPr>
          <p:nvPr/>
        </p:nvPicPr>
        <p:blipFill>
          <a:blip r:embed="rId2"/>
          <a:stretch>
            <a:fillRect/>
          </a:stretch>
        </p:blipFill>
        <p:spPr>
          <a:xfrm>
            <a:off x="-19522" y="848590"/>
            <a:ext cx="9144000" cy="6009410"/>
          </a:xfrm>
          <a:prstGeom prst="rect">
            <a:avLst/>
          </a:prstGeom>
        </p:spPr>
      </p:pic>
      <p:sp>
        <p:nvSpPr>
          <p:cNvPr id="5" name="Rectangle 4"/>
          <p:cNvSpPr/>
          <p:nvPr/>
        </p:nvSpPr>
        <p:spPr>
          <a:xfrm>
            <a:off x="3923928" y="188640"/>
            <a:ext cx="2005677" cy="369332"/>
          </a:xfrm>
          <a:prstGeom prst="rect">
            <a:avLst/>
          </a:prstGeom>
        </p:spPr>
        <p:txBody>
          <a:bodyPr wrap="none">
            <a:spAutoFit/>
          </a:bodyPr>
          <a:lstStyle/>
          <a:p>
            <a:r>
              <a:rPr lang="fr-FR" dirty="0"/>
              <a:t>BB </a:t>
            </a:r>
            <a:r>
              <a:rPr lang="fr-FR" dirty="0" smtClean="0"/>
              <a:t>69001 et 69002</a:t>
            </a:r>
            <a:endParaRPr lang="fr-FR" dirty="0"/>
          </a:p>
        </p:txBody>
      </p:sp>
    </p:spTree>
    <p:extLst>
      <p:ext uri="{BB962C8B-B14F-4D97-AF65-F5344CB8AC3E}">
        <p14:creationId xmlns:p14="http://schemas.microsoft.com/office/powerpoint/2010/main" val="806501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14</a:t>
            </a:fld>
            <a:endParaRPr lang="fr-FR" dirty="0"/>
          </a:p>
        </p:txBody>
      </p:sp>
      <p:sp>
        <p:nvSpPr>
          <p:cNvPr id="4" name="Rectangle 3"/>
          <p:cNvSpPr/>
          <p:nvPr/>
        </p:nvSpPr>
        <p:spPr>
          <a:xfrm>
            <a:off x="251520" y="620688"/>
            <a:ext cx="7848872" cy="646331"/>
          </a:xfrm>
          <a:prstGeom prst="rect">
            <a:avLst/>
          </a:prstGeom>
        </p:spPr>
        <p:txBody>
          <a:bodyPr wrap="square">
            <a:spAutoFit/>
          </a:bodyPr>
          <a:lstStyle/>
          <a:p>
            <a:pPr algn="ctr"/>
            <a:r>
              <a:rPr lang="fr-FR" sz="3600" b="1" dirty="0">
                <a:latin typeface="Candara" pitchFamily="34"/>
              </a:rPr>
              <a:t>Idée voyage en </a:t>
            </a:r>
            <a:r>
              <a:rPr lang="fr-FR" sz="3600" b="1" dirty="0" smtClean="0">
                <a:latin typeface="Candara" pitchFamily="34"/>
              </a:rPr>
              <a:t>Suisse</a:t>
            </a:r>
            <a:endParaRPr lang="fr-FR" sz="3600" dirty="0"/>
          </a:p>
        </p:txBody>
      </p:sp>
      <p:sp>
        <p:nvSpPr>
          <p:cNvPr id="5" name="ZoneTexte 4"/>
          <p:cNvSpPr txBox="1"/>
          <p:nvPr/>
        </p:nvSpPr>
        <p:spPr>
          <a:xfrm>
            <a:off x="1763688" y="4292143"/>
            <a:ext cx="4512774" cy="1938992"/>
          </a:xfrm>
          <a:prstGeom prst="rect">
            <a:avLst/>
          </a:prstGeom>
          <a:noFill/>
        </p:spPr>
        <p:txBody>
          <a:bodyPr wrap="none" rtlCol="0">
            <a:spAutoFit/>
          </a:bodyPr>
          <a:lstStyle/>
          <a:p>
            <a:pPr algn="ctr"/>
            <a:r>
              <a:rPr lang="fr-FR" sz="2000" dirty="0" smtClean="0"/>
              <a:t>21 </a:t>
            </a:r>
            <a:r>
              <a:rPr lang="fr-FR" sz="2000" dirty="0"/>
              <a:t>et 22 mai </a:t>
            </a:r>
            <a:r>
              <a:rPr lang="fr-FR" sz="2000" dirty="0" smtClean="0"/>
              <a:t>2022</a:t>
            </a:r>
          </a:p>
          <a:p>
            <a:pPr algn="ctr"/>
            <a:endParaRPr lang="fr-FR" sz="2000" dirty="0"/>
          </a:p>
          <a:p>
            <a:pPr algn="ctr"/>
            <a:r>
              <a:rPr lang="fr-FR" sz="2000" dirty="0" err="1" smtClean="0"/>
              <a:t>Birmensdorf</a:t>
            </a:r>
            <a:r>
              <a:rPr lang="fr-FR" sz="2000" dirty="0" smtClean="0"/>
              <a:t> </a:t>
            </a:r>
            <a:r>
              <a:rPr lang="fr-FR" sz="2000" dirty="0"/>
              <a:t>/Suisse</a:t>
            </a:r>
            <a:endParaRPr lang="fr-FR" sz="2000" dirty="0" smtClean="0"/>
          </a:p>
          <a:p>
            <a:pPr algn="ctr"/>
            <a:r>
              <a:rPr lang="fr-FR" sz="2000" dirty="0" smtClean="0"/>
              <a:t>À coté de Zurich</a:t>
            </a:r>
          </a:p>
          <a:p>
            <a:pPr algn="ctr"/>
            <a:endParaRPr lang="fr-FR" sz="2000" dirty="0" smtClean="0"/>
          </a:p>
          <a:p>
            <a:pPr algn="ctr"/>
            <a:r>
              <a:rPr lang="fr-FR" sz="2000" dirty="0" smtClean="0"/>
              <a:t>WE suivant la réunion des constructeurs</a:t>
            </a:r>
            <a:endParaRPr lang="fr-FR" sz="2000" dirty="0"/>
          </a:p>
        </p:txBody>
      </p:sp>
      <p:pic>
        <p:nvPicPr>
          <p:cNvPr id="4100" name="Picture 4" descr="https://storage-peppershop.abaservices.ch/www-peppershop-public/9c/a2/bef9-6f45-47db-8cc8-dd7093a1bf1c/shop/ProdukteBilder/821_g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0896" y="1293330"/>
            <a:ext cx="2810119" cy="2810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8830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B921C9A-8945-407D-99D6-98E7624D6F4A}"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Image 3"/>
          <p:cNvPicPr>
            <a:picLocks noChangeAspect="1"/>
          </p:cNvPicPr>
          <p:nvPr/>
        </p:nvPicPr>
        <p:blipFill>
          <a:blip r:embed="rId3"/>
          <a:stretch>
            <a:fillRect/>
          </a:stretch>
        </p:blipFill>
        <p:spPr>
          <a:xfrm>
            <a:off x="18984" y="754381"/>
            <a:ext cx="9144000" cy="6103619"/>
          </a:xfrm>
          <a:prstGeom prst="rect">
            <a:avLst/>
          </a:prstGeom>
        </p:spPr>
      </p:pic>
      <p:sp>
        <p:nvSpPr>
          <p:cNvPr id="5" name="ZoneTexte 4"/>
          <p:cNvSpPr txBox="1"/>
          <p:nvPr/>
        </p:nvSpPr>
        <p:spPr>
          <a:xfrm>
            <a:off x="3635896" y="132153"/>
            <a:ext cx="1136850" cy="369332"/>
          </a:xfrm>
          <a:prstGeom prst="rect">
            <a:avLst/>
          </a:prstGeom>
          <a:noFill/>
        </p:spPr>
        <p:txBody>
          <a:bodyPr wrap="none" rtlCol="0">
            <a:spAutoFit/>
          </a:bodyPr>
          <a:lstStyle/>
          <a:p>
            <a:r>
              <a:rPr lang="fr-FR" dirty="0" smtClean="0"/>
              <a:t>BB 60000</a:t>
            </a:r>
            <a:endParaRPr lang="fr-FR" dirty="0"/>
          </a:p>
        </p:txBody>
      </p:sp>
    </p:spTree>
    <p:extLst>
      <p:ext uri="{BB962C8B-B14F-4D97-AF65-F5344CB8AC3E}">
        <p14:creationId xmlns:p14="http://schemas.microsoft.com/office/powerpoint/2010/main" val="1016224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141</a:t>
            </a:fld>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1288"/>
            <a:ext cx="9144000" cy="6009409"/>
          </a:xfrm>
          <a:prstGeom prst="rect">
            <a:avLst/>
          </a:prstGeom>
        </p:spPr>
      </p:pic>
      <p:sp>
        <p:nvSpPr>
          <p:cNvPr id="5" name="Rectangle 4"/>
          <p:cNvSpPr/>
          <p:nvPr/>
        </p:nvSpPr>
        <p:spPr>
          <a:xfrm>
            <a:off x="3203848" y="260648"/>
            <a:ext cx="1909497" cy="369332"/>
          </a:xfrm>
          <a:prstGeom prst="rect">
            <a:avLst/>
          </a:prstGeom>
        </p:spPr>
        <p:txBody>
          <a:bodyPr wrap="none">
            <a:spAutoFit/>
          </a:bodyPr>
          <a:lstStyle/>
          <a:p>
            <a:r>
              <a:rPr lang="fr-FR" dirty="0"/>
              <a:t>CC 70001 </a:t>
            </a:r>
            <a:r>
              <a:rPr lang="fr-FR" dirty="0" smtClean="0"/>
              <a:t>&amp; </a:t>
            </a:r>
            <a:r>
              <a:rPr lang="fr-FR" dirty="0"/>
              <a:t>70002</a:t>
            </a:r>
          </a:p>
        </p:txBody>
      </p:sp>
    </p:spTree>
    <p:extLst>
      <p:ext uri="{BB962C8B-B14F-4D97-AF65-F5344CB8AC3E}">
        <p14:creationId xmlns:p14="http://schemas.microsoft.com/office/powerpoint/2010/main" val="271498447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142</a:t>
            </a:fld>
            <a:endParaRPr lang="fr-FR" dirty="0"/>
          </a:p>
        </p:txBody>
      </p:sp>
      <p:sp>
        <p:nvSpPr>
          <p:cNvPr id="4" name="Rectangle 3"/>
          <p:cNvSpPr/>
          <p:nvPr/>
        </p:nvSpPr>
        <p:spPr>
          <a:xfrm>
            <a:off x="3347864" y="260648"/>
            <a:ext cx="1822935" cy="369332"/>
          </a:xfrm>
          <a:prstGeom prst="rect">
            <a:avLst/>
          </a:prstGeom>
        </p:spPr>
        <p:txBody>
          <a:bodyPr wrap="none">
            <a:spAutoFit/>
          </a:bodyPr>
          <a:lstStyle/>
          <a:p>
            <a:r>
              <a:rPr lang="fr-FR" dirty="0"/>
              <a:t>BB 71001 À 71030</a:t>
            </a:r>
          </a:p>
        </p:txBody>
      </p:sp>
      <p:pic>
        <p:nvPicPr>
          <p:cNvPr id="5" name="Image 4"/>
          <p:cNvPicPr>
            <a:picLocks noChangeAspect="1"/>
          </p:cNvPicPr>
          <p:nvPr/>
        </p:nvPicPr>
        <p:blipFill>
          <a:blip r:embed="rId2"/>
          <a:stretch>
            <a:fillRect/>
          </a:stretch>
        </p:blipFill>
        <p:spPr>
          <a:xfrm>
            <a:off x="34142" y="771263"/>
            <a:ext cx="9144793" cy="5950212"/>
          </a:xfrm>
          <a:prstGeom prst="rect">
            <a:avLst/>
          </a:prstGeom>
        </p:spPr>
      </p:pic>
    </p:spTree>
    <p:extLst>
      <p:ext uri="{BB962C8B-B14F-4D97-AF65-F5344CB8AC3E}">
        <p14:creationId xmlns:p14="http://schemas.microsoft.com/office/powerpoint/2010/main" val="21824454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143</a:t>
            </a:fld>
            <a:endParaRPr lang="fr-FR" dirty="0"/>
          </a:p>
        </p:txBody>
      </p:sp>
      <p:pic>
        <p:nvPicPr>
          <p:cNvPr id="4" name="Image 3"/>
          <p:cNvPicPr>
            <a:picLocks noChangeAspect="1"/>
          </p:cNvPicPr>
          <p:nvPr/>
        </p:nvPicPr>
        <p:blipFill>
          <a:blip r:embed="rId2"/>
          <a:stretch>
            <a:fillRect/>
          </a:stretch>
        </p:blipFill>
        <p:spPr>
          <a:xfrm>
            <a:off x="0" y="772364"/>
            <a:ext cx="9144000" cy="5937998"/>
          </a:xfrm>
          <a:prstGeom prst="rect">
            <a:avLst/>
          </a:prstGeom>
        </p:spPr>
      </p:pic>
      <p:sp>
        <p:nvSpPr>
          <p:cNvPr id="5" name="ZoneTexte 4"/>
          <p:cNvSpPr txBox="1"/>
          <p:nvPr/>
        </p:nvSpPr>
        <p:spPr>
          <a:xfrm>
            <a:off x="2245645" y="126033"/>
            <a:ext cx="2395207" cy="646331"/>
          </a:xfrm>
          <a:prstGeom prst="rect">
            <a:avLst/>
          </a:prstGeom>
          <a:noFill/>
        </p:spPr>
        <p:txBody>
          <a:bodyPr wrap="none" rtlCol="0">
            <a:spAutoFit/>
          </a:bodyPr>
          <a:lstStyle/>
          <a:p>
            <a:r>
              <a:rPr lang="fr-FR" dirty="0" smtClean="0"/>
              <a:t>CC 72000 </a:t>
            </a:r>
          </a:p>
          <a:p>
            <a:r>
              <a:rPr lang="fr-FR" dirty="0" smtClean="0"/>
              <a:t>de CC 72001 à CC 72148</a:t>
            </a:r>
            <a:endParaRPr lang="fr-FR" dirty="0"/>
          </a:p>
        </p:txBody>
      </p:sp>
    </p:spTree>
    <p:extLst>
      <p:ext uri="{BB962C8B-B14F-4D97-AF65-F5344CB8AC3E}">
        <p14:creationId xmlns:p14="http://schemas.microsoft.com/office/powerpoint/2010/main" val="10516273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144</a:t>
            </a:fld>
            <a:endParaRPr lang="fr-FR" dirty="0"/>
          </a:p>
        </p:txBody>
      </p:sp>
      <p:pic>
        <p:nvPicPr>
          <p:cNvPr id="4" name="Image 3"/>
          <p:cNvPicPr>
            <a:picLocks noChangeAspect="1"/>
          </p:cNvPicPr>
          <p:nvPr/>
        </p:nvPicPr>
        <p:blipFill>
          <a:blip r:embed="rId2"/>
          <a:stretch>
            <a:fillRect/>
          </a:stretch>
        </p:blipFill>
        <p:spPr>
          <a:xfrm>
            <a:off x="27059" y="802466"/>
            <a:ext cx="9116942" cy="6055534"/>
          </a:xfrm>
          <a:prstGeom prst="rect">
            <a:avLst/>
          </a:prstGeom>
        </p:spPr>
      </p:pic>
    </p:spTree>
    <p:extLst>
      <p:ext uri="{BB962C8B-B14F-4D97-AF65-F5344CB8AC3E}">
        <p14:creationId xmlns:p14="http://schemas.microsoft.com/office/powerpoint/2010/main" val="33997872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145</a:t>
            </a:fld>
            <a:endParaRPr lang="fr-FR" dirty="0"/>
          </a:p>
        </p:txBody>
      </p:sp>
      <p:pic>
        <p:nvPicPr>
          <p:cNvPr id="4" name="Image 3"/>
          <p:cNvPicPr>
            <a:picLocks noChangeAspect="1"/>
          </p:cNvPicPr>
          <p:nvPr/>
        </p:nvPicPr>
        <p:blipFill>
          <a:blip r:embed="rId2"/>
          <a:stretch>
            <a:fillRect/>
          </a:stretch>
        </p:blipFill>
        <p:spPr>
          <a:xfrm>
            <a:off x="-13442" y="0"/>
            <a:ext cx="9173841" cy="6880381"/>
          </a:xfrm>
          <a:prstGeom prst="rect">
            <a:avLst/>
          </a:prstGeom>
        </p:spPr>
      </p:pic>
      <p:sp>
        <p:nvSpPr>
          <p:cNvPr id="5" name="Rectangle 4"/>
          <p:cNvSpPr/>
          <p:nvPr/>
        </p:nvSpPr>
        <p:spPr>
          <a:xfrm>
            <a:off x="251520" y="5733256"/>
            <a:ext cx="3084499" cy="369332"/>
          </a:xfrm>
          <a:prstGeom prst="rect">
            <a:avLst/>
          </a:prstGeom>
        </p:spPr>
        <p:txBody>
          <a:bodyPr wrap="none">
            <a:spAutoFit/>
          </a:bodyPr>
          <a:lstStyle/>
          <a:p>
            <a:r>
              <a:rPr lang="fr-FR" dirty="0"/>
              <a:t>CC 72121... </a:t>
            </a:r>
            <a:r>
              <a:rPr lang="fr-FR" dirty="0" smtClean="0"/>
              <a:t>72190 </a:t>
            </a:r>
            <a:r>
              <a:rPr lang="fr-FR" dirty="0" err="1" smtClean="0"/>
              <a:t>remotorisées</a:t>
            </a:r>
            <a:endParaRPr lang="fr-FR" dirty="0"/>
          </a:p>
        </p:txBody>
      </p:sp>
    </p:spTree>
    <p:extLst>
      <p:ext uri="{BB962C8B-B14F-4D97-AF65-F5344CB8AC3E}">
        <p14:creationId xmlns:p14="http://schemas.microsoft.com/office/powerpoint/2010/main" val="13634210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146</a:t>
            </a:fld>
            <a:endParaRPr lang="fr-FR" dirty="0"/>
          </a:p>
        </p:txBody>
      </p:sp>
      <p:pic>
        <p:nvPicPr>
          <p:cNvPr id="4" name="Image 3"/>
          <p:cNvPicPr>
            <a:picLocks noChangeAspect="1"/>
          </p:cNvPicPr>
          <p:nvPr/>
        </p:nvPicPr>
        <p:blipFill>
          <a:blip r:embed="rId2"/>
          <a:stretch>
            <a:fillRect/>
          </a:stretch>
        </p:blipFill>
        <p:spPr>
          <a:xfrm>
            <a:off x="-27421" y="1496719"/>
            <a:ext cx="9202112" cy="4824536"/>
          </a:xfrm>
          <a:prstGeom prst="rect">
            <a:avLst/>
          </a:prstGeom>
        </p:spPr>
      </p:pic>
      <p:sp>
        <p:nvSpPr>
          <p:cNvPr id="5" name="ZoneTexte 4"/>
          <p:cNvSpPr txBox="1"/>
          <p:nvPr/>
        </p:nvSpPr>
        <p:spPr>
          <a:xfrm>
            <a:off x="2987824" y="332656"/>
            <a:ext cx="1867819" cy="369332"/>
          </a:xfrm>
          <a:prstGeom prst="rect">
            <a:avLst/>
          </a:prstGeom>
          <a:noFill/>
        </p:spPr>
        <p:txBody>
          <a:bodyPr wrap="none" rtlCol="0">
            <a:spAutoFit/>
          </a:bodyPr>
          <a:lstStyle/>
          <a:p>
            <a:r>
              <a:rPr lang="fr-FR" dirty="0" smtClean="0"/>
              <a:t>BB 62401 à 62530</a:t>
            </a:r>
            <a:endParaRPr lang="fr-FR" dirty="0"/>
          </a:p>
        </p:txBody>
      </p:sp>
    </p:spTree>
    <p:extLst>
      <p:ext uri="{BB962C8B-B14F-4D97-AF65-F5344CB8AC3E}">
        <p14:creationId xmlns:p14="http://schemas.microsoft.com/office/powerpoint/2010/main" val="14977521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060 GA  puis cc 80001 &amp; 2</a:t>
            </a:r>
            <a:br>
              <a:rPr lang="fr-FR" dirty="0"/>
            </a:br>
            <a:endParaRPr lang="fr-FR" dirty="0"/>
          </a:p>
        </p:txBody>
      </p:sp>
      <p:pic>
        <p:nvPicPr>
          <p:cNvPr id="6" name="Espace réservé du contenu 5"/>
          <p:cNvPicPr>
            <a:picLocks noGrp="1" noChangeAspect="1"/>
          </p:cNvPicPr>
          <p:nvPr>
            <p:ph idx="1"/>
          </p:nvPr>
        </p:nvPicPr>
        <p:blipFill>
          <a:blip r:embed="rId2"/>
          <a:stretch>
            <a:fillRect/>
          </a:stretch>
        </p:blipFill>
        <p:spPr>
          <a:xfrm>
            <a:off x="18430" y="869610"/>
            <a:ext cx="9125569" cy="6192350"/>
          </a:xfrm>
          <a:prstGeom prst="rect">
            <a:avLst/>
          </a:prstGeom>
        </p:spPr>
      </p:pic>
      <p:sp>
        <p:nvSpPr>
          <p:cNvPr id="4" name="Espace réservé de la date 3"/>
          <p:cNvSpPr>
            <a:spLocks noGrp="1"/>
          </p:cNvSpPr>
          <p:nvPr>
            <p:ph type="dt" sz="half" idx="10"/>
          </p:nvPr>
        </p:nvSpPr>
        <p:spPr/>
        <p:txBody>
          <a:bodyPr/>
          <a:lstStyle/>
          <a:p>
            <a:fld id="{616D04D0-529C-40E1-A2CB-C48210289BCC}" type="datetime1">
              <a:rPr lang="fr-FR" smtClean="0"/>
              <a:t>07/02/2022</a:t>
            </a:fld>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147</a:t>
            </a:fld>
            <a:endParaRPr lang="fr-FR" dirty="0"/>
          </a:p>
        </p:txBody>
      </p:sp>
    </p:spTree>
    <p:extLst>
      <p:ext uri="{BB962C8B-B14F-4D97-AF65-F5344CB8AC3E}">
        <p14:creationId xmlns:p14="http://schemas.microsoft.com/office/powerpoint/2010/main" val="15320018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148</a:t>
            </a:fld>
            <a:endParaRPr lang="fr-FR" dirty="0"/>
          </a:p>
        </p:txBody>
      </p:sp>
      <p:pic>
        <p:nvPicPr>
          <p:cNvPr id="4" name="Image 3"/>
          <p:cNvPicPr>
            <a:picLocks noChangeAspect="1"/>
          </p:cNvPicPr>
          <p:nvPr/>
        </p:nvPicPr>
        <p:blipFill>
          <a:blip r:embed="rId2"/>
          <a:stretch>
            <a:fillRect/>
          </a:stretch>
        </p:blipFill>
        <p:spPr>
          <a:xfrm>
            <a:off x="-52587" y="1268760"/>
            <a:ext cx="9196587" cy="5184576"/>
          </a:xfrm>
          <a:prstGeom prst="rect">
            <a:avLst/>
          </a:prstGeom>
        </p:spPr>
      </p:pic>
      <p:sp>
        <p:nvSpPr>
          <p:cNvPr id="5" name="Rectangle 4"/>
          <p:cNvSpPr/>
          <p:nvPr/>
        </p:nvSpPr>
        <p:spPr>
          <a:xfrm>
            <a:off x="899592" y="213618"/>
            <a:ext cx="2585964" cy="369332"/>
          </a:xfrm>
          <a:prstGeom prst="rect">
            <a:avLst/>
          </a:prstGeom>
        </p:spPr>
        <p:txBody>
          <a:bodyPr wrap="none">
            <a:spAutoFit/>
          </a:bodyPr>
          <a:lstStyle/>
          <a:p>
            <a:r>
              <a:rPr lang="nl-NL" dirty="0" err="1"/>
              <a:t>Alstom</a:t>
            </a:r>
            <a:r>
              <a:rPr lang="nl-NL" dirty="0"/>
              <a:t> Prima DE 33 B AC</a:t>
            </a:r>
            <a:endParaRPr lang="fr-FR" dirty="0"/>
          </a:p>
        </p:txBody>
      </p:sp>
      <p:sp>
        <p:nvSpPr>
          <p:cNvPr id="6" name="Rectangle 5"/>
          <p:cNvSpPr/>
          <p:nvPr/>
        </p:nvSpPr>
        <p:spPr>
          <a:xfrm>
            <a:off x="4067944" y="213618"/>
            <a:ext cx="1752403" cy="369332"/>
          </a:xfrm>
          <a:prstGeom prst="rect">
            <a:avLst/>
          </a:prstGeom>
        </p:spPr>
        <p:txBody>
          <a:bodyPr wrap="none">
            <a:spAutoFit/>
          </a:bodyPr>
          <a:lstStyle/>
          <a:p>
            <a:r>
              <a:rPr lang="fr-FR" dirty="0"/>
              <a:t>BB </a:t>
            </a:r>
            <a:r>
              <a:rPr lang="fr-FR" dirty="0" smtClean="0"/>
              <a:t>75000  1 à 99</a:t>
            </a:r>
            <a:endParaRPr lang="fr-FR" dirty="0"/>
          </a:p>
        </p:txBody>
      </p:sp>
      <p:pic>
        <p:nvPicPr>
          <p:cNvPr id="7" name="Image 6"/>
          <p:cNvPicPr>
            <a:picLocks noChangeAspect="1"/>
          </p:cNvPicPr>
          <p:nvPr/>
        </p:nvPicPr>
        <p:blipFill>
          <a:blip r:embed="rId3"/>
          <a:stretch>
            <a:fillRect/>
          </a:stretch>
        </p:blipFill>
        <p:spPr>
          <a:xfrm>
            <a:off x="-81719" y="5205842"/>
            <a:ext cx="4725727" cy="1652158"/>
          </a:xfrm>
          <a:prstGeom prst="rect">
            <a:avLst/>
          </a:prstGeom>
        </p:spPr>
      </p:pic>
    </p:spTree>
    <p:extLst>
      <p:ext uri="{BB962C8B-B14F-4D97-AF65-F5344CB8AC3E}">
        <p14:creationId xmlns:p14="http://schemas.microsoft.com/office/powerpoint/2010/main" val="27452465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149</a:t>
            </a:fld>
            <a:endParaRPr lang="fr-FR" dirty="0"/>
          </a:p>
        </p:txBody>
      </p:sp>
      <p:pic>
        <p:nvPicPr>
          <p:cNvPr id="4" name="Image 3"/>
          <p:cNvPicPr>
            <a:picLocks noChangeAspect="1"/>
          </p:cNvPicPr>
          <p:nvPr/>
        </p:nvPicPr>
        <p:blipFill>
          <a:blip r:embed="rId2"/>
          <a:stretch>
            <a:fillRect/>
          </a:stretch>
        </p:blipFill>
        <p:spPr>
          <a:xfrm>
            <a:off x="35509" y="14482"/>
            <a:ext cx="9144000" cy="6858000"/>
          </a:xfrm>
          <a:prstGeom prst="rect">
            <a:avLst/>
          </a:prstGeom>
        </p:spPr>
      </p:pic>
    </p:spTree>
    <p:extLst>
      <p:ext uri="{BB962C8B-B14F-4D97-AF65-F5344CB8AC3E}">
        <p14:creationId xmlns:p14="http://schemas.microsoft.com/office/powerpoint/2010/main" val="3181455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15</a:t>
            </a:fld>
            <a:endParaRPr lang="fr-FR" dirty="0"/>
          </a:p>
        </p:txBody>
      </p:sp>
      <p:graphicFrame>
        <p:nvGraphicFramePr>
          <p:cNvPr id="7" name="Objet 6"/>
          <p:cNvGraphicFramePr>
            <a:graphicFrameLocks noChangeAspect="1"/>
          </p:cNvGraphicFramePr>
          <p:nvPr>
            <p:extLst>
              <p:ext uri="{D42A27DB-BD31-4B8C-83A1-F6EECF244321}">
                <p14:modId xmlns:p14="http://schemas.microsoft.com/office/powerpoint/2010/main" val="2835098605"/>
              </p:ext>
            </p:extLst>
          </p:nvPr>
        </p:nvGraphicFramePr>
        <p:xfrm>
          <a:off x="-1" y="980728"/>
          <a:ext cx="9195633" cy="4921101"/>
        </p:xfrm>
        <a:graphic>
          <a:graphicData uri="http://schemas.openxmlformats.org/presentationml/2006/ole">
            <mc:AlternateContent xmlns:mc="http://schemas.openxmlformats.org/markup-compatibility/2006">
              <mc:Choice xmlns:v="urn:schemas-microsoft-com:vml" Requires="v">
                <p:oleObj spid="_x0000_s4139" name="Acrobat Document" r:id="rId3" imgW="10801036" imgH="5781509" progId="Acrobat.Document.DC">
                  <p:embed/>
                </p:oleObj>
              </mc:Choice>
              <mc:Fallback>
                <p:oleObj name="Acrobat Document" r:id="rId3" imgW="10801036" imgH="5781509" progId="Acrobat.Document.DC">
                  <p:embed/>
                  <p:pic>
                    <p:nvPicPr>
                      <p:cNvPr id="0" name=""/>
                      <p:cNvPicPr/>
                      <p:nvPr/>
                    </p:nvPicPr>
                    <p:blipFill>
                      <a:blip r:embed="rId4"/>
                      <a:stretch>
                        <a:fillRect/>
                      </a:stretch>
                    </p:blipFill>
                    <p:spPr>
                      <a:xfrm>
                        <a:off x="-1" y="980728"/>
                        <a:ext cx="9195633" cy="4921101"/>
                      </a:xfrm>
                      <a:prstGeom prst="rect">
                        <a:avLst/>
                      </a:prstGeom>
                    </p:spPr>
                  </p:pic>
                </p:oleObj>
              </mc:Fallback>
            </mc:AlternateContent>
          </a:graphicData>
        </a:graphic>
      </p:graphicFrame>
    </p:spTree>
    <p:extLst>
      <p:ext uri="{BB962C8B-B14F-4D97-AF65-F5344CB8AC3E}">
        <p14:creationId xmlns:p14="http://schemas.microsoft.com/office/powerpoint/2010/main" val="368778497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150</a:t>
            </a:fld>
            <a:endParaRPr lang="fr-FR" dirty="0"/>
          </a:p>
        </p:txBody>
      </p:sp>
      <p:pic>
        <p:nvPicPr>
          <p:cNvPr id="7170" name="Picture 2" descr="SNCF BB 75122 Yvris - Noisy-le-Grand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8504" cy="6831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264653"/>
            <a:ext cx="1782860" cy="369332"/>
          </a:xfrm>
          <a:prstGeom prst="rect">
            <a:avLst/>
          </a:prstGeom>
        </p:spPr>
        <p:txBody>
          <a:bodyPr wrap="none">
            <a:spAutoFit/>
          </a:bodyPr>
          <a:lstStyle/>
          <a:p>
            <a:r>
              <a:rPr lang="fr-FR" dirty="0"/>
              <a:t>BB 75101 À 75133</a:t>
            </a:r>
          </a:p>
        </p:txBody>
      </p:sp>
    </p:spTree>
    <p:extLst>
      <p:ext uri="{BB962C8B-B14F-4D97-AF65-F5344CB8AC3E}">
        <p14:creationId xmlns:p14="http://schemas.microsoft.com/office/powerpoint/2010/main" val="395275069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151</a:t>
            </a:fld>
            <a:endParaRPr lang="fr-FR" dirty="0"/>
          </a:p>
        </p:txBody>
      </p:sp>
      <p:pic>
        <p:nvPicPr>
          <p:cNvPr id="4" name="Image 3"/>
          <p:cNvPicPr>
            <a:picLocks noChangeAspect="1"/>
          </p:cNvPicPr>
          <p:nvPr/>
        </p:nvPicPr>
        <p:blipFill>
          <a:blip r:embed="rId2"/>
          <a:stretch>
            <a:fillRect/>
          </a:stretch>
        </p:blipFill>
        <p:spPr>
          <a:xfrm>
            <a:off x="-20720" y="745627"/>
            <a:ext cx="9175077" cy="6114329"/>
          </a:xfrm>
          <a:prstGeom prst="rect">
            <a:avLst/>
          </a:prstGeom>
        </p:spPr>
      </p:pic>
      <p:sp>
        <p:nvSpPr>
          <p:cNvPr id="5" name="Rectangle 4"/>
          <p:cNvSpPr/>
          <p:nvPr/>
        </p:nvSpPr>
        <p:spPr>
          <a:xfrm>
            <a:off x="2483768" y="233137"/>
            <a:ext cx="1898277" cy="369332"/>
          </a:xfrm>
          <a:prstGeom prst="rect">
            <a:avLst/>
          </a:prstGeom>
        </p:spPr>
        <p:txBody>
          <a:bodyPr wrap="none">
            <a:spAutoFit/>
          </a:bodyPr>
          <a:lstStyle/>
          <a:p>
            <a:r>
              <a:rPr lang="fr-FR" dirty="0"/>
              <a:t>BB 75401 À 75468</a:t>
            </a:r>
          </a:p>
        </p:txBody>
      </p:sp>
    </p:spTree>
    <p:extLst>
      <p:ext uri="{BB962C8B-B14F-4D97-AF65-F5344CB8AC3E}">
        <p14:creationId xmlns:p14="http://schemas.microsoft.com/office/powerpoint/2010/main" val="326112409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152</a:t>
            </a:fld>
            <a:endParaRPr lang="fr-FR" dirty="0"/>
          </a:p>
        </p:txBody>
      </p:sp>
      <p:pic>
        <p:nvPicPr>
          <p:cNvPr id="4" name="Image 3"/>
          <p:cNvPicPr>
            <a:picLocks noChangeAspect="1"/>
          </p:cNvPicPr>
          <p:nvPr/>
        </p:nvPicPr>
        <p:blipFill>
          <a:blip r:embed="rId2"/>
          <a:stretch>
            <a:fillRect/>
          </a:stretch>
        </p:blipFill>
        <p:spPr>
          <a:xfrm>
            <a:off x="7477" y="0"/>
            <a:ext cx="6880239" cy="6880239"/>
          </a:xfrm>
          <a:prstGeom prst="rect">
            <a:avLst/>
          </a:prstGeom>
        </p:spPr>
      </p:pic>
      <p:sp>
        <p:nvSpPr>
          <p:cNvPr id="5" name="Rectangle 4"/>
          <p:cNvSpPr/>
          <p:nvPr/>
        </p:nvSpPr>
        <p:spPr>
          <a:xfrm>
            <a:off x="7020272" y="1268760"/>
            <a:ext cx="2004075" cy="369332"/>
          </a:xfrm>
          <a:prstGeom prst="rect">
            <a:avLst/>
          </a:prstGeom>
        </p:spPr>
        <p:txBody>
          <a:bodyPr wrap="none">
            <a:spAutoFit/>
          </a:bodyPr>
          <a:lstStyle/>
          <a:p>
            <a:r>
              <a:rPr lang="fr-FR" dirty="0"/>
              <a:t>BB </a:t>
            </a:r>
            <a:r>
              <a:rPr lang="fr-FR" dirty="0" smtClean="0"/>
              <a:t>79000 de 1 à 44</a:t>
            </a:r>
            <a:endParaRPr lang="fr-FR" dirty="0"/>
          </a:p>
        </p:txBody>
      </p:sp>
    </p:spTree>
    <p:extLst>
      <p:ext uri="{BB962C8B-B14F-4D97-AF65-F5344CB8AC3E}">
        <p14:creationId xmlns:p14="http://schemas.microsoft.com/office/powerpoint/2010/main" val="319449035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153</a:t>
            </a:fld>
            <a:endParaRPr lang="fr-FR" dirty="0"/>
          </a:p>
        </p:txBody>
      </p:sp>
      <p:pic>
        <p:nvPicPr>
          <p:cNvPr id="4" name="Image 3"/>
          <p:cNvPicPr>
            <a:picLocks noChangeAspect="1"/>
          </p:cNvPicPr>
          <p:nvPr/>
        </p:nvPicPr>
        <p:blipFill>
          <a:blip r:embed="rId2"/>
          <a:stretch>
            <a:fillRect/>
          </a:stretch>
        </p:blipFill>
        <p:spPr>
          <a:xfrm>
            <a:off x="156911" y="1916832"/>
            <a:ext cx="8830178" cy="3024336"/>
          </a:xfrm>
          <a:prstGeom prst="rect">
            <a:avLst/>
          </a:prstGeom>
        </p:spPr>
      </p:pic>
      <p:sp>
        <p:nvSpPr>
          <p:cNvPr id="5" name="Rectangle 4"/>
          <p:cNvSpPr/>
          <p:nvPr/>
        </p:nvSpPr>
        <p:spPr>
          <a:xfrm>
            <a:off x="3347864" y="514226"/>
            <a:ext cx="2004075" cy="369332"/>
          </a:xfrm>
          <a:prstGeom prst="rect">
            <a:avLst/>
          </a:prstGeom>
        </p:spPr>
        <p:txBody>
          <a:bodyPr wrap="none">
            <a:spAutoFit/>
          </a:bodyPr>
          <a:lstStyle/>
          <a:p>
            <a:r>
              <a:rPr lang="fr-FR" dirty="0"/>
              <a:t>BB 79000 de 1 à 44</a:t>
            </a:r>
          </a:p>
        </p:txBody>
      </p:sp>
    </p:spTree>
    <p:extLst>
      <p:ext uri="{BB962C8B-B14F-4D97-AF65-F5344CB8AC3E}">
        <p14:creationId xmlns:p14="http://schemas.microsoft.com/office/powerpoint/2010/main" val="9180397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154</a:t>
            </a:fld>
            <a:endParaRPr lang="fr-FR" dirty="0"/>
          </a:p>
        </p:txBody>
      </p:sp>
      <p:pic>
        <p:nvPicPr>
          <p:cNvPr id="4" name="Image 3"/>
          <p:cNvPicPr>
            <a:picLocks noChangeAspect="1"/>
          </p:cNvPicPr>
          <p:nvPr/>
        </p:nvPicPr>
        <p:blipFill>
          <a:blip r:embed="rId2"/>
          <a:stretch>
            <a:fillRect/>
          </a:stretch>
        </p:blipFill>
        <p:spPr>
          <a:xfrm>
            <a:off x="30612" y="1430135"/>
            <a:ext cx="9113388" cy="5113090"/>
          </a:xfrm>
          <a:prstGeom prst="rect">
            <a:avLst/>
          </a:prstGeom>
        </p:spPr>
      </p:pic>
      <p:sp>
        <p:nvSpPr>
          <p:cNvPr id="5" name="Rectangle 4"/>
          <p:cNvSpPr/>
          <p:nvPr/>
        </p:nvSpPr>
        <p:spPr>
          <a:xfrm>
            <a:off x="755576" y="332656"/>
            <a:ext cx="1737976" cy="646331"/>
          </a:xfrm>
          <a:prstGeom prst="rect">
            <a:avLst/>
          </a:prstGeom>
        </p:spPr>
        <p:txBody>
          <a:bodyPr wrap="none">
            <a:spAutoFit/>
          </a:bodyPr>
          <a:lstStyle/>
          <a:p>
            <a:r>
              <a:rPr lang="fr-FR" dirty="0"/>
              <a:t>BB </a:t>
            </a:r>
            <a:r>
              <a:rPr lang="fr-FR" dirty="0" smtClean="0"/>
              <a:t>60000 </a:t>
            </a:r>
          </a:p>
          <a:p>
            <a:r>
              <a:rPr lang="fr-FR" dirty="0" smtClean="0"/>
              <a:t>163 exemplaires</a:t>
            </a:r>
            <a:endParaRPr lang="fr-FR" dirty="0"/>
          </a:p>
        </p:txBody>
      </p:sp>
    </p:spTree>
    <p:extLst>
      <p:ext uri="{BB962C8B-B14F-4D97-AF65-F5344CB8AC3E}">
        <p14:creationId xmlns:p14="http://schemas.microsoft.com/office/powerpoint/2010/main" val="250106902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155</a:t>
            </a:fld>
            <a:endParaRPr lang="fr-FR" dirty="0"/>
          </a:p>
        </p:txBody>
      </p:sp>
      <p:pic>
        <p:nvPicPr>
          <p:cNvPr id="4" name="Image 3"/>
          <p:cNvPicPr>
            <a:picLocks noChangeAspect="1"/>
          </p:cNvPicPr>
          <p:nvPr/>
        </p:nvPicPr>
        <p:blipFill>
          <a:blip r:embed="rId2"/>
          <a:stretch>
            <a:fillRect/>
          </a:stretch>
        </p:blipFill>
        <p:spPr>
          <a:xfrm>
            <a:off x="11278" y="836712"/>
            <a:ext cx="9132722" cy="5616624"/>
          </a:xfrm>
          <a:prstGeom prst="rect">
            <a:avLst/>
          </a:prstGeom>
        </p:spPr>
      </p:pic>
    </p:spTree>
    <p:extLst>
      <p:ext uri="{BB962C8B-B14F-4D97-AF65-F5344CB8AC3E}">
        <p14:creationId xmlns:p14="http://schemas.microsoft.com/office/powerpoint/2010/main" val="40843843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156</a:t>
            </a:fld>
            <a:endParaRPr lang="fr-FR" dirty="0"/>
          </a:p>
        </p:txBody>
      </p:sp>
      <p:pic>
        <p:nvPicPr>
          <p:cNvPr id="4" name="Image 3"/>
          <p:cNvPicPr>
            <a:picLocks noChangeAspect="1"/>
          </p:cNvPicPr>
          <p:nvPr/>
        </p:nvPicPr>
        <p:blipFill>
          <a:blip r:embed="rId2"/>
          <a:stretch>
            <a:fillRect/>
          </a:stretch>
        </p:blipFill>
        <p:spPr>
          <a:xfrm>
            <a:off x="6569" y="766379"/>
            <a:ext cx="9137431" cy="6091621"/>
          </a:xfrm>
          <a:prstGeom prst="rect">
            <a:avLst/>
          </a:prstGeom>
        </p:spPr>
      </p:pic>
      <p:sp>
        <p:nvSpPr>
          <p:cNvPr id="5" name="ZoneTexte 4"/>
          <p:cNvSpPr txBox="1"/>
          <p:nvPr/>
        </p:nvSpPr>
        <p:spPr>
          <a:xfrm>
            <a:off x="488263" y="188640"/>
            <a:ext cx="2071401" cy="369332"/>
          </a:xfrm>
          <a:prstGeom prst="rect">
            <a:avLst/>
          </a:prstGeom>
          <a:noFill/>
        </p:spPr>
        <p:txBody>
          <a:bodyPr wrap="none" rtlCol="0">
            <a:spAutoFit/>
          </a:bodyPr>
          <a:lstStyle/>
          <a:p>
            <a:r>
              <a:rPr lang="fr-FR" dirty="0" smtClean="0"/>
              <a:t>BB 461000 de 1 à 23</a:t>
            </a:r>
            <a:endParaRPr lang="fr-FR" dirty="0"/>
          </a:p>
        </p:txBody>
      </p:sp>
    </p:spTree>
    <p:extLst>
      <p:ext uri="{BB962C8B-B14F-4D97-AF65-F5344CB8AC3E}">
        <p14:creationId xmlns:p14="http://schemas.microsoft.com/office/powerpoint/2010/main" val="16651048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4719" y="1412638"/>
            <a:ext cx="5715722" cy="173771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a:solidFill>
                  <a:srgbClr val="000000"/>
                </a:solidFill>
                <a:uFillTx/>
                <a:latin typeface="Segoe Print" pitchFamily="18"/>
                <a:ea typeface="Microsoft YaHei" pitchFamily="2"/>
                <a:cs typeface="Arial" pitchFamily="34"/>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a:solidFill>
                  <a:srgbClr val="000000"/>
                </a:solidFill>
                <a:uFillTx/>
                <a:latin typeface="Candara" pitchFamily="34"/>
                <a:ea typeface="Microsoft YaHei" pitchFamily="2"/>
                <a:cs typeface="Arial" pitchFamily="34"/>
              </a:rPr>
              <a:t>Questions diverses</a:t>
            </a: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D7B7A5-09FD-49BE-B5DF-3C6C9E3C8DCD}"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3766443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8278" y="1412638"/>
            <a:ext cx="6888617" cy="469590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dirty="0">
                <a:solidFill>
                  <a:srgbClr val="000000"/>
                </a:solidFill>
                <a:uFillTx/>
                <a:latin typeface="Segoe Print" pitchFamily="18"/>
                <a:ea typeface="Microsoft YaHei" pitchFamily="2"/>
                <a:cs typeface="Arial" pitchFamily="34"/>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dirty="0" smtClean="0">
                <a:solidFill>
                  <a:srgbClr val="000000"/>
                </a:solidFill>
                <a:uFillTx/>
                <a:latin typeface="Candara" pitchFamily="34"/>
                <a:ea typeface="Microsoft YaHei" pitchFamily="2"/>
                <a:cs typeface="Arial" pitchFamily="34"/>
              </a:rPr>
              <a:t>Vidéo Edition du </a:t>
            </a:r>
            <a:r>
              <a:rPr lang="fr-FR" sz="5400" b="1" dirty="0">
                <a:solidFill>
                  <a:srgbClr val="000000"/>
                </a:solidFill>
                <a:latin typeface="Candara" pitchFamily="34"/>
                <a:ea typeface="Microsoft YaHei" pitchFamily="2"/>
                <a:cs typeface="Arial" pitchFamily="34"/>
              </a:rPr>
              <a:t>C</a:t>
            </a:r>
            <a:r>
              <a:rPr lang="fr-FR" sz="5400" b="1" i="0" u="none" strike="noStrike" kern="1200" cap="none" spc="0" baseline="0" dirty="0" smtClean="0">
                <a:solidFill>
                  <a:srgbClr val="000000"/>
                </a:solidFill>
                <a:uFillTx/>
                <a:latin typeface="Candara" pitchFamily="34"/>
                <a:ea typeface="Microsoft YaHei" pitchFamily="2"/>
                <a:cs typeface="Arial" pitchFamily="34"/>
              </a:rPr>
              <a:t>abri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5400" b="1" dirty="0">
              <a:solidFill>
                <a:srgbClr val="000000"/>
              </a:solidFill>
              <a:latin typeface="Candara" pitchFamily="34"/>
              <a:ea typeface="Microsoft YaHei" pitchFamily="2"/>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5400" b="1" i="0" u="none" strike="noStrike" kern="1200" cap="none" spc="0" baseline="0" dirty="0" smtClean="0">
              <a:solidFill>
                <a:srgbClr val="000000"/>
              </a:solidFill>
              <a:uFillTx/>
              <a:latin typeface="Candara" pitchFamily="34"/>
              <a:ea typeface="Microsoft YaHei" pitchFamily="2"/>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5400" b="1" i="0" u="none" strike="noStrike" kern="1200" cap="none" spc="0" baseline="0" dirty="0">
              <a:solidFill>
                <a:srgbClr val="000000"/>
              </a:solidFill>
              <a:uFillTx/>
              <a:latin typeface="Candara" pitchFamily="34"/>
              <a:ea typeface="Microsoft YaHei" pitchFamily="2"/>
              <a:cs typeface="Arial" pitchFamily="34"/>
            </a:endParaRP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D7B7A5-09FD-49BE-B5DF-3C6C9E3C8DCD}"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1843207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159</a:t>
            </a:fld>
            <a:endParaRPr lang="fr-FR" dirty="0"/>
          </a:p>
        </p:txBody>
      </p:sp>
      <p:sp>
        <p:nvSpPr>
          <p:cNvPr id="5" name="Rectangle 4"/>
          <p:cNvSpPr/>
          <p:nvPr/>
        </p:nvSpPr>
        <p:spPr>
          <a:xfrm>
            <a:off x="2149122" y="1988840"/>
            <a:ext cx="4039888" cy="769441"/>
          </a:xfrm>
          <a:prstGeom prst="rect">
            <a:avLst/>
          </a:prstGeom>
        </p:spPr>
        <p:txBody>
          <a:bodyPr wrap="none">
            <a:spAutoFit/>
          </a:bodyPr>
          <a:lstStyle/>
          <a:p>
            <a:pPr lvl="0" algn="ctr">
              <a:spcAft>
                <a:spcPts val="600"/>
              </a:spcAft>
              <a:buNone/>
            </a:pPr>
            <a:r>
              <a:rPr lang="fr-FR" sz="4400" b="1" dirty="0">
                <a:latin typeface="Candara" pitchFamily="34"/>
                <a:cs typeface="Arial" pitchFamily="34"/>
              </a:rPr>
              <a:t>Atelier </a:t>
            </a:r>
            <a:r>
              <a:rPr lang="fr-FR" sz="4400" b="1" dirty="0" smtClean="0">
                <a:latin typeface="Candara" pitchFamily="34"/>
                <a:cs typeface="Arial" pitchFamily="34"/>
              </a:rPr>
              <a:t>Modules</a:t>
            </a:r>
            <a:endParaRPr lang="fr-FR" sz="4400" b="1" dirty="0">
              <a:latin typeface="Candara" pitchFamily="34"/>
              <a:cs typeface="Arial" pitchFamily="34"/>
            </a:endParaRPr>
          </a:p>
        </p:txBody>
      </p:sp>
    </p:spTree>
    <p:extLst>
      <p:ext uri="{BB962C8B-B14F-4D97-AF65-F5344CB8AC3E}">
        <p14:creationId xmlns:p14="http://schemas.microsoft.com/office/powerpoint/2010/main" val="4282118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16</a:t>
            </a:fld>
            <a:endParaRPr lang="fr-FR" dirty="0"/>
          </a:p>
        </p:txBody>
      </p:sp>
      <p:pic>
        <p:nvPicPr>
          <p:cNvPr id="4" name="Image 3"/>
          <p:cNvPicPr>
            <a:picLocks noChangeAspect="1"/>
          </p:cNvPicPr>
          <p:nvPr/>
        </p:nvPicPr>
        <p:blipFill>
          <a:blip r:embed="rId2"/>
          <a:stretch>
            <a:fillRect/>
          </a:stretch>
        </p:blipFill>
        <p:spPr>
          <a:xfrm>
            <a:off x="1" y="1412776"/>
            <a:ext cx="9169276" cy="4911824"/>
          </a:xfrm>
          <a:prstGeom prst="rect">
            <a:avLst/>
          </a:prstGeom>
        </p:spPr>
      </p:pic>
    </p:spTree>
    <p:extLst>
      <p:ext uri="{BB962C8B-B14F-4D97-AF65-F5344CB8AC3E}">
        <p14:creationId xmlns:p14="http://schemas.microsoft.com/office/powerpoint/2010/main" val="25507698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107643" y="2133715"/>
            <a:ext cx="8856722" cy="3885843"/>
          </a:xfrm>
        </p:spPr>
        <p:txBody>
          <a:bodyPr/>
          <a:lstStyle/>
          <a:p>
            <a:pPr lvl="0" algn="ctr">
              <a:spcBef>
                <a:spcPts val="640"/>
              </a:spcBef>
              <a:buNone/>
            </a:pPr>
            <a:r>
              <a:rPr lang="fr-FR" sz="4400" b="1">
                <a:latin typeface="Candara" pitchFamily="34"/>
                <a:cs typeface="Arial" pitchFamily="34"/>
              </a:rPr>
              <a:t>Présentation</a:t>
            </a:r>
          </a:p>
          <a:p>
            <a:pPr lvl="0" algn="ctr">
              <a:spcBef>
                <a:spcPts val="640"/>
              </a:spcBef>
              <a:buNone/>
            </a:pPr>
            <a:r>
              <a:rPr lang="fr-FR" sz="4400" b="1">
                <a:latin typeface="Candara" pitchFamily="34"/>
                <a:cs typeface="Arial" pitchFamily="34"/>
              </a:rPr>
              <a:t>de votre matériel</a:t>
            </a:r>
          </a:p>
          <a:p>
            <a:pPr lvl="0">
              <a:spcBef>
                <a:spcPts val="640"/>
              </a:spcBef>
              <a:buNone/>
            </a:pPr>
            <a:endParaRPr lang="fr-FR" sz="4400">
              <a:cs typeface="Arial" pitchFamily="34"/>
            </a:endParaRPr>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B98DD7-7E0E-4DD7-94A7-4BAB93BD9331}"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3345717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Avion 250 € 20 € 10 € 25 €   15 € 120 € 440 € </a:t>
            </a:r>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17</a:t>
            </a:fld>
            <a:endParaRPr lang="fr-FR" dirty="0"/>
          </a:p>
        </p:txBody>
      </p:sp>
      <p:sp>
        <p:nvSpPr>
          <p:cNvPr id="4" name="ZoneTexte 3"/>
          <p:cNvSpPr txBox="1"/>
          <p:nvPr/>
        </p:nvSpPr>
        <p:spPr>
          <a:xfrm>
            <a:off x="2771800" y="764704"/>
            <a:ext cx="184731" cy="646331"/>
          </a:xfrm>
          <a:prstGeom prst="rect">
            <a:avLst/>
          </a:prstGeom>
          <a:noFill/>
        </p:spPr>
        <p:txBody>
          <a:bodyPr wrap="none" rtlCol="0">
            <a:spAutoFit/>
          </a:bodyPr>
          <a:lstStyle/>
          <a:p>
            <a:endParaRPr lang="fr-FR" dirty="0"/>
          </a:p>
          <a:p>
            <a:endParaRPr lang="fr-FR" dirty="0"/>
          </a:p>
        </p:txBody>
      </p:sp>
      <p:sp>
        <p:nvSpPr>
          <p:cNvPr id="5" name="ZoneTexte 4"/>
          <p:cNvSpPr txBox="1"/>
          <p:nvPr/>
        </p:nvSpPr>
        <p:spPr>
          <a:xfrm>
            <a:off x="3629771" y="252961"/>
            <a:ext cx="4464496" cy="3139321"/>
          </a:xfrm>
          <a:prstGeom prst="rect">
            <a:avLst/>
          </a:prstGeom>
          <a:noFill/>
          <a:ln w="57150">
            <a:solidFill>
              <a:srgbClr val="FFFF00"/>
            </a:solidFill>
          </a:ln>
        </p:spPr>
        <p:txBody>
          <a:bodyPr wrap="square" rtlCol="0">
            <a:spAutoFit/>
          </a:bodyPr>
          <a:lstStyle/>
          <a:p>
            <a:r>
              <a:rPr lang="fr-FR" b="1" dirty="0" smtClean="0"/>
              <a:t>TRAIN environ 6h30</a:t>
            </a:r>
            <a:endParaRPr lang="fr-FR" b="1" dirty="0"/>
          </a:p>
          <a:p>
            <a:endParaRPr lang="fr-FR" b="1" dirty="0" smtClean="0"/>
          </a:p>
          <a:p>
            <a:r>
              <a:rPr lang="fr-FR" b="1" dirty="0" smtClean="0"/>
              <a:t>De Nîmes à Zurich </a:t>
            </a:r>
          </a:p>
          <a:p>
            <a:r>
              <a:rPr lang="fr-FR" dirty="0" smtClean="0"/>
              <a:t>Départ 5h48 arrivée 12h26 via Genève 150€</a:t>
            </a:r>
          </a:p>
          <a:p>
            <a:r>
              <a:rPr lang="fr-FR" dirty="0" smtClean="0"/>
              <a:t>Départ 7h00 arrivée13h26 via Mulhouse 110 €</a:t>
            </a:r>
          </a:p>
          <a:p>
            <a:r>
              <a:rPr lang="fr-FR" dirty="0" smtClean="0"/>
              <a:t>Départ 15h28 arrivée 19h56 via Genève 150€</a:t>
            </a:r>
          </a:p>
          <a:p>
            <a:endParaRPr lang="fr-FR" dirty="0" smtClean="0"/>
          </a:p>
          <a:p>
            <a:r>
              <a:rPr lang="fr-FR" b="1" dirty="0" smtClean="0"/>
              <a:t>Zurich à Nîmes 6h15/7h00</a:t>
            </a:r>
          </a:p>
          <a:p>
            <a:r>
              <a:rPr lang="fr-FR" dirty="0" smtClean="0"/>
              <a:t>12h32 arrivée 19h35 </a:t>
            </a:r>
            <a:r>
              <a:rPr lang="fr-FR" dirty="0"/>
              <a:t>via Genève 150€</a:t>
            </a:r>
          </a:p>
          <a:p>
            <a:endParaRPr lang="fr-FR" dirty="0" smtClean="0"/>
          </a:p>
          <a:p>
            <a:endParaRPr lang="fr-FR" dirty="0"/>
          </a:p>
        </p:txBody>
      </p:sp>
      <p:sp>
        <p:nvSpPr>
          <p:cNvPr id="13" name="ZoneTexte 12"/>
          <p:cNvSpPr txBox="1"/>
          <p:nvPr/>
        </p:nvSpPr>
        <p:spPr>
          <a:xfrm>
            <a:off x="114452" y="252961"/>
            <a:ext cx="3361782" cy="2308324"/>
          </a:xfrm>
          <a:prstGeom prst="rect">
            <a:avLst/>
          </a:prstGeom>
          <a:noFill/>
          <a:ln w="57150">
            <a:solidFill>
              <a:srgbClr val="00B0F0"/>
            </a:solidFill>
          </a:ln>
        </p:spPr>
        <p:txBody>
          <a:bodyPr wrap="square" rtlCol="0">
            <a:spAutoFit/>
          </a:bodyPr>
          <a:lstStyle/>
          <a:p>
            <a:r>
              <a:rPr lang="fr-FR" b="1" dirty="0" smtClean="0"/>
              <a:t>AVION 6h00</a:t>
            </a:r>
          </a:p>
          <a:p>
            <a:r>
              <a:rPr lang="fr-FR" dirty="0" smtClean="0"/>
              <a:t>Montpellier Zurich  V S &amp; D</a:t>
            </a:r>
          </a:p>
          <a:p>
            <a:r>
              <a:rPr lang="fr-FR" dirty="0" smtClean="0"/>
              <a:t>Aller KLM </a:t>
            </a:r>
            <a:r>
              <a:rPr lang="fr-FR" dirty="0"/>
              <a:t> </a:t>
            </a:r>
            <a:r>
              <a:rPr lang="fr-FR" dirty="0" smtClean="0"/>
              <a:t>16:25 - 22:25</a:t>
            </a:r>
            <a:endParaRPr lang="fr-FR" dirty="0"/>
          </a:p>
          <a:p>
            <a:r>
              <a:rPr lang="fr-FR" dirty="0" smtClean="0"/>
              <a:t>Ou 10:10 – 14:10 S &amp;D</a:t>
            </a:r>
          </a:p>
          <a:p>
            <a:endParaRPr lang="fr-FR" dirty="0" smtClean="0"/>
          </a:p>
          <a:p>
            <a:r>
              <a:rPr lang="fr-FR" dirty="0" smtClean="0"/>
              <a:t>RETOUR 4h </a:t>
            </a:r>
          </a:p>
          <a:p>
            <a:r>
              <a:rPr lang="fr-FR" dirty="0" smtClean="0"/>
              <a:t>Air France 18:40 - 22:45</a:t>
            </a:r>
          </a:p>
          <a:p>
            <a:r>
              <a:rPr lang="fr-FR" dirty="0" smtClean="0"/>
              <a:t>Entre </a:t>
            </a:r>
            <a:r>
              <a:rPr lang="fr-FR" dirty="0"/>
              <a:t> </a:t>
            </a:r>
            <a:r>
              <a:rPr lang="fr-FR" dirty="0" smtClean="0"/>
              <a:t>210 et 250 €</a:t>
            </a:r>
            <a:endParaRPr lang="fr-FR" dirty="0"/>
          </a:p>
        </p:txBody>
      </p:sp>
      <p:sp>
        <p:nvSpPr>
          <p:cNvPr id="14" name="ZoneTexte 13"/>
          <p:cNvSpPr txBox="1"/>
          <p:nvPr/>
        </p:nvSpPr>
        <p:spPr>
          <a:xfrm>
            <a:off x="1325515" y="3882312"/>
            <a:ext cx="6768752" cy="1200329"/>
          </a:xfrm>
          <a:prstGeom prst="rect">
            <a:avLst/>
          </a:prstGeom>
          <a:noFill/>
          <a:ln w="57150">
            <a:solidFill>
              <a:schemeClr val="accent2"/>
            </a:solidFill>
          </a:ln>
        </p:spPr>
        <p:txBody>
          <a:bodyPr wrap="square" rtlCol="0">
            <a:spAutoFit/>
          </a:bodyPr>
          <a:lstStyle/>
          <a:p>
            <a:r>
              <a:rPr lang="fr-FR" b="1" dirty="0" smtClean="0"/>
              <a:t>VOITURE </a:t>
            </a:r>
            <a:r>
              <a:rPr lang="fr-FR" b="1" dirty="0"/>
              <a:t>7h de </a:t>
            </a:r>
            <a:r>
              <a:rPr lang="fr-FR" b="1" dirty="0" smtClean="0"/>
              <a:t>route</a:t>
            </a:r>
          </a:p>
          <a:p>
            <a:r>
              <a:rPr lang="fr-FR" b="1" dirty="0" smtClean="0"/>
              <a:t>Nîmes Lyon Genève Zurich via </a:t>
            </a:r>
            <a:r>
              <a:rPr lang="fr-FR" b="1" dirty="0"/>
              <a:t>A7 A40 </a:t>
            </a:r>
            <a:r>
              <a:rPr lang="fr-FR" b="1" dirty="0" smtClean="0"/>
              <a:t>A1</a:t>
            </a:r>
          </a:p>
          <a:p>
            <a:r>
              <a:rPr lang="fr-FR" b="1" dirty="0" smtClean="0"/>
              <a:t>678 km - Péage 40€</a:t>
            </a:r>
          </a:p>
          <a:p>
            <a:r>
              <a:rPr lang="fr-FR" b="1" dirty="0"/>
              <a:t>147,87 € (péage 39,60 € + carburant 69,77 € + vignette </a:t>
            </a:r>
            <a:r>
              <a:rPr lang="fr-FR" b="1" dirty="0" smtClean="0"/>
              <a:t>suisse 38,50 </a:t>
            </a:r>
            <a:r>
              <a:rPr lang="fr-FR" b="1" dirty="0"/>
              <a:t>€)</a:t>
            </a:r>
          </a:p>
        </p:txBody>
      </p:sp>
      <p:sp>
        <p:nvSpPr>
          <p:cNvPr id="21" name="ZoneTexte 20"/>
          <p:cNvSpPr txBox="1"/>
          <p:nvPr/>
        </p:nvSpPr>
        <p:spPr>
          <a:xfrm>
            <a:off x="103496" y="2770670"/>
            <a:ext cx="2818656" cy="923330"/>
          </a:xfrm>
          <a:prstGeom prst="rect">
            <a:avLst/>
          </a:prstGeom>
          <a:noFill/>
          <a:ln w="57150">
            <a:solidFill>
              <a:srgbClr val="0000FF"/>
            </a:solidFill>
          </a:ln>
        </p:spPr>
        <p:txBody>
          <a:bodyPr wrap="square" rtlCol="0">
            <a:spAutoFit/>
          </a:bodyPr>
          <a:lstStyle/>
          <a:p>
            <a:r>
              <a:rPr lang="fr-FR" b="1" dirty="0" smtClean="0"/>
              <a:t>HÔTEL</a:t>
            </a:r>
          </a:p>
          <a:p>
            <a:r>
              <a:rPr lang="fr-FR" dirty="0" smtClean="0"/>
              <a:t>150 à 250€ pour deux nuits</a:t>
            </a:r>
          </a:p>
          <a:p>
            <a:endParaRPr lang="fr-FR" dirty="0"/>
          </a:p>
        </p:txBody>
      </p:sp>
      <p:pic>
        <p:nvPicPr>
          <p:cNvPr id="25" name="Image 24"/>
          <p:cNvPicPr>
            <a:picLocks noChangeAspect="1"/>
          </p:cNvPicPr>
          <p:nvPr/>
        </p:nvPicPr>
        <p:blipFill>
          <a:blip r:embed="rId2"/>
          <a:stretch>
            <a:fillRect/>
          </a:stretch>
        </p:blipFill>
        <p:spPr>
          <a:xfrm>
            <a:off x="1403648" y="5313474"/>
            <a:ext cx="7047563" cy="784467"/>
          </a:xfrm>
          <a:prstGeom prst="rect">
            <a:avLst/>
          </a:prstGeom>
        </p:spPr>
      </p:pic>
    </p:spTree>
    <p:extLst>
      <p:ext uri="{BB962C8B-B14F-4D97-AF65-F5344CB8AC3E}">
        <p14:creationId xmlns:p14="http://schemas.microsoft.com/office/powerpoint/2010/main" val="35034871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trainexpo.ch/images/anfahrt-gemeindezentrum-brueelmatt-birmensdor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16" y="49074"/>
            <a:ext cx="9225816" cy="6525344"/>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18</a:t>
            </a:fld>
            <a:endParaRPr lang="fr-FR" dirty="0"/>
          </a:p>
        </p:txBody>
      </p:sp>
    </p:spTree>
    <p:extLst>
      <p:ext uri="{BB962C8B-B14F-4D97-AF65-F5344CB8AC3E}">
        <p14:creationId xmlns:p14="http://schemas.microsoft.com/office/powerpoint/2010/main" val="1594746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9762696-20FE-46C5-A2EA-6507FF54602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7EBD5C-3F36-447B-B0D2-559A0CECCFF0}" type="slidenum">
              <a:t>19</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5" name="Image 3"/>
          <p:cNvPicPr>
            <a:picLocks noChangeAspect="1"/>
          </p:cNvPicPr>
          <p:nvPr/>
        </p:nvPicPr>
        <p:blipFill>
          <a:blip r:embed="rId3">
            <a:lum bright="-50000"/>
            <a:alphaModFix/>
          </a:blip>
          <a:srcRect/>
          <a:stretch>
            <a:fillRect/>
          </a:stretch>
        </p:blipFill>
        <p:spPr>
          <a:xfrm>
            <a:off x="1528922" y="0"/>
            <a:ext cx="5842796" cy="6857643"/>
          </a:xfrm>
          <a:prstGeom prst="rect">
            <a:avLst/>
          </a:prstGeom>
          <a:noFill/>
          <a:ln cap="flat">
            <a:noFill/>
          </a:ln>
        </p:spPr>
      </p:pic>
    </p:spTree>
    <p:extLst>
      <p:ext uri="{BB962C8B-B14F-4D97-AF65-F5344CB8AC3E}">
        <p14:creationId xmlns:p14="http://schemas.microsoft.com/office/powerpoint/2010/main" val="3177950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2</a:t>
            </a:fld>
            <a:endParaRPr lang="fr-FR" dirty="0"/>
          </a:p>
        </p:txBody>
      </p:sp>
      <p:sp>
        <p:nvSpPr>
          <p:cNvPr id="4" name="ZoneTexte 3"/>
          <p:cNvSpPr txBox="1"/>
          <p:nvPr/>
        </p:nvSpPr>
        <p:spPr>
          <a:xfrm>
            <a:off x="3203848" y="188640"/>
            <a:ext cx="2039341" cy="369332"/>
          </a:xfrm>
          <a:prstGeom prst="rect">
            <a:avLst/>
          </a:prstGeom>
          <a:noFill/>
        </p:spPr>
        <p:txBody>
          <a:bodyPr wrap="none" rtlCol="0">
            <a:spAutoFit/>
          </a:bodyPr>
          <a:lstStyle/>
          <a:p>
            <a:r>
              <a:rPr lang="fr-FR" dirty="0" smtClean="0"/>
              <a:t>Ils nous ont quittés</a:t>
            </a:r>
            <a:endParaRPr lang="fr-FR" dirty="0"/>
          </a:p>
        </p:txBody>
      </p:sp>
      <p:sp>
        <p:nvSpPr>
          <p:cNvPr id="7" name="ZoneTexte 6"/>
          <p:cNvSpPr txBox="1"/>
          <p:nvPr/>
        </p:nvSpPr>
        <p:spPr>
          <a:xfrm>
            <a:off x="683568" y="612224"/>
            <a:ext cx="1972912" cy="369332"/>
          </a:xfrm>
          <a:prstGeom prst="rect">
            <a:avLst/>
          </a:prstGeom>
          <a:noFill/>
        </p:spPr>
        <p:txBody>
          <a:bodyPr wrap="none" rtlCol="0">
            <a:spAutoFit/>
          </a:bodyPr>
          <a:lstStyle/>
          <a:p>
            <a:r>
              <a:rPr lang="fr-FR" dirty="0" smtClean="0"/>
              <a:t>Francis COMMEAT</a:t>
            </a:r>
            <a:endParaRPr lang="fr-FR" dirty="0"/>
          </a:p>
        </p:txBody>
      </p:sp>
      <p:sp>
        <p:nvSpPr>
          <p:cNvPr id="8" name="ZoneTexte 7"/>
          <p:cNvSpPr txBox="1"/>
          <p:nvPr/>
        </p:nvSpPr>
        <p:spPr>
          <a:xfrm>
            <a:off x="6444208" y="796890"/>
            <a:ext cx="1535998" cy="369332"/>
          </a:xfrm>
          <a:prstGeom prst="rect">
            <a:avLst/>
          </a:prstGeom>
          <a:noFill/>
        </p:spPr>
        <p:txBody>
          <a:bodyPr wrap="none" rtlCol="0">
            <a:spAutoFit/>
          </a:bodyPr>
          <a:lstStyle/>
          <a:p>
            <a:r>
              <a:rPr lang="fr-FR" dirty="0" smtClean="0"/>
              <a:t>Ronald SMITS</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936281" y="1919379"/>
            <a:ext cx="5591918" cy="4176464"/>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055" y="1211652"/>
            <a:ext cx="3971102" cy="5598627"/>
          </a:xfrm>
          <a:prstGeom prst="rect">
            <a:avLst/>
          </a:prstGeom>
        </p:spPr>
      </p:pic>
    </p:spTree>
    <p:extLst>
      <p:ext uri="{BB962C8B-B14F-4D97-AF65-F5344CB8AC3E}">
        <p14:creationId xmlns:p14="http://schemas.microsoft.com/office/powerpoint/2010/main" val="3594463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20</a:t>
            </a:fld>
            <a:endParaRPr lang="fr-FR" dirty="0"/>
          </a:p>
        </p:txBody>
      </p:sp>
      <p:sp>
        <p:nvSpPr>
          <p:cNvPr id="4" name="Rectangle 3"/>
          <p:cNvSpPr/>
          <p:nvPr/>
        </p:nvSpPr>
        <p:spPr>
          <a:xfrm>
            <a:off x="2699792" y="476672"/>
            <a:ext cx="3760966" cy="369332"/>
          </a:xfrm>
          <a:prstGeom prst="rect">
            <a:avLst/>
          </a:prstGeom>
        </p:spPr>
        <p:txBody>
          <a:bodyPr wrap="none">
            <a:spAutoFit/>
          </a:bodyPr>
          <a:lstStyle/>
          <a:p>
            <a:r>
              <a:rPr lang="fr-FR" b="1" dirty="0"/>
              <a:t>Super Pacific </a:t>
            </a:r>
            <a:r>
              <a:rPr lang="fr-FR" b="1" dirty="0" smtClean="0"/>
              <a:t>Nord Thierry </a:t>
            </a:r>
            <a:r>
              <a:rPr lang="fr-FR" b="1" dirty="0"/>
              <a:t>MAGROU</a:t>
            </a:r>
          </a:p>
        </p:txBody>
      </p:sp>
      <p:pic>
        <p:nvPicPr>
          <p:cNvPr id="5" name="Image 4"/>
          <p:cNvPicPr>
            <a:picLocks noChangeAspect="1"/>
          </p:cNvPicPr>
          <p:nvPr/>
        </p:nvPicPr>
        <p:blipFill>
          <a:blip r:embed="rId2"/>
          <a:stretch>
            <a:fillRect/>
          </a:stretch>
        </p:blipFill>
        <p:spPr>
          <a:xfrm>
            <a:off x="899592" y="1574361"/>
            <a:ext cx="7143750" cy="4752975"/>
          </a:xfrm>
          <a:prstGeom prst="rect">
            <a:avLst/>
          </a:prstGeom>
        </p:spPr>
      </p:pic>
    </p:spTree>
    <p:extLst>
      <p:ext uri="{BB962C8B-B14F-4D97-AF65-F5344CB8AC3E}">
        <p14:creationId xmlns:p14="http://schemas.microsoft.com/office/powerpoint/2010/main" val="2765796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21</a:t>
            </a:fld>
            <a:endParaRPr lang="fr-FR" dirty="0"/>
          </a:p>
        </p:txBody>
      </p:sp>
      <p:pic>
        <p:nvPicPr>
          <p:cNvPr id="4" name="Image 3"/>
          <p:cNvPicPr>
            <a:picLocks noChangeAspect="1"/>
          </p:cNvPicPr>
          <p:nvPr/>
        </p:nvPicPr>
        <p:blipFill>
          <a:blip r:embed="rId2"/>
          <a:stretch>
            <a:fillRect/>
          </a:stretch>
        </p:blipFill>
        <p:spPr>
          <a:xfrm>
            <a:off x="0" y="980728"/>
            <a:ext cx="9144000" cy="5464968"/>
          </a:xfrm>
          <a:prstGeom prst="rect">
            <a:avLst/>
          </a:prstGeom>
        </p:spPr>
      </p:pic>
      <p:sp>
        <p:nvSpPr>
          <p:cNvPr id="6" name="Rectangle 5"/>
          <p:cNvSpPr/>
          <p:nvPr/>
        </p:nvSpPr>
        <p:spPr>
          <a:xfrm>
            <a:off x="2411760" y="116632"/>
            <a:ext cx="3760966" cy="369332"/>
          </a:xfrm>
          <a:prstGeom prst="rect">
            <a:avLst/>
          </a:prstGeom>
        </p:spPr>
        <p:txBody>
          <a:bodyPr wrap="none">
            <a:spAutoFit/>
          </a:bodyPr>
          <a:lstStyle/>
          <a:p>
            <a:r>
              <a:rPr lang="fr-FR" b="1" dirty="0"/>
              <a:t>Super Pacific Nord Thierry MAGROU</a:t>
            </a:r>
          </a:p>
        </p:txBody>
      </p:sp>
    </p:spTree>
    <p:extLst>
      <p:ext uri="{BB962C8B-B14F-4D97-AF65-F5344CB8AC3E}">
        <p14:creationId xmlns:p14="http://schemas.microsoft.com/office/powerpoint/2010/main" val="1700521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22</a:t>
            </a:fld>
            <a:endParaRPr lang="fr-FR" dirty="0"/>
          </a:p>
        </p:txBody>
      </p:sp>
      <p:pic>
        <p:nvPicPr>
          <p:cNvPr id="5" name="Image 4"/>
          <p:cNvPicPr>
            <a:picLocks noChangeAspect="1"/>
          </p:cNvPicPr>
          <p:nvPr/>
        </p:nvPicPr>
        <p:blipFill>
          <a:blip r:embed="rId2"/>
          <a:stretch>
            <a:fillRect/>
          </a:stretch>
        </p:blipFill>
        <p:spPr>
          <a:xfrm>
            <a:off x="3635896" y="-25053"/>
            <a:ext cx="4582318" cy="2743126"/>
          </a:xfrm>
          <a:prstGeom prst="rect">
            <a:avLst/>
          </a:prstGeom>
        </p:spPr>
      </p:pic>
      <p:pic>
        <p:nvPicPr>
          <p:cNvPr id="6" name="Image 5"/>
          <p:cNvPicPr>
            <a:picLocks noChangeAspect="1"/>
          </p:cNvPicPr>
          <p:nvPr/>
        </p:nvPicPr>
        <p:blipFill>
          <a:blip r:embed="rId3"/>
          <a:stretch>
            <a:fillRect/>
          </a:stretch>
        </p:blipFill>
        <p:spPr>
          <a:xfrm>
            <a:off x="4572000" y="4784927"/>
            <a:ext cx="4565218" cy="2073073"/>
          </a:xfrm>
          <a:prstGeom prst="rect">
            <a:avLst/>
          </a:prstGeom>
        </p:spPr>
      </p:pic>
      <p:pic>
        <p:nvPicPr>
          <p:cNvPr id="4" name="Image 3"/>
          <p:cNvPicPr>
            <a:picLocks noChangeAspect="1"/>
          </p:cNvPicPr>
          <p:nvPr/>
        </p:nvPicPr>
        <p:blipFill>
          <a:blip r:embed="rId4"/>
          <a:stretch>
            <a:fillRect/>
          </a:stretch>
        </p:blipFill>
        <p:spPr>
          <a:xfrm>
            <a:off x="7474" y="2670555"/>
            <a:ext cx="9144000" cy="2183130"/>
          </a:xfrm>
          <a:prstGeom prst="rect">
            <a:avLst/>
          </a:prstGeom>
        </p:spPr>
      </p:pic>
      <p:sp>
        <p:nvSpPr>
          <p:cNvPr id="7" name="Rectangle 6"/>
          <p:cNvSpPr/>
          <p:nvPr/>
        </p:nvSpPr>
        <p:spPr>
          <a:xfrm>
            <a:off x="0" y="260648"/>
            <a:ext cx="3695242" cy="369332"/>
          </a:xfrm>
          <a:prstGeom prst="rect">
            <a:avLst/>
          </a:prstGeom>
        </p:spPr>
        <p:txBody>
          <a:bodyPr wrap="none">
            <a:spAutoFit/>
          </a:bodyPr>
          <a:lstStyle/>
          <a:p>
            <a:r>
              <a:rPr lang="en-US" dirty="0"/>
              <a:t>Super Pacific Nord Thierry MAGROU</a:t>
            </a:r>
          </a:p>
        </p:txBody>
      </p:sp>
    </p:spTree>
    <p:extLst>
      <p:ext uri="{BB962C8B-B14F-4D97-AF65-F5344CB8AC3E}">
        <p14:creationId xmlns:p14="http://schemas.microsoft.com/office/powerpoint/2010/main" val="3618487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23</a:t>
            </a:fld>
            <a:endParaRPr lang="fr-FR" dirty="0"/>
          </a:p>
        </p:txBody>
      </p:sp>
      <p:sp>
        <p:nvSpPr>
          <p:cNvPr id="4" name="ZoneTexte 3"/>
          <p:cNvSpPr txBox="1"/>
          <p:nvPr/>
        </p:nvSpPr>
        <p:spPr>
          <a:xfrm>
            <a:off x="3275856" y="2852936"/>
            <a:ext cx="2133918" cy="523220"/>
          </a:xfrm>
          <a:prstGeom prst="rect">
            <a:avLst/>
          </a:prstGeom>
          <a:noFill/>
        </p:spPr>
        <p:txBody>
          <a:bodyPr wrap="none" rtlCol="0">
            <a:spAutoFit/>
          </a:bodyPr>
          <a:lstStyle/>
          <a:p>
            <a:r>
              <a:rPr lang="fr-FR" sz="2800" b="1" dirty="0" smtClean="0"/>
              <a:t>Michel CARY</a:t>
            </a:r>
            <a:endParaRPr lang="fr-FR" sz="2800" b="1" dirty="0"/>
          </a:p>
        </p:txBody>
      </p:sp>
    </p:spTree>
    <p:extLst>
      <p:ext uri="{BB962C8B-B14F-4D97-AF65-F5344CB8AC3E}">
        <p14:creationId xmlns:p14="http://schemas.microsoft.com/office/powerpoint/2010/main" val="4213506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 xmlns:a16="http://schemas.microsoft.com/office/drawing/2014/main" id="{29C2AF6F-0E49-4812-89E4-8954AD1AFBCA}"/>
              </a:ext>
            </a:extLst>
          </p:cNvPr>
          <p:cNvSpPr>
            <a:spLocks noGrp="1"/>
          </p:cNvSpPr>
          <p:nvPr>
            <p:ph idx="1"/>
          </p:nvPr>
        </p:nvSpPr>
        <p:spPr>
          <a:xfrm>
            <a:off x="3807621" y="2634916"/>
            <a:ext cx="4836319" cy="1588168"/>
          </a:xfrm>
        </p:spPr>
        <p:txBody>
          <a:bodyPr>
            <a:noAutofit/>
          </a:bodyPr>
          <a:lstStyle/>
          <a:p>
            <a:pPr marL="0" indent="0" algn="ctr">
              <a:buNone/>
            </a:pPr>
            <a:r>
              <a:rPr lang="de-DE" sz="3600" dirty="0"/>
              <a:t>CHREZO</a:t>
            </a:r>
            <a:endParaRPr lang="fr-FR" sz="2400" dirty="0"/>
          </a:p>
          <a:p>
            <a:pPr marL="0" indent="0" algn="ctr">
              <a:buNone/>
            </a:pPr>
            <a:endParaRPr lang="fr-FR" sz="2400" dirty="0"/>
          </a:p>
          <a:p>
            <a:pPr marL="0" indent="0" algn="ctr">
              <a:buNone/>
            </a:pPr>
            <a:r>
              <a:rPr lang="fr-FR" sz="2400" dirty="0"/>
              <a:t>140 C disponible en 4 versions</a:t>
            </a:r>
          </a:p>
          <a:p>
            <a:pPr marL="0" indent="0" algn="ctr">
              <a:buNone/>
            </a:pPr>
            <a:r>
              <a:rPr lang="fr-FR" sz="2400" dirty="0"/>
              <a:t>Prévue fin 2</a:t>
            </a:r>
            <a:r>
              <a:rPr lang="fr-FR" sz="2400" baseline="30000" dirty="0"/>
              <a:t>ème</a:t>
            </a:r>
            <a:r>
              <a:rPr lang="fr-FR" sz="2400" dirty="0"/>
              <a:t> trimestre 2022</a:t>
            </a:r>
          </a:p>
          <a:p>
            <a:pPr marL="0" indent="0" algn="ctr">
              <a:buNone/>
            </a:pPr>
            <a:endParaRPr lang="fr-FR" sz="1500" dirty="0"/>
          </a:p>
          <a:p>
            <a:pPr marL="0" indent="0" algn="ctr">
              <a:buNone/>
            </a:pPr>
            <a:endParaRPr lang="fr-FR" sz="2400" dirty="0"/>
          </a:p>
        </p:txBody>
      </p:sp>
      <p:sp>
        <p:nvSpPr>
          <p:cNvPr id="4" name="Inhaltsplatzhalter 2">
            <a:extLst>
              <a:ext uri="{FF2B5EF4-FFF2-40B4-BE49-F238E27FC236}">
                <a16:creationId xmlns="" xmlns:a16="http://schemas.microsoft.com/office/drawing/2014/main" id="{634C40CE-7412-4D39-A489-BC1C4D1339DA}"/>
              </a:ext>
            </a:extLst>
          </p:cNvPr>
          <p:cNvSpPr txBox="1">
            <a:spLocks/>
          </p:cNvSpPr>
          <p:nvPr/>
        </p:nvSpPr>
        <p:spPr>
          <a:xfrm>
            <a:off x="628650" y="3804987"/>
            <a:ext cx="7886700" cy="1937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e-DE" sz="2400" dirty="0"/>
          </a:p>
        </p:txBody>
      </p:sp>
      <p:pic>
        <p:nvPicPr>
          <p:cNvPr id="8" name="Grafik 7" descr="Ein Bild, das Text enthält.&#10;&#10;Automatisch generierte Beschreibung">
            <a:extLst>
              <a:ext uri="{FF2B5EF4-FFF2-40B4-BE49-F238E27FC236}">
                <a16:creationId xmlns="" xmlns:a16="http://schemas.microsoft.com/office/drawing/2014/main" id="{1CC85AA9-2594-48AA-8509-F63F9D4709A9}"/>
              </a:ext>
            </a:extLst>
          </p:cNvPr>
          <p:cNvPicPr>
            <a:picLocks noChangeAspect="1"/>
          </p:cNvPicPr>
          <p:nvPr/>
        </p:nvPicPr>
        <p:blipFill rotWithShape="1">
          <a:blip r:embed="rId2">
            <a:extLst>
              <a:ext uri="{28A0092B-C50C-407E-A947-70E740481C1C}">
                <a14:useLocalDpi xmlns:a14="http://schemas.microsoft.com/office/drawing/2010/main" val="0"/>
              </a:ext>
            </a:extLst>
          </a:blip>
          <a:srcRect l="3472" t="4792" r="13611" b="36146"/>
          <a:stretch/>
        </p:blipFill>
        <p:spPr>
          <a:xfrm rot="16200000">
            <a:off x="352122" y="2095822"/>
            <a:ext cx="3471281" cy="3296843"/>
          </a:xfrm>
          <a:prstGeom prst="rect">
            <a:avLst/>
          </a:prstGeom>
        </p:spPr>
      </p:pic>
    </p:spTree>
    <p:extLst>
      <p:ext uri="{BB962C8B-B14F-4D97-AF65-F5344CB8AC3E}">
        <p14:creationId xmlns:p14="http://schemas.microsoft.com/office/powerpoint/2010/main" val="2244684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E2C2B53F-DF60-4C7A-B50F-3E7CE0791C9D}"/>
              </a:ext>
            </a:extLst>
          </p:cNvPr>
          <p:cNvSpPr>
            <a:spLocks noGrp="1"/>
          </p:cNvSpPr>
          <p:nvPr>
            <p:ph type="sldNum" sz="quarter" idx="12"/>
          </p:nvPr>
        </p:nvSpPr>
        <p:spPr/>
        <p:txBody>
          <a:bodyPr/>
          <a:lstStyle/>
          <a:p>
            <a:fld id="{90578B50-F3C4-4BD1-832D-63988917ED83}" type="slidenum">
              <a:rPr lang="de-DE" smtClean="0"/>
              <a:t>25</a:t>
            </a:fld>
            <a:endParaRPr lang="de-DE"/>
          </a:p>
        </p:txBody>
      </p:sp>
      <p:pic>
        <p:nvPicPr>
          <p:cNvPr id="4" name="Grafik 3" descr="Ein Bild, das Text, drinnen, Elektronik enthält.&#10;&#10;Automatisch generierte Beschreibung">
            <a:extLst>
              <a:ext uri="{FF2B5EF4-FFF2-40B4-BE49-F238E27FC236}">
                <a16:creationId xmlns="" xmlns:a16="http://schemas.microsoft.com/office/drawing/2014/main" id="{E06C0155-1124-4F25-AE29-F2EC0BDCC16A}"/>
              </a:ext>
            </a:extLst>
          </p:cNvPr>
          <p:cNvPicPr>
            <a:picLocks noChangeAspect="1"/>
          </p:cNvPicPr>
          <p:nvPr/>
        </p:nvPicPr>
        <p:blipFill rotWithShape="1">
          <a:blip r:embed="rId2">
            <a:extLst>
              <a:ext uri="{28A0092B-C50C-407E-A947-70E740481C1C}">
                <a14:useLocalDpi xmlns:a14="http://schemas.microsoft.com/office/drawing/2010/main" val="0"/>
              </a:ext>
            </a:extLst>
          </a:blip>
          <a:srcRect l="21111" t="8541" r="15555" b="8230"/>
          <a:stretch/>
        </p:blipFill>
        <p:spPr>
          <a:xfrm rot="16200000">
            <a:off x="2461148" y="-269620"/>
            <a:ext cx="4221705" cy="7397240"/>
          </a:xfrm>
          <a:prstGeom prst="rect">
            <a:avLst/>
          </a:prstGeom>
        </p:spPr>
      </p:pic>
    </p:spTree>
    <p:extLst>
      <p:ext uri="{BB962C8B-B14F-4D97-AF65-F5344CB8AC3E}">
        <p14:creationId xmlns:p14="http://schemas.microsoft.com/office/powerpoint/2010/main" val="3983075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577AEF7D-FCC0-4C21-90C7-2AAC20CB463F}"/>
              </a:ext>
            </a:extLst>
          </p:cNvPr>
          <p:cNvSpPr>
            <a:spLocks noGrp="1"/>
          </p:cNvSpPr>
          <p:nvPr>
            <p:ph type="sldNum" sz="quarter" idx="12"/>
          </p:nvPr>
        </p:nvSpPr>
        <p:spPr/>
        <p:txBody>
          <a:bodyPr/>
          <a:lstStyle/>
          <a:p>
            <a:fld id="{90578B50-F3C4-4BD1-832D-63988917ED83}" type="slidenum">
              <a:rPr lang="de-DE" smtClean="0"/>
              <a:t>26</a:t>
            </a:fld>
            <a:endParaRPr lang="de-DE"/>
          </a:p>
        </p:txBody>
      </p:sp>
      <p:pic>
        <p:nvPicPr>
          <p:cNvPr id="4" name="Grafik 3" descr="Ein Bild, das Text, Elektronik enthält.&#10;&#10;Automatisch generierte Beschreibung">
            <a:extLst>
              <a:ext uri="{FF2B5EF4-FFF2-40B4-BE49-F238E27FC236}">
                <a16:creationId xmlns="" xmlns:a16="http://schemas.microsoft.com/office/drawing/2014/main" id="{88D825FC-F7F2-49FB-B245-F7D497C455A3}"/>
              </a:ext>
            </a:extLst>
          </p:cNvPr>
          <p:cNvPicPr>
            <a:picLocks noChangeAspect="1"/>
          </p:cNvPicPr>
          <p:nvPr/>
        </p:nvPicPr>
        <p:blipFill rotWithShape="1">
          <a:blip r:embed="rId2">
            <a:extLst>
              <a:ext uri="{28A0092B-C50C-407E-A947-70E740481C1C}">
                <a14:useLocalDpi xmlns:a14="http://schemas.microsoft.com/office/drawing/2010/main" val="0"/>
              </a:ext>
            </a:extLst>
          </a:blip>
          <a:srcRect l="8333" t="10729" r="12083" b="12708"/>
          <a:stretch/>
        </p:blipFill>
        <p:spPr>
          <a:xfrm rot="16200000">
            <a:off x="2008784" y="483493"/>
            <a:ext cx="4592586" cy="5891015"/>
          </a:xfrm>
          <a:prstGeom prst="rect">
            <a:avLst/>
          </a:prstGeom>
        </p:spPr>
      </p:pic>
    </p:spTree>
    <p:extLst>
      <p:ext uri="{BB962C8B-B14F-4D97-AF65-F5344CB8AC3E}">
        <p14:creationId xmlns:p14="http://schemas.microsoft.com/office/powerpoint/2010/main" val="1301909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 xmlns:a16="http://schemas.microsoft.com/office/drawing/2014/main" id="{25D4849E-023D-4EDA-AC7A-83503B20ADCF}"/>
              </a:ext>
            </a:extLst>
          </p:cNvPr>
          <p:cNvSpPr>
            <a:spLocks noGrp="1"/>
          </p:cNvSpPr>
          <p:nvPr>
            <p:ph type="title"/>
          </p:nvPr>
        </p:nvSpPr>
        <p:spPr/>
        <p:txBody>
          <a:bodyPr/>
          <a:lstStyle/>
          <a:p>
            <a:r>
              <a:rPr lang="de-DE" sz="3300" dirty="0"/>
              <a:t>La </a:t>
            </a:r>
            <a:r>
              <a:rPr lang="de-DE" sz="3300" dirty="0" err="1"/>
              <a:t>Digitalisation</a:t>
            </a:r>
            <a:endParaRPr lang="de-DE" sz="3300" dirty="0"/>
          </a:p>
        </p:txBody>
      </p:sp>
      <p:sp>
        <p:nvSpPr>
          <p:cNvPr id="3" name="Foliennummernplatzhalter 2">
            <a:extLst>
              <a:ext uri="{FF2B5EF4-FFF2-40B4-BE49-F238E27FC236}">
                <a16:creationId xmlns="" xmlns:a16="http://schemas.microsoft.com/office/drawing/2014/main" id="{F61070CC-4B8E-43CB-8581-B6F72916CEBC}"/>
              </a:ext>
            </a:extLst>
          </p:cNvPr>
          <p:cNvSpPr>
            <a:spLocks noGrp="1"/>
          </p:cNvSpPr>
          <p:nvPr>
            <p:ph type="sldNum" sz="quarter" idx="12"/>
          </p:nvPr>
        </p:nvSpPr>
        <p:spPr/>
        <p:txBody>
          <a:bodyPr/>
          <a:lstStyle/>
          <a:p>
            <a:fld id="{90578B50-F3C4-4BD1-832D-63988917ED83}" type="slidenum">
              <a:rPr lang="de-DE" smtClean="0"/>
              <a:t>27</a:t>
            </a:fld>
            <a:endParaRPr lang="de-DE"/>
          </a:p>
        </p:txBody>
      </p:sp>
      <p:pic>
        <p:nvPicPr>
          <p:cNvPr id="4" name="Grafik 3" descr="Ein Bild, das Text, Elektronik enthält.&#10;&#10;Automatisch generierte Beschreibung">
            <a:extLst>
              <a:ext uri="{FF2B5EF4-FFF2-40B4-BE49-F238E27FC236}">
                <a16:creationId xmlns="" xmlns:a16="http://schemas.microsoft.com/office/drawing/2014/main" id="{D0EF0CCE-9242-4599-A6A7-0DC15DC38914}"/>
              </a:ext>
            </a:extLst>
          </p:cNvPr>
          <p:cNvPicPr>
            <a:picLocks noChangeAspect="1"/>
          </p:cNvPicPr>
          <p:nvPr/>
        </p:nvPicPr>
        <p:blipFill rotWithShape="1">
          <a:blip r:embed="rId2">
            <a:extLst>
              <a:ext uri="{28A0092B-C50C-407E-A947-70E740481C1C}">
                <a14:useLocalDpi xmlns:a14="http://schemas.microsoft.com/office/drawing/2010/main" val="0"/>
              </a:ext>
            </a:extLst>
          </a:blip>
          <a:srcRect l="6015" r="31944"/>
          <a:stretch/>
        </p:blipFill>
        <p:spPr>
          <a:xfrm rot="16200000">
            <a:off x="2668383" y="-34138"/>
            <a:ext cx="3550046" cy="762951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Freihand 6">
                <a:extLst>
                  <a:ext uri="{FF2B5EF4-FFF2-40B4-BE49-F238E27FC236}">
                    <a16:creationId xmlns="" xmlns:a16="http://schemas.microsoft.com/office/drawing/2014/main" id="{D1F455A7-11E9-41D2-9C12-AB6782EC076C}"/>
                  </a:ext>
                </a:extLst>
              </p14:cNvPr>
              <p14:cNvContentPartPr/>
              <p14:nvPr/>
            </p14:nvContentPartPr>
            <p14:xfrm>
              <a:off x="1471579" y="3291941"/>
              <a:ext cx="1604070" cy="23490"/>
            </p14:xfrm>
          </p:contentPart>
        </mc:Choice>
        <mc:Fallback xmlns="">
          <p:pic>
            <p:nvPicPr>
              <p:cNvPr id="7" name="Freihand 6">
                <a:extLst>
                  <a:ext uri="{FF2B5EF4-FFF2-40B4-BE49-F238E27FC236}">
                    <a16:creationId xmlns:a16="http://schemas.microsoft.com/office/drawing/2014/main" xmlns:p14="http://schemas.microsoft.com/office/powerpoint/2010/main" xmlns="" id="{D1F455A7-11E9-41D2-9C12-AB6782EC076C}"/>
                  </a:ext>
                </a:extLst>
              </p:cNvPr>
              <p:cNvPicPr/>
              <p:nvPr/>
            </p:nvPicPr>
            <p:blipFill>
              <a:blip r:embed="rId4"/>
              <a:stretch>
                <a:fillRect/>
              </a:stretch>
            </p:blipFill>
            <p:spPr>
              <a:xfrm>
                <a:off x="1417582" y="3185168"/>
                <a:ext cx="1712064" cy="23703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Freihand 7">
                <a:extLst>
                  <a:ext uri="{FF2B5EF4-FFF2-40B4-BE49-F238E27FC236}">
                    <a16:creationId xmlns="" xmlns:a16="http://schemas.microsoft.com/office/drawing/2014/main" id="{882BD408-137F-4381-B52B-B87F1AEAB08D}"/>
                  </a:ext>
                </a:extLst>
              </p14:cNvPr>
              <p14:cNvContentPartPr/>
              <p14:nvPr/>
            </p14:nvContentPartPr>
            <p14:xfrm>
              <a:off x="5750269" y="3021401"/>
              <a:ext cx="1559250" cy="36450"/>
            </p14:xfrm>
          </p:contentPart>
        </mc:Choice>
        <mc:Fallback xmlns="">
          <p:pic>
            <p:nvPicPr>
              <p:cNvPr id="8" name="Freihand 7">
                <a:extLst>
                  <a:ext uri="{FF2B5EF4-FFF2-40B4-BE49-F238E27FC236}">
                    <a16:creationId xmlns:a16="http://schemas.microsoft.com/office/drawing/2014/main" xmlns:p14="http://schemas.microsoft.com/office/powerpoint/2010/main" xmlns="" id="{882BD408-137F-4381-B52B-B87F1AEAB08D}"/>
                  </a:ext>
                </a:extLst>
              </p:cNvPr>
              <p:cNvPicPr/>
              <p:nvPr/>
            </p:nvPicPr>
            <p:blipFill>
              <a:blip r:embed="rId6"/>
              <a:stretch>
                <a:fillRect/>
              </a:stretch>
            </p:blipFill>
            <p:spPr>
              <a:xfrm>
                <a:off x="5696266" y="2913134"/>
                <a:ext cx="1667256" cy="25298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 xmlns:a16="http://schemas.microsoft.com/office/drawing/2014/main" id="{40547455-3EA2-4BE3-8D23-CDD0AFA7A2A4}"/>
                  </a:ext>
                </a:extLst>
              </p14:cNvPr>
              <p14:cNvContentPartPr/>
              <p14:nvPr/>
            </p14:nvContentPartPr>
            <p14:xfrm>
              <a:off x="1199689" y="3642671"/>
              <a:ext cx="3100410" cy="72630"/>
            </p14:xfrm>
          </p:contentPart>
        </mc:Choice>
        <mc:Fallback xmlns="">
          <p:pic>
            <p:nvPicPr>
              <p:cNvPr id="18" name="Freihand 17">
                <a:extLst>
                  <a:ext uri="{FF2B5EF4-FFF2-40B4-BE49-F238E27FC236}">
                    <a16:creationId xmlns:a16="http://schemas.microsoft.com/office/drawing/2014/main" xmlns:p14="http://schemas.microsoft.com/office/powerpoint/2010/main" xmlns="" id="{40547455-3EA2-4BE3-8D23-CDD0AFA7A2A4}"/>
                  </a:ext>
                </a:extLst>
              </p:cNvPr>
              <p:cNvPicPr/>
              <p:nvPr/>
            </p:nvPicPr>
            <p:blipFill>
              <a:blip r:embed="rId8"/>
              <a:stretch>
                <a:fillRect/>
              </a:stretch>
            </p:blipFill>
            <p:spPr>
              <a:xfrm>
                <a:off x="1145694" y="3534268"/>
                <a:ext cx="3208401" cy="289436"/>
              </a:xfrm>
              <a:prstGeom prst="rect">
                <a:avLst/>
              </a:prstGeom>
            </p:spPr>
          </p:pic>
        </mc:Fallback>
      </mc:AlternateContent>
    </p:spTree>
    <p:extLst>
      <p:ext uri="{BB962C8B-B14F-4D97-AF65-F5344CB8AC3E}">
        <p14:creationId xmlns:p14="http://schemas.microsoft.com/office/powerpoint/2010/main" val="1086743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018608F9-4B76-41B3-B93A-6CA9E6B8B454}"/>
              </a:ext>
            </a:extLst>
          </p:cNvPr>
          <p:cNvSpPr>
            <a:spLocks noGrp="1"/>
          </p:cNvSpPr>
          <p:nvPr>
            <p:ph type="sldNum" sz="quarter" idx="12"/>
          </p:nvPr>
        </p:nvSpPr>
        <p:spPr/>
        <p:txBody>
          <a:bodyPr/>
          <a:lstStyle/>
          <a:p>
            <a:fld id="{90578B50-F3C4-4BD1-832D-63988917ED83}" type="slidenum">
              <a:rPr lang="de-DE" smtClean="0"/>
              <a:t>28</a:t>
            </a:fld>
            <a:endParaRPr lang="de-DE"/>
          </a:p>
        </p:txBody>
      </p:sp>
      <p:pic>
        <p:nvPicPr>
          <p:cNvPr id="4" name="Grafik 3" descr="Ein Bild, das Text enthält.&#10;&#10;Automatisch generierte Beschreibung">
            <a:extLst>
              <a:ext uri="{FF2B5EF4-FFF2-40B4-BE49-F238E27FC236}">
                <a16:creationId xmlns="" xmlns:a16="http://schemas.microsoft.com/office/drawing/2014/main" id="{7BBDEECA-98D6-4D9D-B8CE-4D3791FFD6A0}"/>
              </a:ext>
            </a:extLst>
          </p:cNvPr>
          <p:cNvPicPr>
            <a:picLocks noChangeAspect="1"/>
          </p:cNvPicPr>
          <p:nvPr/>
        </p:nvPicPr>
        <p:blipFill rotWithShape="1">
          <a:blip r:embed="rId2">
            <a:extLst>
              <a:ext uri="{28A0092B-C50C-407E-A947-70E740481C1C}">
                <a14:useLocalDpi xmlns:a14="http://schemas.microsoft.com/office/drawing/2010/main" val="0"/>
              </a:ext>
            </a:extLst>
          </a:blip>
          <a:srcRect l="19487" t="1282" r="15214" b="10129"/>
          <a:stretch/>
        </p:blipFill>
        <p:spPr>
          <a:xfrm rot="16200000">
            <a:off x="2429481" y="-295127"/>
            <a:ext cx="4117557" cy="7448253"/>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Freihand 6">
                <a:extLst>
                  <a:ext uri="{FF2B5EF4-FFF2-40B4-BE49-F238E27FC236}">
                    <a16:creationId xmlns="" xmlns:a16="http://schemas.microsoft.com/office/drawing/2014/main" id="{CE5E6A3A-0D09-4741-B30D-ABF45D6105DF}"/>
                  </a:ext>
                </a:extLst>
              </p14:cNvPr>
              <p14:cNvContentPartPr/>
              <p14:nvPr/>
            </p14:nvContentPartPr>
            <p14:xfrm>
              <a:off x="2039177" y="5320610"/>
              <a:ext cx="1071090" cy="6750"/>
            </p14:xfrm>
          </p:contentPart>
        </mc:Choice>
        <mc:Fallback xmlns="">
          <p:pic>
            <p:nvPicPr>
              <p:cNvPr id="7" name="Freihand 6">
                <a:extLst>
                  <a:ext uri="{FF2B5EF4-FFF2-40B4-BE49-F238E27FC236}">
                    <a16:creationId xmlns:a16="http://schemas.microsoft.com/office/drawing/2014/main" xmlns:p14="http://schemas.microsoft.com/office/powerpoint/2010/main" xmlns="" id="{CE5E6A3A-0D09-4741-B30D-ABF45D6105DF}"/>
                  </a:ext>
                </a:extLst>
              </p:cNvPr>
              <p:cNvPicPr/>
              <p:nvPr/>
            </p:nvPicPr>
            <p:blipFill>
              <a:blip r:embed="rId4"/>
              <a:stretch>
                <a:fillRect/>
              </a:stretch>
            </p:blipFill>
            <p:spPr>
              <a:xfrm>
                <a:off x="1985191" y="5214031"/>
                <a:ext cx="1179063" cy="21990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Freihand 7">
                <a:extLst>
                  <a:ext uri="{FF2B5EF4-FFF2-40B4-BE49-F238E27FC236}">
                    <a16:creationId xmlns="" xmlns:a16="http://schemas.microsoft.com/office/drawing/2014/main" id="{3A29C534-FE51-4700-A9C1-368A9D8B8AEA}"/>
                  </a:ext>
                </a:extLst>
              </p14:cNvPr>
              <p14:cNvContentPartPr/>
              <p14:nvPr/>
            </p14:nvContentPartPr>
            <p14:xfrm>
              <a:off x="7591727" y="1831670"/>
              <a:ext cx="228150" cy="270"/>
            </p14:xfrm>
          </p:contentPart>
        </mc:Choice>
        <mc:Fallback xmlns="">
          <p:pic>
            <p:nvPicPr>
              <p:cNvPr id="8" name="Freihand 7">
                <a:extLst>
                  <a:ext uri="{FF2B5EF4-FFF2-40B4-BE49-F238E27FC236}">
                    <a16:creationId xmlns:a16="http://schemas.microsoft.com/office/drawing/2014/main" xmlns:p14="http://schemas.microsoft.com/office/powerpoint/2010/main" xmlns="" id="{3A29C534-FE51-4700-A9C1-368A9D8B8AEA}"/>
                  </a:ext>
                </a:extLst>
              </p:cNvPr>
              <p:cNvPicPr/>
              <p:nvPr/>
            </p:nvPicPr>
            <p:blipFill>
              <a:blip r:embed="rId6"/>
              <a:stretch>
                <a:fillRect/>
              </a:stretch>
            </p:blipFill>
            <p:spPr>
              <a:xfrm>
                <a:off x="7537663" y="1750670"/>
                <a:ext cx="336278" cy="16227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Freihand 11">
                <a:extLst>
                  <a:ext uri="{FF2B5EF4-FFF2-40B4-BE49-F238E27FC236}">
                    <a16:creationId xmlns="" xmlns:a16="http://schemas.microsoft.com/office/drawing/2014/main" id="{FEF492D2-7312-4D89-8DA1-1897E8BCA72F}"/>
                  </a:ext>
                </a:extLst>
              </p14:cNvPr>
              <p14:cNvContentPartPr/>
              <p14:nvPr/>
            </p14:nvContentPartPr>
            <p14:xfrm>
              <a:off x="5095307" y="2061710"/>
              <a:ext cx="384480" cy="16740"/>
            </p14:xfrm>
          </p:contentPart>
        </mc:Choice>
        <mc:Fallback xmlns="">
          <p:pic>
            <p:nvPicPr>
              <p:cNvPr id="12" name="Freihand 11">
                <a:extLst>
                  <a:ext uri="{FF2B5EF4-FFF2-40B4-BE49-F238E27FC236}">
                    <a16:creationId xmlns:a16="http://schemas.microsoft.com/office/drawing/2014/main" xmlns:p14="http://schemas.microsoft.com/office/powerpoint/2010/main" xmlns="" id="{FEF492D2-7312-4D89-8DA1-1897E8BCA72F}"/>
                  </a:ext>
                </a:extLst>
              </p:cNvPr>
              <p:cNvPicPr/>
              <p:nvPr/>
            </p:nvPicPr>
            <p:blipFill>
              <a:blip r:embed="rId8"/>
              <a:stretch>
                <a:fillRect/>
              </a:stretch>
            </p:blipFill>
            <p:spPr>
              <a:xfrm>
                <a:off x="5041307" y="1952536"/>
                <a:ext cx="492480" cy="235088"/>
              </a:xfrm>
              <a:prstGeom prst="rect">
                <a:avLst/>
              </a:prstGeom>
            </p:spPr>
          </p:pic>
        </mc:Fallback>
      </mc:AlternateContent>
    </p:spTree>
    <p:extLst>
      <p:ext uri="{BB962C8B-B14F-4D97-AF65-F5344CB8AC3E}">
        <p14:creationId xmlns:p14="http://schemas.microsoft.com/office/powerpoint/2010/main" val="3876062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29</a:t>
            </a:fld>
            <a:endParaRPr lang="de-DE"/>
          </a:p>
        </p:txBody>
      </p:sp>
      <p:pic>
        <p:nvPicPr>
          <p:cNvPr id="4" name="Grafik 3" descr="Ein Bild, das Text enthält.&#10;&#10;Automatisch generierte Beschreibung">
            <a:extLst>
              <a:ext uri="{FF2B5EF4-FFF2-40B4-BE49-F238E27FC236}">
                <a16:creationId xmlns="" xmlns:a16="http://schemas.microsoft.com/office/drawing/2014/main" id="{653F46A3-B291-42C0-AE92-EFBDD5332F46}"/>
              </a:ext>
            </a:extLst>
          </p:cNvPr>
          <p:cNvPicPr>
            <a:picLocks noChangeAspect="1"/>
          </p:cNvPicPr>
          <p:nvPr/>
        </p:nvPicPr>
        <p:blipFill rotWithShape="1">
          <a:blip r:embed="rId2">
            <a:extLst>
              <a:ext uri="{28A0092B-C50C-407E-A947-70E740481C1C}">
                <a14:useLocalDpi xmlns:a14="http://schemas.microsoft.com/office/drawing/2010/main" val="0"/>
              </a:ext>
            </a:extLst>
          </a:blip>
          <a:srcRect l="5641" t="5324" r="3847" b="26324"/>
          <a:stretch/>
        </p:blipFill>
        <p:spPr>
          <a:xfrm rot="10800000">
            <a:off x="786384" y="1310296"/>
            <a:ext cx="7481755" cy="4237409"/>
          </a:xfrm>
          <a:prstGeom prst="rect">
            <a:avLst/>
          </a:prstGeom>
        </p:spPr>
      </p:pic>
    </p:spTree>
    <p:extLst>
      <p:ext uri="{BB962C8B-B14F-4D97-AF65-F5344CB8AC3E}">
        <p14:creationId xmlns:p14="http://schemas.microsoft.com/office/powerpoint/2010/main" val="4156597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179643" y="1022756"/>
            <a:ext cx="4392357" cy="3774396"/>
          </a:xfrm>
        </p:spPr>
        <p:txBody>
          <a:bodyPr anchorCtr="1">
            <a:normAutofit fontScale="25000" lnSpcReduction="20000"/>
          </a:bodyPr>
          <a:lstStyle/>
          <a:p>
            <a:pPr lvl="0" algn="ctr">
              <a:spcAft>
                <a:spcPts val="600"/>
              </a:spcAft>
              <a:buNone/>
            </a:pPr>
            <a:r>
              <a:rPr lang="fr-FR" sz="3500" dirty="0"/>
              <a:t> </a:t>
            </a:r>
            <a:r>
              <a:rPr lang="fr-FR" sz="7200" b="1" dirty="0">
                <a:latin typeface="Candara" pitchFamily="34"/>
                <a:cs typeface="Arial" pitchFamily="34"/>
              </a:rPr>
              <a:t>Café croissants à 10h00</a:t>
            </a:r>
          </a:p>
          <a:p>
            <a:pPr lvl="0" algn="ctr">
              <a:spcAft>
                <a:spcPts val="600"/>
              </a:spcAft>
              <a:buNone/>
            </a:pPr>
            <a:r>
              <a:rPr lang="fr-FR" sz="7200" b="1" dirty="0">
                <a:latin typeface="Candara" pitchFamily="34"/>
                <a:cs typeface="Arial" pitchFamily="34"/>
              </a:rPr>
              <a:t>Prochaines réunions</a:t>
            </a:r>
          </a:p>
          <a:p>
            <a:pPr lvl="0" algn="ctr">
              <a:spcAft>
                <a:spcPts val="600"/>
              </a:spcAft>
              <a:buNone/>
            </a:pPr>
            <a:r>
              <a:rPr lang="fr-FR" sz="7200" b="1" dirty="0">
                <a:latin typeface="Candara" pitchFamily="34"/>
                <a:cs typeface="Arial" pitchFamily="34"/>
              </a:rPr>
              <a:t>Assemblée générale</a:t>
            </a:r>
          </a:p>
          <a:p>
            <a:pPr lvl="0" algn="ctr">
              <a:spcAft>
                <a:spcPts val="600"/>
              </a:spcAft>
              <a:buNone/>
            </a:pPr>
            <a:r>
              <a:rPr lang="fr-FR" sz="7200" b="1" dirty="0">
                <a:latin typeface="Candara" pitchFamily="34"/>
                <a:cs typeface="Arial" pitchFamily="34"/>
              </a:rPr>
              <a:t>Infos Cercle du Zéro - François </a:t>
            </a:r>
            <a:r>
              <a:rPr lang="fr-FR" sz="7200" b="1" dirty="0" smtClean="0">
                <a:latin typeface="Candara" pitchFamily="34"/>
                <a:cs typeface="Arial" pitchFamily="34"/>
              </a:rPr>
              <a:t>CECCALDI</a:t>
            </a:r>
          </a:p>
          <a:p>
            <a:pPr algn="ctr">
              <a:spcAft>
                <a:spcPts val="600"/>
              </a:spcAft>
              <a:buNone/>
            </a:pPr>
            <a:r>
              <a:rPr lang="fr-FR" sz="7200" b="1" dirty="0" smtClean="0">
                <a:latin typeface="Candara" pitchFamily="34"/>
                <a:cs typeface="Arial" pitchFamily="34"/>
              </a:rPr>
              <a:t>Préparation </a:t>
            </a:r>
            <a:r>
              <a:rPr lang="fr-FR" sz="7200" b="1" dirty="0">
                <a:latin typeface="Candara" pitchFamily="34"/>
              </a:rPr>
              <a:t>r</a:t>
            </a:r>
            <a:r>
              <a:rPr lang="fr-FR" sz="7200" b="1" dirty="0" smtClean="0">
                <a:latin typeface="Candara" pitchFamily="34"/>
              </a:rPr>
              <a:t>éunion des </a:t>
            </a:r>
            <a:r>
              <a:rPr lang="fr-FR" sz="7200" b="1" dirty="0">
                <a:latin typeface="Candara" pitchFamily="34"/>
              </a:rPr>
              <a:t>amateurs &amp; </a:t>
            </a:r>
            <a:r>
              <a:rPr lang="fr-FR" sz="7200" b="1" dirty="0" smtClean="0">
                <a:latin typeface="Candara" pitchFamily="34"/>
              </a:rPr>
              <a:t>constructeurs</a:t>
            </a:r>
            <a:endParaRPr lang="fr-FR" sz="7200" b="1" dirty="0">
              <a:latin typeface="Candara" pitchFamily="34"/>
              <a:cs typeface="Arial" pitchFamily="34"/>
            </a:endParaRPr>
          </a:p>
          <a:p>
            <a:pPr lvl="0" algn="ctr">
              <a:spcAft>
                <a:spcPts val="600"/>
              </a:spcAft>
              <a:buNone/>
            </a:pPr>
            <a:r>
              <a:rPr lang="fr-FR" sz="7200" b="1" dirty="0" smtClean="0">
                <a:latin typeface="Candara" pitchFamily="34"/>
                <a:cs typeface="Arial" pitchFamily="34"/>
              </a:rPr>
              <a:t>Déplacements </a:t>
            </a:r>
            <a:r>
              <a:rPr lang="fr-FR" sz="7200" b="1" dirty="0">
                <a:latin typeface="Candara" pitchFamily="34"/>
                <a:cs typeface="Arial" pitchFamily="34"/>
              </a:rPr>
              <a:t>futurs </a:t>
            </a:r>
            <a:endParaRPr lang="fr-FR" sz="7200" b="1" dirty="0" smtClean="0">
              <a:latin typeface="Candara" pitchFamily="34"/>
              <a:cs typeface="Arial" pitchFamily="34"/>
            </a:endParaRPr>
          </a:p>
          <a:p>
            <a:pPr lvl="0" algn="ctr">
              <a:spcAft>
                <a:spcPts val="600"/>
              </a:spcAft>
              <a:buNone/>
            </a:pPr>
            <a:r>
              <a:rPr lang="fr-FR" sz="7200" b="1" dirty="0" smtClean="0">
                <a:latin typeface="Candara" pitchFamily="34"/>
                <a:cs typeface="Arial" pitchFamily="34"/>
              </a:rPr>
              <a:t>Super Pacific Thierry MAGROU</a:t>
            </a:r>
          </a:p>
          <a:p>
            <a:pPr lvl="0" algn="ctr">
              <a:spcAft>
                <a:spcPts val="600"/>
              </a:spcAft>
              <a:buNone/>
            </a:pPr>
            <a:r>
              <a:rPr lang="fr-FR" sz="7200" b="1" dirty="0" smtClean="0">
                <a:latin typeface="Candara" pitchFamily="34"/>
                <a:cs typeface="Arial" pitchFamily="34"/>
              </a:rPr>
              <a:t>140 &amp; wagons Michel CARY</a:t>
            </a:r>
          </a:p>
          <a:p>
            <a:pPr lvl="0" algn="ctr">
              <a:spcAft>
                <a:spcPts val="600"/>
              </a:spcAft>
              <a:buNone/>
            </a:pPr>
            <a:r>
              <a:rPr lang="fr-FR" sz="7200" b="1" dirty="0" smtClean="0">
                <a:latin typeface="Candara" pitchFamily="34"/>
                <a:cs typeface="Arial" pitchFamily="34"/>
              </a:rPr>
              <a:t>Achats </a:t>
            </a:r>
            <a:r>
              <a:rPr lang="fr-FR" sz="7200" b="1" dirty="0">
                <a:latin typeface="Candara" pitchFamily="34"/>
                <a:cs typeface="Arial" pitchFamily="34"/>
              </a:rPr>
              <a:t>en commun</a:t>
            </a:r>
          </a:p>
          <a:p>
            <a:pPr lvl="0" algn="ctr">
              <a:spcAft>
                <a:spcPts val="600"/>
              </a:spcAft>
              <a:buNone/>
            </a:pPr>
            <a:r>
              <a:rPr lang="fr-FR" sz="7200" b="1" dirty="0">
                <a:latin typeface="Candara" pitchFamily="34"/>
                <a:cs typeface="Arial" pitchFamily="34"/>
              </a:rPr>
              <a:t>Actualités</a:t>
            </a:r>
          </a:p>
          <a:p>
            <a:pPr lvl="0" algn="ctr">
              <a:spcAft>
                <a:spcPts val="600"/>
              </a:spcAft>
              <a:buNone/>
            </a:pPr>
            <a:r>
              <a:rPr lang="fr-FR" sz="7200" b="1" dirty="0">
                <a:latin typeface="Candara" pitchFamily="34"/>
                <a:cs typeface="Arial" pitchFamily="34"/>
              </a:rPr>
              <a:t>Modules standardises</a:t>
            </a:r>
          </a:p>
          <a:p>
            <a:pPr lvl="0" algn="ctr">
              <a:spcAft>
                <a:spcPts val="600"/>
              </a:spcAft>
              <a:buNone/>
            </a:pPr>
            <a:r>
              <a:rPr lang="fr-FR" sz="7200" b="1" dirty="0" smtClean="0">
                <a:latin typeface="Candara" pitchFamily="34"/>
                <a:cs typeface="Arial" pitchFamily="34"/>
              </a:rPr>
              <a:t>Questions </a:t>
            </a:r>
            <a:r>
              <a:rPr lang="fr-FR" sz="7200" b="1" dirty="0">
                <a:latin typeface="Candara" pitchFamily="34"/>
                <a:cs typeface="Arial" pitchFamily="34"/>
              </a:rPr>
              <a:t>diverses</a:t>
            </a:r>
          </a:p>
          <a:p>
            <a:pPr lvl="0" algn="ctr">
              <a:spcAft>
                <a:spcPts val="600"/>
              </a:spcAft>
              <a:buNone/>
            </a:pPr>
            <a:r>
              <a:rPr lang="fr-FR" sz="6400" b="1" dirty="0">
                <a:latin typeface="Candara" pitchFamily="34"/>
                <a:cs typeface="Arial" pitchFamily="34"/>
              </a:rPr>
              <a:t>	</a:t>
            </a:r>
          </a:p>
          <a:p>
            <a:pPr lvl="0" algn="ctr">
              <a:lnSpc>
                <a:spcPct val="120000"/>
              </a:lnSpc>
              <a:spcBef>
                <a:spcPts val="640"/>
              </a:spcBef>
              <a:buNone/>
            </a:pPr>
            <a:endParaRPr lang="fr-FR" sz="1400" dirty="0">
              <a:latin typeface="Candara" pitchFamily="34"/>
              <a:cs typeface="Arial" pitchFamily="34"/>
            </a:endParaRPr>
          </a:p>
          <a:p>
            <a:pPr lvl="0" algn="ctr">
              <a:lnSpc>
                <a:spcPct val="120000"/>
              </a:lnSpc>
              <a:spcBef>
                <a:spcPts val="640"/>
              </a:spcBef>
              <a:buNone/>
            </a:pPr>
            <a:r>
              <a:rPr lang="fr-FR" sz="1400" dirty="0">
                <a:latin typeface="Candara" pitchFamily="34"/>
                <a:cs typeface="Arial" pitchFamily="34"/>
              </a:rPr>
              <a:t> </a:t>
            </a:r>
          </a:p>
          <a:p>
            <a:pPr lvl="0" algn="ctr">
              <a:lnSpc>
                <a:spcPct val="120000"/>
              </a:lnSpc>
              <a:spcBef>
                <a:spcPts val="640"/>
              </a:spcBef>
              <a:buNone/>
            </a:pPr>
            <a:r>
              <a:rPr lang="fr-FR" sz="1400" dirty="0">
                <a:latin typeface="Candara" pitchFamily="34"/>
                <a:cs typeface="Arial" pitchFamily="34"/>
              </a:rPr>
              <a:t> </a:t>
            </a:r>
          </a:p>
          <a:p>
            <a:pPr lvl="0" algn="ctr">
              <a:lnSpc>
                <a:spcPct val="120000"/>
              </a:lnSpc>
              <a:buNone/>
            </a:pPr>
            <a:endParaRPr lang="fr-FR" sz="4000" b="1" dirty="0">
              <a:latin typeface="Candara" pitchFamily="34"/>
              <a:cs typeface="Arial" pitchFamily="34"/>
            </a:endParaRPr>
          </a:p>
          <a:p>
            <a:pPr lvl="0" algn="ctr">
              <a:lnSpc>
                <a:spcPct val="120000"/>
              </a:lnSpc>
              <a:spcBef>
                <a:spcPts val="640"/>
              </a:spcBef>
              <a:buNone/>
            </a:pPr>
            <a:r>
              <a:rPr lang="fr-FR" sz="4000" dirty="0">
                <a:latin typeface="Candara" pitchFamily="34"/>
                <a:cs typeface="Arial" pitchFamily="34"/>
              </a:rPr>
              <a:t> </a:t>
            </a:r>
          </a:p>
          <a:p>
            <a:pPr lvl="0" algn="ctr">
              <a:lnSpc>
                <a:spcPct val="120000"/>
              </a:lnSpc>
              <a:spcBef>
                <a:spcPts val="640"/>
              </a:spcBef>
              <a:buNone/>
            </a:pPr>
            <a:r>
              <a:rPr lang="fr-FR" sz="4000" dirty="0">
                <a:latin typeface="Candara" pitchFamily="34"/>
                <a:cs typeface="Arial" pitchFamily="34"/>
              </a:rPr>
              <a:t> </a:t>
            </a:r>
          </a:p>
          <a:p>
            <a:pPr lvl="0" algn="ctr">
              <a:lnSpc>
                <a:spcPct val="120000"/>
              </a:lnSpc>
              <a:spcBef>
                <a:spcPts val="640"/>
              </a:spcBef>
              <a:buNone/>
            </a:pPr>
            <a:endParaRPr lang="fr-FR" sz="4000" dirty="0">
              <a:cs typeface="Arial" pitchFamily="34"/>
            </a:endParaRPr>
          </a:p>
          <a:p>
            <a:pPr lvl="0" algn="ctr">
              <a:lnSpc>
                <a:spcPct val="120000"/>
              </a:lnSpc>
              <a:spcBef>
                <a:spcPts val="1200"/>
              </a:spcBef>
              <a:buNone/>
            </a:pPr>
            <a:endParaRPr lang="fr-FR" sz="4000" dirty="0">
              <a:cs typeface="Arial" pitchFamily="34"/>
            </a:endParaRPr>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F6A6D2-D19C-4D74-822F-D5C5C6CAA398}"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1"/>
          <p:cNvSpPr/>
          <p:nvPr/>
        </p:nvSpPr>
        <p:spPr>
          <a:xfrm>
            <a:off x="755641" y="92518"/>
            <a:ext cx="7272360" cy="71846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1" i="0" u="none" strike="noStrike" kern="1200" cap="none" spc="0" baseline="0" dirty="0">
                <a:solidFill>
                  <a:srgbClr val="000000"/>
                </a:solidFill>
                <a:uFillTx/>
                <a:latin typeface="Candara" pitchFamily="34"/>
                <a:ea typeface="Microsoft YaHei" pitchFamily="2"/>
                <a:cs typeface="Arial" pitchFamily="34"/>
              </a:rPr>
              <a:t>A l’ordre du jour</a:t>
            </a:r>
          </a:p>
        </p:txBody>
      </p:sp>
      <p:sp>
        <p:nvSpPr>
          <p:cNvPr id="5" name="ZoneTexte 4"/>
          <p:cNvSpPr txBox="1"/>
          <p:nvPr/>
        </p:nvSpPr>
        <p:spPr>
          <a:xfrm>
            <a:off x="4860032" y="1268760"/>
            <a:ext cx="3528392" cy="1674305"/>
          </a:xfrm>
          <a:prstGeom prst="rect">
            <a:avLst/>
          </a:prstGeom>
          <a:noFill/>
        </p:spPr>
        <p:txBody>
          <a:bodyPr wrap="square" rtlCol="0">
            <a:spAutoFit/>
          </a:bodyPr>
          <a:lstStyle/>
          <a:p>
            <a:pPr lvl="0" algn="ctr">
              <a:spcAft>
                <a:spcPts val="600"/>
              </a:spcAft>
              <a:buNone/>
            </a:pPr>
            <a:r>
              <a:rPr lang="fr-FR" b="1" dirty="0">
                <a:latin typeface="Candara" pitchFamily="34"/>
                <a:cs typeface="Arial" pitchFamily="34"/>
              </a:rPr>
              <a:t>Repas  12h00</a:t>
            </a:r>
          </a:p>
          <a:p>
            <a:pPr lvl="0" algn="ctr">
              <a:spcAft>
                <a:spcPts val="600"/>
              </a:spcAft>
              <a:buNone/>
            </a:pPr>
            <a:r>
              <a:rPr lang="fr-FR" b="1" smtClean="0">
                <a:latin typeface="Candara" pitchFamily="34"/>
                <a:cs typeface="Arial" pitchFamily="34"/>
              </a:rPr>
              <a:t>Atelier </a:t>
            </a:r>
            <a:r>
              <a:rPr lang="fr-FR" b="1" dirty="0">
                <a:latin typeface="Candara" pitchFamily="34"/>
                <a:cs typeface="Arial" pitchFamily="34"/>
              </a:rPr>
              <a:t>Module</a:t>
            </a:r>
          </a:p>
          <a:p>
            <a:pPr lvl="0" algn="ctr">
              <a:spcAft>
                <a:spcPts val="600"/>
              </a:spcAft>
              <a:buNone/>
            </a:pPr>
            <a:r>
              <a:rPr lang="fr-FR" b="1" dirty="0">
                <a:latin typeface="Candara" pitchFamily="34"/>
                <a:cs typeface="Arial" pitchFamily="34"/>
              </a:rPr>
              <a:t>Présentation de votre matériel</a:t>
            </a:r>
          </a:p>
          <a:p>
            <a:pPr lvl="0" algn="ctr">
              <a:spcAft>
                <a:spcPts val="600"/>
              </a:spcAft>
              <a:buNone/>
            </a:pPr>
            <a:r>
              <a:rPr lang="fr-FR" b="1" dirty="0">
                <a:latin typeface="Candara" pitchFamily="34"/>
                <a:cs typeface="Arial" pitchFamily="34"/>
              </a:rPr>
              <a:t>Fin de réunion 16h00</a:t>
            </a:r>
          </a:p>
          <a:p>
            <a:pPr lvl="0" algn="ctr">
              <a:lnSpc>
                <a:spcPct val="120000"/>
              </a:lnSpc>
              <a:buNone/>
            </a:pPr>
            <a:endParaRPr lang="fr-FR" sz="900" b="1" dirty="0">
              <a:latin typeface="Candara" pitchFamily="34"/>
              <a:cs typeface="Arial" pitchFamily="34"/>
            </a:endParaRPr>
          </a:p>
        </p:txBody>
      </p:sp>
    </p:spTree>
    <p:extLst>
      <p:ext uri="{BB962C8B-B14F-4D97-AF65-F5344CB8AC3E}">
        <p14:creationId xmlns:p14="http://schemas.microsoft.com/office/powerpoint/2010/main" val="4160228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30</a:t>
            </a:fld>
            <a:endParaRPr lang="de-DE"/>
          </a:p>
        </p:txBody>
      </p:sp>
      <p:pic>
        <p:nvPicPr>
          <p:cNvPr id="6" name="Grafik 5" descr="Ein Bild, das Text, Elektronik enthält.&#10;&#10;Automatisch generierte Beschreibung">
            <a:extLst>
              <a:ext uri="{FF2B5EF4-FFF2-40B4-BE49-F238E27FC236}">
                <a16:creationId xmlns="" xmlns:a16="http://schemas.microsoft.com/office/drawing/2014/main" id="{F38A96A2-4DE6-48F9-81BD-F01C4225569C}"/>
              </a:ext>
            </a:extLst>
          </p:cNvPr>
          <p:cNvPicPr>
            <a:picLocks noChangeAspect="1"/>
          </p:cNvPicPr>
          <p:nvPr/>
        </p:nvPicPr>
        <p:blipFill rotWithShape="1">
          <a:blip r:embed="rId2">
            <a:extLst>
              <a:ext uri="{28A0092B-C50C-407E-A947-70E740481C1C}">
                <a14:useLocalDpi xmlns:a14="http://schemas.microsoft.com/office/drawing/2010/main" val="0"/>
              </a:ext>
            </a:extLst>
          </a:blip>
          <a:srcRect l="13021" t="7315" r="3437" b="10416"/>
          <a:stretch/>
        </p:blipFill>
        <p:spPr>
          <a:xfrm rot="10800000">
            <a:off x="1454317" y="1156177"/>
            <a:ext cx="6235367" cy="4605257"/>
          </a:xfrm>
          <a:prstGeom prst="rect">
            <a:avLst/>
          </a:prstGeom>
        </p:spPr>
      </p:pic>
    </p:spTree>
    <p:extLst>
      <p:ext uri="{BB962C8B-B14F-4D97-AF65-F5344CB8AC3E}">
        <p14:creationId xmlns:p14="http://schemas.microsoft.com/office/powerpoint/2010/main" val="64819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31</a:t>
            </a:fld>
            <a:endParaRPr lang="de-DE"/>
          </a:p>
        </p:txBody>
      </p:sp>
      <p:pic>
        <p:nvPicPr>
          <p:cNvPr id="4" name="Grafik 3" descr="Ein Bild, das Text enthält.&#10;&#10;Automatisch generierte Beschreibung">
            <a:extLst>
              <a:ext uri="{FF2B5EF4-FFF2-40B4-BE49-F238E27FC236}">
                <a16:creationId xmlns="" xmlns:a16="http://schemas.microsoft.com/office/drawing/2014/main" id="{5EFCD7FF-EFFD-43DA-9CEA-F02F301C85C0}"/>
              </a:ext>
            </a:extLst>
          </p:cNvPr>
          <p:cNvPicPr>
            <a:picLocks noChangeAspect="1"/>
          </p:cNvPicPr>
          <p:nvPr/>
        </p:nvPicPr>
        <p:blipFill rotWithShape="1">
          <a:blip r:embed="rId2">
            <a:extLst>
              <a:ext uri="{28A0092B-C50C-407E-A947-70E740481C1C}">
                <a14:useLocalDpi xmlns:a14="http://schemas.microsoft.com/office/drawing/2010/main" val="0"/>
              </a:ext>
            </a:extLst>
          </a:blip>
          <a:srcRect l="16389" t="4792" r="21528" b="7292"/>
          <a:stretch/>
        </p:blipFill>
        <p:spPr>
          <a:xfrm rot="16200000">
            <a:off x="2502489" y="-478533"/>
            <a:ext cx="4139021" cy="7815065"/>
          </a:xfrm>
          <a:prstGeom prst="rect">
            <a:avLst/>
          </a:prstGeom>
        </p:spPr>
      </p:pic>
    </p:spTree>
    <p:extLst>
      <p:ext uri="{BB962C8B-B14F-4D97-AF65-F5344CB8AC3E}">
        <p14:creationId xmlns:p14="http://schemas.microsoft.com/office/powerpoint/2010/main" val="1415910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32</a:t>
            </a:fld>
            <a:endParaRPr lang="de-DE"/>
          </a:p>
        </p:txBody>
      </p:sp>
      <p:pic>
        <p:nvPicPr>
          <p:cNvPr id="6" name="Grafik 5">
            <a:extLst>
              <a:ext uri="{FF2B5EF4-FFF2-40B4-BE49-F238E27FC236}">
                <a16:creationId xmlns="" xmlns:a16="http://schemas.microsoft.com/office/drawing/2014/main" id="{DE2C29FA-16BB-41C0-B179-E2DECF0EFB23}"/>
              </a:ext>
            </a:extLst>
          </p:cNvPr>
          <p:cNvPicPr>
            <a:picLocks noChangeAspect="1"/>
          </p:cNvPicPr>
          <p:nvPr/>
        </p:nvPicPr>
        <p:blipFill rotWithShape="1">
          <a:blip r:embed="rId2">
            <a:extLst>
              <a:ext uri="{28A0092B-C50C-407E-A947-70E740481C1C}">
                <a14:useLocalDpi xmlns:a14="http://schemas.microsoft.com/office/drawing/2010/main" val="0"/>
              </a:ext>
            </a:extLst>
          </a:blip>
          <a:srcRect l="21805" t="1251" r="14584" b="2395"/>
          <a:stretch/>
        </p:blipFill>
        <p:spPr>
          <a:xfrm rot="16200000">
            <a:off x="2510214" y="-691599"/>
            <a:ext cx="4123573" cy="8328175"/>
          </a:xfrm>
          <a:prstGeom prst="rect">
            <a:avLst/>
          </a:prstGeom>
        </p:spPr>
      </p:pic>
    </p:spTree>
    <p:extLst>
      <p:ext uri="{BB962C8B-B14F-4D97-AF65-F5344CB8AC3E}">
        <p14:creationId xmlns:p14="http://schemas.microsoft.com/office/powerpoint/2010/main" val="4153317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33</a:t>
            </a:fld>
            <a:endParaRPr lang="de-DE"/>
          </a:p>
        </p:txBody>
      </p:sp>
      <p:pic>
        <p:nvPicPr>
          <p:cNvPr id="4" name="Grafik 3" descr="Ein Bild, das Text enthält.&#10;&#10;Automatisch generierte Beschreibung">
            <a:extLst>
              <a:ext uri="{FF2B5EF4-FFF2-40B4-BE49-F238E27FC236}">
                <a16:creationId xmlns="" xmlns:a16="http://schemas.microsoft.com/office/drawing/2014/main" id="{C458B04B-7EED-4F6F-8435-003D5AF1408E}"/>
              </a:ext>
            </a:extLst>
          </p:cNvPr>
          <p:cNvPicPr>
            <a:picLocks noChangeAspect="1"/>
          </p:cNvPicPr>
          <p:nvPr/>
        </p:nvPicPr>
        <p:blipFill rotWithShape="1">
          <a:blip r:embed="rId2">
            <a:extLst>
              <a:ext uri="{28A0092B-C50C-407E-A947-70E740481C1C}">
                <a14:useLocalDpi xmlns:a14="http://schemas.microsoft.com/office/drawing/2010/main" val="0"/>
              </a:ext>
            </a:extLst>
          </a:blip>
          <a:srcRect l="8439" t="13473" r="729" b="32777"/>
          <a:stretch/>
        </p:blipFill>
        <p:spPr>
          <a:xfrm rot="10800000">
            <a:off x="333497" y="1572220"/>
            <a:ext cx="8367501" cy="3713560"/>
          </a:xfrm>
          <a:prstGeom prst="rect">
            <a:avLst/>
          </a:prstGeom>
        </p:spPr>
      </p:pic>
    </p:spTree>
    <p:extLst>
      <p:ext uri="{BB962C8B-B14F-4D97-AF65-F5344CB8AC3E}">
        <p14:creationId xmlns:p14="http://schemas.microsoft.com/office/powerpoint/2010/main" val="3648442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 xmlns:a16="http://schemas.microsoft.com/office/drawing/2014/main" id="{29C2AF6F-0E49-4812-89E4-8954AD1AFBCA}"/>
              </a:ext>
            </a:extLst>
          </p:cNvPr>
          <p:cNvSpPr>
            <a:spLocks noGrp="1"/>
          </p:cNvSpPr>
          <p:nvPr>
            <p:ph idx="1"/>
          </p:nvPr>
        </p:nvSpPr>
        <p:spPr>
          <a:xfrm>
            <a:off x="3807621" y="2634916"/>
            <a:ext cx="4836319" cy="1588168"/>
          </a:xfrm>
        </p:spPr>
        <p:txBody>
          <a:bodyPr>
            <a:noAutofit/>
          </a:bodyPr>
          <a:lstStyle/>
          <a:p>
            <a:pPr marL="0" indent="0" algn="ctr">
              <a:buNone/>
            </a:pPr>
            <a:r>
              <a:rPr lang="de-DE" sz="3600" dirty="0"/>
              <a:t>CHREZO</a:t>
            </a:r>
            <a:endParaRPr lang="fr-FR" sz="2400" dirty="0"/>
          </a:p>
          <a:p>
            <a:pPr marL="0" indent="0" algn="ctr">
              <a:buNone/>
            </a:pPr>
            <a:endParaRPr lang="fr-FR" sz="2400" dirty="0"/>
          </a:p>
          <a:p>
            <a:pPr marL="0" indent="0" algn="ctr">
              <a:buNone/>
            </a:pPr>
            <a:r>
              <a:rPr lang="fr-FR" sz="2400" dirty="0"/>
              <a:t>140 C disponible en 4 versions</a:t>
            </a:r>
          </a:p>
          <a:p>
            <a:pPr marL="0" indent="0" algn="ctr">
              <a:buNone/>
            </a:pPr>
            <a:r>
              <a:rPr lang="fr-FR" sz="2400" dirty="0"/>
              <a:t>Prévue fin 2</a:t>
            </a:r>
            <a:r>
              <a:rPr lang="fr-FR" sz="2400" baseline="30000" dirty="0"/>
              <a:t>ème</a:t>
            </a:r>
            <a:r>
              <a:rPr lang="fr-FR" sz="2400" dirty="0"/>
              <a:t> trimestre 2022</a:t>
            </a:r>
          </a:p>
          <a:p>
            <a:pPr marL="0" indent="0" algn="ctr">
              <a:buNone/>
            </a:pPr>
            <a:endParaRPr lang="fr-FR" sz="1500" dirty="0"/>
          </a:p>
          <a:p>
            <a:pPr marL="0" indent="0" algn="ctr">
              <a:buNone/>
            </a:pPr>
            <a:endParaRPr lang="fr-FR" sz="2400" dirty="0"/>
          </a:p>
        </p:txBody>
      </p:sp>
      <p:sp>
        <p:nvSpPr>
          <p:cNvPr id="4" name="Inhaltsplatzhalter 2">
            <a:extLst>
              <a:ext uri="{FF2B5EF4-FFF2-40B4-BE49-F238E27FC236}">
                <a16:creationId xmlns="" xmlns:a16="http://schemas.microsoft.com/office/drawing/2014/main" id="{634C40CE-7412-4D39-A489-BC1C4D1339DA}"/>
              </a:ext>
            </a:extLst>
          </p:cNvPr>
          <p:cNvSpPr txBox="1">
            <a:spLocks/>
          </p:cNvSpPr>
          <p:nvPr/>
        </p:nvSpPr>
        <p:spPr>
          <a:xfrm>
            <a:off x="628650" y="3804987"/>
            <a:ext cx="7886700" cy="1937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e-DE" sz="2400" dirty="0"/>
          </a:p>
        </p:txBody>
      </p:sp>
      <p:pic>
        <p:nvPicPr>
          <p:cNvPr id="8" name="Grafik 7" descr="Ein Bild, das Text enthält.&#10;&#10;Automatisch generierte Beschreibung">
            <a:extLst>
              <a:ext uri="{FF2B5EF4-FFF2-40B4-BE49-F238E27FC236}">
                <a16:creationId xmlns="" xmlns:a16="http://schemas.microsoft.com/office/drawing/2014/main" id="{1CC85AA9-2594-48AA-8509-F63F9D4709A9}"/>
              </a:ext>
            </a:extLst>
          </p:cNvPr>
          <p:cNvPicPr>
            <a:picLocks noChangeAspect="1"/>
          </p:cNvPicPr>
          <p:nvPr/>
        </p:nvPicPr>
        <p:blipFill rotWithShape="1">
          <a:blip r:embed="rId2">
            <a:extLst>
              <a:ext uri="{28A0092B-C50C-407E-A947-70E740481C1C}">
                <a14:useLocalDpi xmlns:a14="http://schemas.microsoft.com/office/drawing/2010/main" val="0"/>
              </a:ext>
            </a:extLst>
          </a:blip>
          <a:srcRect l="3472" t="4792" r="13611" b="36146"/>
          <a:stretch/>
        </p:blipFill>
        <p:spPr>
          <a:xfrm rot="16200000">
            <a:off x="352122" y="2095822"/>
            <a:ext cx="3471281" cy="3296843"/>
          </a:xfrm>
          <a:prstGeom prst="rect">
            <a:avLst/>
          </a:prstGeom>
        </p:spPr>
      </p:pic>
    </p:spTree>
    <p:extLst>
      <p:ext uri="{BB962C8B-B14F-4D97-AF65-F5344CB8AC3E}">
        <p14:creationId xmlns:p14="http://schemas.microsoft.com/office/powerpoint/2010/main" val="1345728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E2C2B53F-DF60-4C7A-B50F-3E7CE0791C9D}"/>
              </a:ext>
            </a:extLst>
          </p:cNvPr>
          <p:cNvSpPr>
            <a:spLocks noGrp="1"/>
          </p:cNvSpPr>
          <p:nvPr>
            <p:ph type="sldNum" sz="quarter" idx="12"/>
          </p:nvPr>
        </p:nvSpPr>
        <p:spPr/>
        <p:txBody>
          <a:bodyPr/>
          <a:lstStyle/>
          <a:p>
            <a:fld id="{90578B50-F3C4-4BD1-832D-63988917ED83}" type="slidenum">
              <a:rPr lang="de-DE" smtClean="0"/>
              <a:t>35</a:t>
            </a:fld>
            <a:endParaRPr lang="de-DE"/>
          </a:p>
        </p:txBody>
      </p:sp>
      <p:pic>
        <p:nvPicPr>
          <p:cNvPr id="4" name="Grafik 3" descr="Ein Bild, das Text, drinnen, Elektronik enthält.&#10;&#10;Automatisch generierte Beschreibung">
            <a:extLst>
              <a:ext uri="{FF2B5EF4-FFF2-40B4-BE49-F238E27FC236}">
                <a16:creationId xmlns="" xmlns:a16="http://schemas.microsoft.com/office/drawing/2014/main" id="{E06C0155-1124-4F25-AE29-F2EC0BDCC16A}"/>
              </a:ext>
            </a:extLst>
          </p:cNvPr>
          <p:cNvPicPr>
            <a:picLocks noChangeAspect="1"/>
          </p:cNvPicPr>
          <p:nvPr/>
        </p:nvPicPr>
        <p:blipFill rotWithShape="1">
          <a:blip r:embed="rId2">
            <a:extLst>
              <a:ext uri="{28A0092B-C50C-407E-A947-70E740481C1C}">
                <a14:useLocalDpi xmlns:a14="http://schemas.microsoft.com/office/drawing/2010/main" val="0"/>
              </a:ext>
            </a:extLst>
          </a:blip>
          <a:srcRect l="21111" t="8541" r="15555" b="8230"/>
          <a:stretch/>
        </p:blipFill>
        <p:spPr>
          <a:xfrm rot="16200000">
            <a:off x="2461148" y="-269620"/>
            <a:ext cx="4221705" cy="7397240"/>
          </a:xfrm>
          <a:prstGeom prst="rect">
            <a:avLst/>
          </a:prstGeom>
        </p:spPr>
      </p:pic>
    </p:spTree>
    <p:extLst>
      <p:ext uri="{BB962C8B-B14F-4D97-AF65-F5344CB8AC3E}">
        <p14:creationId xmlns:p14="http://schemas.microsoft.com/office/powerpoint/2010/main" val="152693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577AEF7D-FCC0-4C21-90C7-2AAC20CB463F}"/>
              </a:ext>
            </a:extLst>
          </p:cNvPr>
          <p:cNvSpPr>
            <a:spLocks noGrp="1"/>
          </p:cNvSpPr>
          <p:nvPr>
            <p:ph type="sldNum" sz="quarter" idx="12"/>
          </p:nvPr>
        </p:nvSpPr>
        <p:spPr/>
        <p:txBody>
          <a:bodyPr/>
          <a:lstStyle/>
          <a:p>
            <a:fld id="{90578B50-F3C4-4BD1-832D-63988917ED83}" type="slidenum">
              <a:rPr lang="de-DE" smtClean="0"/>
              <a:t>36</a:t>
            </a:fld>
            <a:endParaRPr lang="de-DE"/>
          </a:p>
        </p:txBody>
      </p:sp>
      <p:pic>
        <p:nvPicPr>
          <p:cNvPr id="4" name="Grafik 3" descr="Ein Bild, das Text, Elektronik enthält.&#10;&#10;Automatisch generierte Beschreibung">
            <a:extLst>
              <a:ext uri="{FF2B5EF4-FFF2-40B4-BE49-F238E27FC236}">
                <a16:creationId xmlns="" xmlns:a16="http://schemas.microsoft.com/office/drawing/2014/main" id="{88D825FC-F7F2-49FB-B245-F7D497C455A3}"/>
              </a:ext>
            </a:extLst>
          </p:cNvPr>
          <p:cNvPicPr>
            <a:picLocks noChangeAspect="1"/>
          </p:cNvPicPr>
          <p:nvPr/>
        </p:nvPicPr>
        <p:blipFill rotWithShape="1">
          <a:blip r:embed="rId2">
            <a:extLst>
              <a:ext uri="{28A0092B-C50C-407E-A947-70E740481C1C}">
                <a14:useLocalDpi xmlns:a14="http://schemas.microsoft.com/office/drawing/2010/main" val="0"/>
              </a:ext>
            </a:extLst>
          </a:blip>
          <a:srcRect l="8333" t="10729" r="12083" b="12708"/>
          <a:stretch/>
        </p:blipFill>
        <p:spPr>
          <a:xfrm rot="16200000">
            <a:off x="2008784" y="483493"/>
            <a:ext cx="4592586" cy="5891015"/>
          </a:xfrm>
          <a:prstGeom prst="rect">
            <a:avLst/>
          </a:prstGeom>
        </p:spPr>
      </p:pic>
    </p:spTree>
    <p:extLst>
      <p:ext uri="{BB962C8B-B14F-4D97-AF65-F5344CB8AC3E}">
        <p14:creationId xmlns:p14="http://schemas.microsoft.com/office/powerpoint/2010/main" val="4186067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 xmlns:a16="http://schemas.microsoft.com/office/drawing/2014/main" id="{25D4849E-023D-4EDA-AC7A-83503B20ADCF}"/>
              </a:ext>
            </a:extLst>
          </p:cNvPr>
          <p:cNvSpPr>
            <a:spLocks noGrp="1"/>
          </p:cNvSpPr>
          <p:nvPr>
            <p:ph type="title"/>
          </p:nvPr>
        </p:nvSpPr>
        <p:spPr/>
        <p:txBody>
          <a:bodyPr/>
          <a:lstStyle/>
          <a:p>
            <a:r>
              <a:rPr lang="de-DE" sz="3300" dirty="0"/>
              <a:t>La </a:t>
            </a:r>
            <a:r>
              <a:rPr lang="de-DE" sz="3300" dirty="0" err="1"/>
              <a:t>Digitalisation</a:t>
            </a:r>
            <a:endParaRPr lang="de-DE" sz="3300" dirty="0"/>
          </a:p>
        </p:txBody>
      </p:sp>
      <p:sp>
        <p:nvSpPr>
          <p:cNvPr id="3" name="Foliennummernplatzhalter 2">
            <a:extLst>
              <a:ext uri="{FF2B5EF4-FFF2-40B4-BE49-F238E27FC236}">
                <a16:creationId xmlns="" xmlns:a16="http://schemas.microsoft.com/office/drawing/2014/main" id="{F61070CC-4B8E-43CB-8581-B6F72916CEBC}"/>
              </a:ext>
            </a:extLst>
          </p:cNvPr>
          <p:cNvSpPr>
            <a:spLocks noGrp="1"/>
          </p:cNvSpPr>
          <p:nvPr>
            <p:ph type="sldNum" sz="quarter" idx="12"/>
          </p:nvPr>
        </p:nvSpPr>
        <p:spPr/>
        <p:txBody>
          <a:bodyPr/>
          <a:lstStyle/>
          <a:p>
            <a:fld id="{90578B50-F3C4-4BD1-832D-63988917ED83}" type="slidenum">
              <a:rPr lang="de-DE" smtClean="0"/>
              <a:t>37</a:t>
            </a:fld>
            <a:endParaRPr lang="de-DE"/>
          </a:p>
        </p:txBody>
      </p:sp>
      <p:pic>
        <p:nvPicPr>
          <p:cNvPr id="4" name="Grafik 3" descr="Ein Bild, das Text, Elektronik enthält.&#10;&#10;Automatisch generierte Beschreibung">
            <a:extLst>
              <a:ext uri="{FF2B5EF4-FFF2-40B4-BE49-F238E27FC236}">
                <a16:creationId xmlns="" xmlns:a16="http://schemas.microsoft.com/office/drawing/2014/main" id="{D0EF0CCE-9242-4599-A6A7-0DC15DC38914}"/>
              </a:ext>
            </a:extLst>
          </p:cNvPr>
          <p:cNvPicPr>
            <a:picLocks noChangeAspect="1"/>
          </p:cNvPicPr>
          <p:nvPr/>
        </p:nvPicPr>
        <p:blipFill rotWithShape="1">
          <a:blip r:embed="rId2">
            <a:extLst>
              <a:ext uri="{28A0092B-C50C-407E-A947-70E740481C1C}">
                <a14:useLocalDpi xmlns:a14="http://schemas.microsoft.com/office/drawing/2010/main" val="0"/>
              </a:ext>
            </a:extLst>
          </a:blip>
          <a:srcRect l="6015" r="31944"/>
          <a:stretch/>
        </p:blipFill>
        <p:spPr>
          <a:xfrm rot="16200000">
            <a:off x="2668383" y="-34138"/>
            <a:ext cx="3550046" cy="762951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Freihand 6">
                <a:extLst>
                  <a:ext uri="{FF2B5EF4-FFF2-40B4-BE49-F238E27FC236}">
                    <a16:creationId xmlns="" xmlns:a16="http://schemas.microsoft.com/office/drawing/2014/main" id="{D1F455A7-11E9-41D2-9C12-AB6782EC076C}"/>
                  </a:ext>
                </a:extLst>
              </p14:cNvPr>
              <p14:cNvContentPartPr/>
              <p14:nvPr/>
            </p14:nvContentPartPr>
            <p14:xfrm>
              <a:off x="1471579" y="3291941"/>
              <a:ext cx="1604070" cy="23490"/>
            </p14:xfrm>
          </p:contentPart>
        </mc:Choice>
        <mc:Fallback xmlns="">
          <p:pic>
            <p:nvPicPr>
              <p:cNvPr id="7" name="Freihand 6">
                <a:extLst>
                  <a:ext uri="{FF2B5EF4-FFF2-40B4-BE49-F238E27FC236}">
                    <a16:creationId xmlns:a16="http://schemas.microsoft.com/office/drawing/2014/main" xmlns:p14="http://schemas.microsoft.com/office/powerpoint/2010/main" xmlns="" id="{D1F455A7-11E9-41D2-9C12-AB6782EC076C}"/>
                  </a:ext>
                </a:extLst>
              </p:cNvPr>
              <p:cNvPicPr/>
              <p:nvPr/>
            </p:nvPicPr>
            <p:blipFill>
              <a:blip r:embed="rId4"/>
              <a:stretch>
                <a:fillRect/>
              </a:stretch>
            </p:blipFill>
            <p:spPr>
              <a:xfrm>
                <a:off x="1417582" y="3185168"/>
                <a:ext cx="1712064" cy="23703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Freihand 7">
                <a:extLst>
                  <a:ext uri="{FF2B5EF4-FFF2-40B4-BE49-F238E27FC236}">
                    <a16:creationId xmlns="" xmlns:a16="http://schemas.microsoft.com/office/drawing/2014/main" id="{882BD408-137F-4381-B52B-B87F1AEAB08D}"/>
                  </a:ext>
                </a:extLst>
              </p14:cNvPr>
              <p14:cNvContentPartPr/>
              <p14:nvPr/>
            </p14:nvContentPartPr>
            <p14:xfrm>
              <a:off x="5750269" y="3021401"/>
              <a:ext cx="1559250" cy="36450"/>
            </p14:xfrm>
          </p:contentPart>
        </mc:Choice>
        <mc:Fallback xmlns="">
          <p:pic>
            <p:nvPicPr>
              <p:cNvPr id="8" name="Freihand 7">
                <a:extLst>
                  <a:ext uri="{FF2B5EF4-FFF2-40B4-BE49-F238E27FC236}">
                    <a16:creationId xmlns:a16="http://schemas.microsoft.com/office/drawing/2014/main" xmlns:p14="http://schemas.microsoft.com/office/powerpoint/2010/main" xmlns="" id="{882BD408-137F-4381-B52B-B87F1AEAB08D}"/>
                  </a:ext>
                </a:extLst>
              </p:cNvPr>
              <p:cNvPicPr/>
              <p:nvPr/>
            </p:nvPicPr>
            <p:blipFill>
              <a:blip r:embed="rId6"/>
              <a:stretch>
                <a:fillRect/>
              </a:stretch>
            </p:blipFill>
            <p:spPr>
              <a:xfrm>
                <a:off x="5696266" y="2913134"/>
                <a:ext cx="1667256" cy="25298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 xmlns:a16="http://schemas.microsoft.com/office/drawing/2014/main" id="{40547455-3EA2-4BE3-8D23-CDD0AFA7A2A4}"/>
                  </a:ext>
                </a:extLst>
              </p14:cNvPr>
              <p14:cNvContentPartPr/>
              <p14:nvPr/>
            </p14:nvContentPartPr>
            <p14:xfrm>
              <a:off x="1199689" y="3642671"/>
              <a:ext cx="3100410" cy="72630"/>
            </p14:xfrm>
          </p:contentPart>
        </mc:Choice>
        <mc:Fallback xmlns="">
          <p:pic>
            <p:nvPicPr>
              <p:cNvPr id="18" name="Freihand 17">
                <a:extLst>
                  <a:ext uri="{FF2B5EF4-FFF2-40B4-BE49-F238E27FC236}">
                    <a16:creationId xmlns:a16="http://schemas.microsoft.com/office/drawing/2014/main" xmlns:p14="http://schemas.microsoft.com/office/powerpoint/2010/main" xmlns="" id="{40547455-3EA2-4BE3-8D23-CDD0AFA7A2A4}"/>
                  </a:ext>
                </a:extLst>
              </p:cNvPr>
              <p:cNvPicPr/>
              <p:nvPr/>
            </p:nvPicPr>
            <p:blipFill>
              <a:blip r:embed="rId8"/>
              <a:stretch>
                <a:fillRect/>
              </a:stretch>
            </p:blipFill>
            <p:spPr>
              <a:xfrm>
                <a:off x="1145694" y="3534268"/>
                <a:ext cx="3208401" cy="289436"/>
              </a:xfrm>
              <a:prstGeom prst="rect">
                <a:avLst/>
              </a:prstGeom>
            </p:spPr>
          </p:pic>
        </mc:Fallback>
      </mc:AlternateContent>
    </p:spTree>
    <p:extLst>
      <p:ext uri="{BB962C8B-B14F-4D97-AF65-F5344CB8AC3E}">
        <p14:creationId xmlns:p14="http://schemas.microsoft.com/office/powerpoint/2010/main" val="1965519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018608F9-4B76-41B3-B93A-6CA9E6B8B454}"/>
              </a:ext>
            </a:extLst>
          </p:cNvPr>
          <p:cNvSpPr>
            <a:spLocks noGrp="1"/>
          </p:cNvSpPr>
          <p:nvPr>
            <p:ph type="sldNum" sz="quarter" idx="12"/>
          </p:nvPr>
        </p:nvSpPr>
        <p:spPr/>
        <p:txBody>
          <a:bodyPr/>
          <a:lstStyle/>
          <a:p>
            <a:fld id="{90578B50-F3C4-4BD1-832D-63988917ED83}" type="slidenum">
              <a:rPr lang="de-DE" smtClean="0"/>
              <a:t>38</a:t>
            </a:fld>
            <a:endParaRPr lang="de-DE"/>
          </a:p>
        </p:txBody>
      </p:sp>
      <p:pic>
        <p:nvPicPr>
          <p:cNvPr id="4" name="Grafik 3" descr="Ein Bild, das Text enthält.&#10;&#10;Automatisch generierte Beschreibung">
            <a:extLst>
              <a:ext uri="{FF2B5EF4-FFF2-40B4-BE49-F238E27FC236}">
                <a16:creationId xmlns="" xmlns:a16="http://schemas.microsoft.com/office/drawing/2014/main" id="{7BBDEECA-98D6-4D9D-B8CE-4D3791FFD6A0}"/>
              </a:ext>
            </a:extLst>
          </p:cNvPr>
          <p:cNvPicPr>
            <a:picLocks noChangeAspect="1"/>
          </p:cNvPicPr>
          <p:nvPr/>
        </p:nvPicPr>
        <p:blipFill rotWithShape="1">
          <a:blip r:embed="rId2">
            <a:extLst>
              <a:ext uri="{28A0092B-C50C-407E-A947-70E740481C1C}">
                <a14:useLocalDpi xmlns:a14="http://schemas.microsoft.com/office/drawing/2010/main" val="0"/>
              </a:ext>
            </a:extLst>
          </a:blip>
          <a:srcRect l="19487" t="1282" r="15214" b="10129"/>
          <a:stretch/>
        </p:blipFill>
        <p:spPr>
          <a:xfrm rot="16200000">
            <a:off x="2429481" y="-295127"/>
            <a:ext cx="4117557" cy="7448253"/>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Freihand 6">
                <a:extLst>
                  <a:ext uri="{FF2B5EF4-FFF2-40B4-BE49-F238E27FC236}">
                    <a16:creationId xmlns="" xmlns:a16="http://schemas.microsoft.com/office/drawing/2014/main" id="{CE5E6A3A-0D09-4741-B30D-ABF45D6105DF}"/>
                  </a:ext>
                </a:extLst>
              </p14:cNvPr>
              <p14:cNvContentPartPr/>
              <p14:nvPr/>
            </p14:nvContentPartPr>
            <p14:xfrm>
              <a:off x="2039177" y="5320610"/>
              <a:ext cx="1071090" cy="6750"/>
            </p14:xfrm>
          </p:contentPart>
        </mc:Choice>
        <mc:Fallback xmlns="">
          <p:pic>
            <p:nvPicPr>
              <p:cNvPr id="7" name="Freihand 6">
                <a:extLst>
                  <a:ext uri="{FF2B5EF4-FFF2-40B4-BE49-F238E27FC236}">
                    <a16:creationId xmlns:a16="http://schemas.microsoft.com/office/drawing/2014/main" xmlns:p14="http://schemas.microsoft.com/office/powerpoint/2010/main" xmlns="" id="{CE5E6A3A-0D09-4741-B30D-ABF45D6105DF}"/>
                  </a:ext>
                </a:extLst>
              </p:cNvPr>
              <p:cNvPicPr/>
              <p:nvPr/>
            </p:nvPicPr>
            <p:blipFill>
              <a:blip r:embed="rId4"/>
              <a:stretch>
                <a:fillRect/>
              </a:stretch>
            </p:blipFill>
            <p:spPr>
              <a:xfrm>
                <a:off x="1985191" y="5214031"/>
                <a:ext cx="1179063" cy="21990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Freihand 7">
                <a:extLst>
                  <a:ext uri="{FF2B5EF4-FFF2-40B4-BE49-F238E27FC236}">
                    <a16:creationId xmlns="" xmlns:a16="http://schemas.microsoft.com/office/drawing/2014/main" id="{3A29C534-FE51-4700-A9C1-368A9D8B8AEA}"/>
                  </a:ext>
                </a:extLst>
              </p14:cNvPr>
              <p14:cNvContentPartPr/>
              <p14:nvPr/>
            </p14:nvContentPartPr>
            <p14:xfrm>
              <a:off x="7591727" y="1831670"/>
              <a:ext cx="228150" cy="270"/>
            </p14:xfrm>
          </p:contentPart>
        </mc:Choice>
        <mc:Fallback xmlns="">
          <p:pic>
            <p:nvPicPr>
              <p:cNvPr id="8" name="Freihand 7">
                <a:extLst>
                  <a:ext uri="{FF2B5EF4-FFF2-40B4-BE49-F238E27FC236}">
                    <a16:creationId xmlns:a16="http://schemas.microsoft.com/office/drawing/2014/main" xmlns:p14="http://schemas.microsoft.com/office/powerpoint/2010/main" xmlns="" id="{3A29C534-FE51-4700-A9C1-368A9D8B8AEA}"/>
                  </a:ext>
                </a:extLst>
              </p:cNvPr>
              <p:cNvPicPr/>
              <p:nvPr/>
            </p:nvPicPr>
            <p:blipFill>
              <a:blip r:embed="rId6"/>
              <a:stretch>
                <a:fillRect/>
              </a:stretch>
            </p:blipFill>
            <p:spPr>
              <a:xfrm>
                <a:off x="7537663" y="1750670"/>
                <a:ext cx="336278" cy="16227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Freihand 11">
                <a:extLst>
                  <a:ext uri="{FF2B5EF4-FFF2-40B4-BE49-F238E27FC236}">
                    <a16:creationId xmlns="" xmlns:a16="http://schemas.microsoft.com/office/drawing/2014/main" id="{FEF492D2-7312-4D89-8DA1-1897E8BCA72F}"/>
                  </a:ext>
                </a:extLst>
              </p14:cNvPr>
              <p14:cNvContentPartPr/>
              <p14:nvPr/>
            </p14:nvContentPartPr>
            <p14:xfrm>
              <a:off x="5095307" y="2061710"/>
              <a:ext cx="384480" cy="16740"/>
            </p14:xfrm>
          </p:contentPart>
        </mc:Choice>
        <mc:Fallback xmlns="">
          <p:pic>
            <p:nvPicPr>
              <p:cNvPr id="12" name="Freihand 11">
                <a:extLst>
                  <a:ext uri="{FF2B5EF4-FFF2-40B4-BE49-F238E27FC236}">
                    <a16:creationId xmlns:a16="http://schemas.microsoft.com/office/drawing/2014/main" xmlns:p14="http://schemas.microsoft.com/office/powerpoint/2010/main" xmlns="" id="{FEF492D2-7312-4D89-8DA1-1897E8BCA72F}"/>
                  </a:ext>
                </a:extLst>
              </p:cNvPr>
              <p:cNvPicPr/>
              <p:nvPr/>
            </p:nvPicPr>
            <p:blipFill>
              <a:blip r:embed="rId8"/>
              <a:stretch>
                <a:fillRect/>
              </a:stretch>
            </p:blipFill>
            <p:spPr>
              <a:xfrm>
                <a:off x="5041307" y="1952536"/>
                <a:ext cx="492480" cy="235088"/>
              </a:xfrm>
              <a:prstGeom prst="rect">
                <a:avLst/>
              </a:prstGeom>
            </p:spPr>
          </p:pic>
        </mc:Fallback>
      </mc:AlternateContent>
    </p:spTree>
    <p:extLst>
      <p:ext uri="{BB962C8B-B14F-4D97-AF65-F5344CB8AC3E}">
        <p14:creationId xmlns:p14="http://schemas.microsoft.com/office/powerpoint/2010/main" val="578306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39</a:t>
            </a:fld>
            <a:endParaRPr lang="de-DE"/>
          </a:p>
        </p:txBody>
      </p:sp>
      <p:pic>
        <p:nvPicPr>
          <p:cNvPr id="4" name="Grafik 3" descr="Ein Bild, das Text enthält.&#10;&#10;Automatisch generierte Beschreibung">
            <a:extLst>
              <a:ext uri="{FF2B5EF4-FFF2-40B4-BE49-F238E27FC236}">
                <a16:creationId xmlns="" xmlns:a16="http://schemas.microsoft.com/office/drawing/2014/main" id="{653F46A3-B291-42C0-AE92-EFBDD5332F46}"/>
              </a:ext>
            </a:extLst>
          </p:cNvPr>
          <p:cNvPicPr>
            <a:picLocks noChangeAspect="1"/>
          </p:cNvPicPr>
          <p:nvPr/>
        </p:nvPicPr>
        <p:blipFill rotWithShape="1">
          <a:blip r:embed="rId2">
            <a:extLst>
              <a:ext uri="{28A0092B-C50C-407E-A947-70E740481C1C}">
                <a14:useLocalDpi xmlns:a14="http://schemas.microsoft.com/office/drawing/2010/main" val="0"/>
              </a:ext>
            </a:extLst>
          </a:blip>
          <a:srcRect l="5641" t="5324" r="3847" b="26324"/>
          <a:stretch/>
        </p:blipFill>
        <p:spPr>
          <a:xfrm rot="10800000">
            <a:off x="786384" y="1310296"/>
            <a:ext cx="7481755" cy="4237409"/>
          </a:xfrm>
          <a:prstGeom prst="rect">
            <a:avLst/>
          </a:prstGeom>
        </p:spPr>
      </p:pic>
    </p:spTree>
    <p:extLst>
      <p:ext uri="{BB962C8B-B14F-4D97-AF65-F5344CB8AC3E}">
        <p14:creationId xmlns:p14="http://schemas.microsoft.com/office/powerpoint/2010/main" val="3995055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251642" y="1824840"/>
            <a:ext cx="8640723" cy="4896355"/>
          </a:xfrm>
        </p:spPr>
        <p:txBody>
          <a:bodyPr/>
          <a:lstStyle/>
          <a:p>
            <a:pPr lvl="0" algn="ctr">
              <a:spcBef>
                <a:spcPts val="640"/>
              </a:spcBef>
              <a:buNone/>
            </a:pPr>
            <a:endParaRPr lang="fr-FR" sz="2000" b="1" dirty="0">
              <a:latin typeface="Candara" pitchFamily="34"/>
            </a:endParaRPr>
          </a:p>
          <a:p>
            <a:pPr lvl="0" algn="ctr">
              <a:spcBef>
                <a:spcPts val="640"/>
              </a:spcBef>
              <a:buNone/>
            </a:pPr>
            <a:endParaRPr lang="fr-FR" sz="2000" dirty="0">
              <a:latin typeface="Candara" pitchFamily="34"/>
            </a:endParaRPr>
          </a:p>
          <a:p>
            <a:pPr lvl="0" algn="ctr">
              <a:spcBef>
                <a:spcPts val="640"/>
              </a:spcBef>
              <a:buFont typeface="Arial" pitchFamily="32"/>
              <a:buChar char="•"/>
            </a:pPr>
            <a:r>
              <a:rPr lang="fr-FR" sz="2000" b="1" dirty="0" smtClean="0">
                <a:latin typeface="Candara" pitchFamily="34"/>
              </a:rPr>
              <a:t>Réunion </a:t>
            </a:r>
            <a:r>
              <a:rPr lang="fr-FR" sz="2000" b="1" dirty="0">
                <a:latin typeface="Candara" pitchFamily="34"/>
              </a:rPr>
              <a:t>ADZ samedi 23 avril 2022</a:t>
            </a:r>
          </a:p>
          <a:p>
            <a:pPr lvl="0" algn="ctr">
              <a:spcBef>
                <a:spcPts val="640"/>
              </a:spcBef>
              <a:buFont typeface="Arial" pitchFamily="32"/>
              <a:buChar char="•"/>
            </a:pPr>
            <a:endParaRPr lang="fr-FR" sz="2000" b="1" dirty="0">
              <a:latin typeface="Candara" pitchFamily="34"/>
            </a:endParaRPr>
          </a:p>
          <a:p>
            <a:pPr lvl="0" algn="ctr">
              <a:spcBef>
                <a:spcPts val="640"/>
              </a:spcBef>
              <a:buFont typeface="Arial" pitchFamily="32"/>
              <a:buChar char="•"/>
            </a:pPr>
            <a:r>
              <a:rPr lang="fr-FR" sz="2000" b="1" dirty="0">
                <a:latin typeface="Candara" pitchFamily="34"/>
              </a:rPr>
              <a:t>Réunion des amateurs &amp; constructeurs</a:t>
            </a:r>
          </a:p>
          <a:p>
            <a:pPr lvl="0" algn="ctr">
              <a:spcBef>
                <a:spcPts val="640"/>
              </a:spcBef>
              <a:buNone/>
            </a:pPr>
            <a:r>
              <a:rPr lang="fr-FR" sz="2000" b="1" dirty="0">
                <a:latin typeface="Candara" pitchFamily="34"/>
              </a:rPr>
              <a:t>vendredi soir 13 mai et samedi 14 mai 2022</a:t>
            </a:r>
          </a:p>
          <a:p>
            <a:pPr lvl="0">
              <a:spcBef>
                <a:spcPts val="640"/>
              </a:spcBef>
              <a:buNone/>
            </a:pPr>
            <a:endParaRPr lang="fr-FR" sz="2000" dirty="0">
              <a:latin typeface="Candara" pitchFamily="34"/>
              <a:cs typeface="Arial" pitchFamily="34"/>
            </a:endParaRPr>
          </a:p>
        </p:txBody>
      </p:sp>
      <p:sp>
        <p:nvSpPr>
          <p:cNvPr id="3"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27870D-62F9-4B06-8DE9-20B510EB5C6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dirty="0">
              <a:solidFill>
                <a:srgbClr val="000000"/>
              </a:solidFill>
              <a:uFillTx/>
              <a:latin typeface="Candara" pitchFamily="18"/>
              <a:ea typeface="Arial Unicode MS" pitchFamily="2"/>
              <a:cs typeface="Tahoma" pitchFamily="2"/>
            </a:endParaRPr>
          </a:p>
        </p:txBody>
      </p:sp>
      <p:sp>
        <p:nvSpPr>
          <p:cNvPr id="4" name="Rectangle 3"/>
          <p:cNvSpPr/>
          <p:nvPr/>
        </p:nvSpPr>
        <p:spPr>
          <a:xfrm>
            <a:off x="1446279" y="97923"/>
            <a:ext cx="6719084" cy="1782924"/>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dirty="0">
                <a:solidFill>
                  <a:srgbClr val="000000"/>
                </a:solidFill>
                <a:uFillTx/>
                <a:latin typeface="Candara" pitchFamily="34"/>
                <a:ea typeface="Microsoft YaHei" pitchFamily="2"/>
                <a:cs typeface="Arial" pitchFamily="34"/>
              </a:rPr>
              <a:t>Dates de nos réunions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0" i="0" u="none" strike="noStrike" kern="1200" cap="none" spc="0" baseline="0" dirty="0">
                <a:solidFill>
                  <a:srgbClr val="000000"/>
                </a:solidFill>
                <a:uFillTx/>
                <a:latin typeface="Candara" pitchFamily="34"/>
                <a:ea typeface="Microsoft YaHei" pitchFamily="2"/>
                <a:cs typeface="Arial" pitchFamily="34"/>
              </a:rPr>
              <a:t>saison 2021/2022</a:t>
            </a:r>
          </a:p>
        </p:txBody>
      </p:sp>
    </p:spTree>
    <p:extLst>
      <p:ext uri="{BB962C8B-B14F-4D97-AF65-F5344CB8AC3E}">
        <p14:creationId xmlns:p14="http://schemas.microsoft.com/office/powerpoint/2010/main" val="41547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40</a:t>
            </a:fld>
            <a:endParaRPr lang="de-DE"/>
          </a:p>
        </p:txBody>
      </p:sp>
      <p:pic>
        <p:nvPicPr>
          <p:cNvPr id="6" name="Grafik 5" descr="Ein Bild, das Text, Elektronik enthält.&#10;&#10;Automatisch generierte Beschreibung">
            <a:extLst>
              <a:ext uri="{FF2B5EF4-FFF2-40B4-BE49-F238E27FC236}">
                <a16:creationId xmlns="" xmlns:a16="http://schemas.microsoft.com/office/drawing/2014/main" id="{F38A96A2-4DE6-48F9-81BD-F01C4225569C}"/>
              </a:ext>
            </a:extLst>
          </p:cNvPr>
          <p:cNvPicPr>
            <a:picLocks noChangeAspect="1"/>
          </p:cNvPicPr>
          <p:nvPr/>
        </p:nvPicPr>
        <p:blipFill rotWithShape="1">
          <a:blip r:embed="rId2">
            <a:extLst>
              <a:ext uri="{28A0092B-C50C-407E-A947-70E740481C1C}">
                <a14:useLocalDpi xmlns:a14="http://schemas.microsoft.com/office/drawing/2010/main" val="0"/>
              </a:ext>
            </a:extLst>
          </a:blip>
          <a:srcRect l="13021" t="7315" r="3437" b="10416"/>
          <a:stretch/>
        </p:blipFill>
        <p:spPr>
          <a:xfrm rot="10800000">
            <a:off x="1454317" y="1156177"/>
            <a:ext cx="6235367" cy="4605257"/>
          </a:xfrm>
          <a:prstGeom prst="rect">
            <a:avLst/>
          </a:prstGeom>
        </p:spPr>
      </p:pic>
    </p:spTree>
    <p:extLst>
      <p:ext uri="{BB962C8B-B14F-4D97-AF65-F5344CB8AC3E}">
        <p14:creationId xmlns:p14="http://schemas.microsoft.com/office/powerpoint/2010/main" val="4134598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41</a:t>
            </a:fld>
            <a:endParaRPr lang="de-DE"/>
          </a:p>
        </p:txBody>
      </p:sp>
      <p:pic>
        <p:nvPicPr>
          <p:cNvPr id="4" name="Grafik 3" descr="Ein Bild, das Text enthält.&#10;&#10;Automatisch generierte Beschreibung">
            <a:extLst>
              <a:ext uri="{FF2B5EF4-FFF2-40B4-BE49-F238E27FC236}">
                <a16:creationId xmlns="" xmlns:a16="http://schemas.microsoft.com/office/drawing/2014/main" id="{5EFCD7FF-EFFD-43DA-9CEA-F02F301C85C0}"/>
              </a:ext>
            </a:extLst>
          </p:cNvPr>
          <p:cNvPicPr>
            <a:picLocks noChangeAspect="1"/>
          </p:cNvPicPr>
          <p:nvPr/>
        </p:nvPicPr>
        <p:blipFill rotWithShape="1">
          <a:blip r:embed="rId2">
            <a:extLst>
              <a:ext uri="{28A0092B-C50C-407E-A947-70E740481C1C}">
                <a14:useLocalDpi xmlns:a14="http://schemas.microsoft.com/office/drawing/2010/main" val="0"/>
              </a:ext>
            </a:extLst>
          </a:blip>
          <a:srcRect l="16389" t="4792" r="21528" b="7292"/>
          <a:stretch/>
        </p:blipFill>
        <p:spPr>
          <a:xfrm rot="16200000">
            <a:off x="2502489" y="-478533"/>
            <a:ext cx="4139021" cy="7815065"/>
          </a:xfrm>
          <a:prstGeom prst="rect">
            <a:avLst/>
          </a:prstGeom>
        </p:spPr>
      </p:pic>
    </p:spTree>
    <p:extLst>
      <p:ext uri="{BB962C8B-B14F-4D97-AF65-F5344CB8AC3E}">
        <p14:creationId xmlns:p14="http://schemas.microsoft.com/office/powerpoint/2010/main" val="2930012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42</a:t>
            </a:fld>
            <a:endParaRPr lang="de-DE"/>
          </a:p>
        </p:txBody>
      </p:sp>
      <p:pic>
        <p:nvPicPr>
          <p:cNvPr id="6" name="Grafik 5">
            <a:extLst>
              <a:ext uri="{FF2B5EF4-FFF2-40B4-BE49-F238E27FC236}">
                <a16:creationId xmlns="" xmlns:a16="http://schemas.microsoft.com/office/drawing/2014/main" id="{DE2C29FA-16BB-41C0-B179-E2DECF0EFB23}"/>
              </a:ext>
            </a:extLst>
          </p:cNvPr>
          <p:cNvPicPr>
            <a:picLocks noChangeAspect="1"/>
          </p:cNvPicPr>
          <p:nvPr/>
        </p:nvPicPr>
        <p:blipFill rotWithShape="1">
          <a:blip r:embed="rId2">
            <a:extLst>
              <a:ext uri="{28A0092B-C50C-407E-A947-70E740481C1C}">
                <a14:useLocalDpi xmlns:a14="http://schemas.microsoft.com/office/drawing/2010/main" val="0"/>
              </a:ext>
            </a:extLst>
          </a:blip>
          <a:srcRect l="21805" t="1251" r="14584" b="2395"/>
          <a:stretch/>
        </p:blipFill>
        <p:spPr>
          <a:xfrm rot="16200000">
            <a:off x="2510214" y="-691599"/>
            <a:ext cx="4123573" cy="8328175"/>
          </a:xfrm>
          <a:prstGeom prst="rect">
            <a:avLst/>
          </a:prstGeom>
        </p:spPr>
      </p:pic>
    </p:spTree>
    <p:extLst>
      <p:ext uri="{BB962C8B-B14F-4D97-AF65-F5344CB8AC3E}">
        <p14:creationId xmlns:p14="http://schemas.microsoft.com/office/powerpoint/2010/main" val="3188748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43</a:t>
            </a:fld>
            <a:endParaRPr lang="de-DE"/>
          </a:p>
        </p:txBody>
      </p:sp>
      <p:pic>
        <p:nvPicPr>
          <p:cNvPr id="4" name="Grafik 3" descr="Ein Bild, das Text enthält.&#10;&#10;Automatisch generierte Beschreibung">
            <a:extLst>
              <a:ext uri="{FF2B5EF4-FFF2-40B4-BE49-F238E27FC236}">
                <a16:creationId xmlns="" xmlns:a16="http://schemas.microsoft.com/office/drawing/2014/main" id="{C458B04B-7EED-4F6F-8435-003D5AF1408E}"/>
              </a:ext>
            </a:extLst>
          </p:cNvPr>
          <p:cNvPicPr>
            <a:picLocks noChangeAspect="1"/>
          </p:cNvPicPr>
          <p:nvPr/>
        </p:nvPicPr>
        <p:blipFill rotWithShape="1">
          <a:blip r:embed="rId2">
            <a:extLst>
              <a:ext uri="{28A0092B-C50C-407E-A947-70E740481C1C}">
                <a14:useLocalDpi xmlns:a14="http://schemas.microsoft.com/office/drawing/2010/main" val="0"/>
              </a:ext>
            </a:extLst>
          </a:blip>
          <a:srcRect l="8439" t="13473" r="729" b="32777"/>
          <a:stretch/>
        </p:blipFill>
        <p:spPr>
          <a:xfrm rot="10800000">
            <a:off x="333497" y="1572220"/>
            <a:ext cx="8367501" cy="3713560"/>
          </a:xfrm>
          <a:prstGeom prst="rect">
            <a:avLst/>
          </a:prstGeom>
        </p:spPr>
      </p:pic>
    </p:spTree>
    <p:extLst>
      <p:ext uri="{BB962C8B-B14F-4D97-AF65-F5344CB8AC3E}">
        <p14:creationId xmlns:p14="http://schemas.microsoft.com/office/powerpoint/2010/main" val="1699271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44</a:t>
            </a:fld>
            <a:endParaRPr lang="de-DE"/>
          </a:p>
        </p:txBody>
      </p:sp>
      <p:pic>
        <p:nvPicPr>
          <p:cNvPr id="5" name="Grafik 4">
            <a:extLst>
              <a:ext uri="{FF2B5EF4-FFF2-40B4-BE49-F238E27FC236}">
                <a16:creationId xmlns="" xmlns:a16="http://schemas.microsoft.com/office/drawing/2014/main" id="{12101DDC-C3AA-4065-AF9C-FD8A8C3A8D3D}"/>
              </a:ext>
            </a:extLst>
          </p:cNvPr>
          <p:cNvPicPr>
            <a:picLocks noChangeAspect="1"/>
          </p:cNvPicPr>
          <p:nvPr/>
        </p:nvPicPr>
        <p:blipFill rotWithShape="1">
          <a:blip r:embed="rId2">
            <a:extLst>
              <a:ext uri="{28A0092B-C50C-407E-A947-70E740481C1C}">
                <a14:useLocalDpi xmlns:a14="http://schemas.microsoft.com/office/drawing/2010/main" val="0"/>
              </a:ext>
            </a:extLst>
          </a:blip>
          <a:srcRect l="10833" r="19305"/>
          <a:stretch/>
        </p:blipFill>
        <p:spPr>
          <a:xfrm rot="16200000">
            <a:off x="2435521" y="-628154"/>
            <a:ext cx="4229102" cy="8071444"/>
          </a:xfrm>
          <a:prstGeom prst="rect">
            <a:avLst/>
          </a:prstGeom>
        </p:spPr>
      </p:pic>
    </p:spTree>
    <p:extLst>
      <p:ext uri="{BB962C8B-B14F-4D97-AF65-F5344CB8AC3E}">
        <p14:creationId xmlns:p14="http://schemas.microsoft.com/office/powerpoint/2010/main" val="551049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45</a:t>
            </a:fld>
            <a:endParaRPr lang="de-DE"/>
          </a:p>
        </p:txBody>
      </p:sp>
      <p:pic>
        <p:nvPicPr>
          <p:cNvPr id="4" name="Grafik 3">
            <a:extLst>
              <a:ext uri="{FF2B5EF4-FFF2-40B4-BE49-F238E27FC236}">
                <a16:creationId xmlns="" xmlns:a16="http://schemas.microsoft.com/office/drawing/2014/main" id="{A5479CFC-580E-4FE6-86D3-026568CE185D}"/>
              </a:ext>
            </a:extLst>
          </p:cNvPr>
          <p:cNvPicPr>
            <a:picLocks noChangeAspect="1"/>
          </p:cNvPicPr>
          <p:nvPr/>
        </p:nvPicPr>
        <p:blipFill rotWithShape="1">
          <a:blip r:embed="rId2">
            <a:extLst>
              <a:ext uri="{28A0092B-C50C-407E-A947-70E740481C1C}">
                <a14:useLocalDpi xmlns:a14="http://schemas.microsoft.com/office/drawing/2010/main" val="0"/>
              </a:ext>
            </a:extLst>
          </a:blip>
          <a:srcRect l="10717" r="-1"/>
          <a:stretch/>
        </p:blipFill>
        <p:spPr>
          <a:xfrm rot="16200000">
            <a:off x="2184675" y="21056"/>
            <a:ext cx="4564098" cy="6815889"/>
          </a:xfrm>
          <a:prstGeom prst="rect">
            <a:avLst/>
          </a:prstGeom>
        </p:spPr>
      </p:pic>
    </p:spTree>
    <p:extLst>
      <p:ext uri="{BB962C8B-B14F-4D97-AF65-F5344CB8AC3E}">
        <p14:creationId xmlns:p14="http://schemas.microsoft.com/office/powerpoint/2010/main" val="2922061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46</a:t>
            </a:fld>
            <a:endParaRPr lang="de-DE"/>
          </a:p>
        </p:txBody>
      </p:sp>
      <p:pic>
        <p:nvPicPr>
          <p:cNvPr id="4" name="Grafik 3">
            <a:extLst>
              <a:ext uri="{FF2B5EF4-FFF2-40B4-BE49-F238E27FC236}">
                <a16:creationId xmlns="" xmlns:a16="http://schemas.microsoft.com/office/drawing/2014/main" id="{5EC0DCB6-A4BD-44C1-8316-29A9728458DC}"/>
              </a:ext>
            </a:extLst>
          </p:cNvPr>
          <p:cNvPicPr>
            <a:picLocks noChangeAspect="1"/>
          </p:cNvPicPr>
          <p:nvPr/>
        </p:nvPicPr>
        <p:blipFill rotWithShape="1">
          <a:blip r:embed="rId2">
            <a:extLst>
              <a:ext uri="{28A0092B-C50C-407E-A947-70E740481C1C}">
                <a14:useLocalDpi xmlns:a14="http://schemas.microsoft.com/office/drawing/2010/main" val="0"/>
              </a:ext>
            </a:extLst>
          </a:blip>
          <a:srcRect t="15205" b="15439"/>
          <a:stretch/>
        </p:blipFill>
        <p:spPr>
          <a:xfrm rot="10800000">
            <a:off x="535841" y="1329489"/>
            <a:ext cx="8072318" cy="4199023"/>
          </a:xfrm>
          <a:prstGeom prst="rect">
            <a:avLst/>
          </a:prstGeom>
        </p:spPr>
      </p:pic>
    </p:spTree>
    <p:extLst>
      <p:ext uri="{BB962C8B-B14F-4D97-AF65-F5344CB8AC3E}">
        <p14:creationId xmlns:p14="http://schemas.microsoft.com/office/powerpoint/2010/main" val="46798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47</a:t>
            </a:fld>
            <a:endParaRPr lang="de-DE"/>
          </a:p>
        </p:txBody>
      </p:sp>
      <p:pic>
        <p:nvPicPr>
          <p:cNvPr id="4" name="Grafik 3">
            <a:extLst>
              <a:ext uri="{FF2B5EF4-FFF2-40B4-BE49-F238E27FC236}">
                <a16:creationId xmlns="" xmlns:a16="http://schemas.microsoft.com/office/drawing/2014/main" id="{58EC897F-026E-4CAB-80D5-69870851D458}"/>
              </a:ext>
            </a:extLst>
          </p:cNvPr>
          <p:cNvPicPr>
            <a:picLocks noChangeAspect="1"/>
          </p:cNvPicPr>
          <p:nvPr/>
        </p:nvPicPr>
        <p:blipFill rotWithShape="1">
          <a:blip r:embed="rId2">
            <a:extLst>
              <a:ext uri="{28A0092B-C50C-407E-A947-70E740481C1C}">
                <a14:useLocalDpi xmlns:a14="http://schemas.microsoft.com/office/drawing/2010/main" val="0"/>
              </a:ext>
            </a:extLst>
          </a:blip>
          <a:srcRect l="4386" t="7315" r="7105" b="14853"/>
          <a:stretch/>
        </p:blipFill>
        <p:spPr>
          <a:xfrm rot="10800000">
            <a:off x="1106905" y="1185350"/>
            <a:ext cx="6803858" cy="4487300"/>
          </a:xfrm>
          <a:prstGeom prst="rect">
            <a:avLst/>
          </a:prstGeom>
        </p:spPr>
      </p:pic>
    </p:spTree>
    <p:extLst>
      <p:ext uri="{BB962C8B-B14F-4D97-AF65-F5344CB8AC3E}">
        <p14:creationId xmlns:p14="http://schemas.microsoft.com/office/powerpoint/2010/main" val="3901947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48</a:t>
            </a:fld>
            <a:endParaRPr lang="de-DE"/>
          </a:p>
        </p:txBody>
      </p:sp>
      <p:pic>
        <p:nvPicPr>
          <p:cNvPr id="5" name="Grafik 4">
            <a:extLst>
              <a:ext uri="{FF2B5EF4-FFF2-40B4-BE49-F238E27FC236}">
                <a16:creationId xmlns="" xmlns:a16="http://schemas.microsoft.com/office/drawing/2014/main" id="{1373D4E3-7408-4D7E-8C3B-D6675851544E}"/>
              </a:ext>
            </a:extLst>
          </p:cNvPr>
          <p:cNvPicPr>
            <a:picLocks noChangeAspect="1"/>
          </p:cNvPicPr>
          <p:nvPr/>
        </p:nvPicPr>
        <p:blipFill rotWithShape="1">
          <a:blip r:embed="rId2">
            <a:extLst>
              <a:ext uri="{28A0092B-C50C-407E-A947-70E740481C1C}">
                <a14:useLocalDpi xmlns:a14="http://schemas.microsoft.com/office/drawing/2010/main" val="0"/>
              </a:ext>
            </a:extLst>
          </a:blip>
          <a:srcRect t="18714" b="19297"/>
          <a:stretch/>
        </p:blipFill>
        <p:spPr>
          <a:xfrm rot="10800000">
            <a:off x="431321" y="1392654"/>
            <a:ext cx="8281358" cy="3850106"/>
          </a:xfrm>
          <a:prstGeom prst="rect">
            <a:avLst/>
          </a:prstGeom>
        </p:spPr>
      </p:pic>
    </p:spTree>
    <p:extLst>
      <p:ext uri="{BB962C8B-B14F-4D97-AF65-F5344CB8AC3E}">
        <p14:creationId xmlns:p14="http://schemas.microsoft.com/office/powerpoint/2010/main" val="2478341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49</a:t>
            </a:fld>
            <a:endParaRPr lang="de-DE"/>
          </a:p>
        </p:txBody>
      </p:sp>
      <p:pic>
        <p:nvPicPr>
          <p:cNvPr id="5" name="Grafik 4">
            <a:extLst>
              <a:ext uri="{FF2B5EF4-FFF2-40B4-BE49-F238E27FC236}">
                <a16:creationId xmlns="" xmlns:a16="http://schemas.microsoft.com/office/drawing/2014/main" id="{EFF66980-A01D-480A-B310-428C8836C215}"/>
              </a:ext>
            </a:extLst>
          </p:cNvPr>
          <p:cNvPicPr>
            <a:picLocks noChangeAspect="1"/>
          </p:cNvPicPr>
          <p:nvPr/>
        </p:nvPicPr>
        <p:blipFill rotWithShape="1">
          <a:blip r:embed="rId2">
            <a:extLst>
              <a:ext uri="{28A0092B-C50C-407E-A947-70E740481C1C}">
                <a14:useLocalDpi xmlns:a14="http://schemas.microsoft.com/office/drawing/2010/main" val="0"/>
              </a:ext>
            </a:extLst>
          </a:blip>
          <a:srcRect l="5351" t="10526" r="7807"/>
          <a:stretch/>
        </p:blipFill>
        <p:spPr>
          <a:xfrm rot="10800000">
            <a:off x="1654342" y="1082590"/>
            <a:ext cx="5955632" cy="4602080"/>
          </a:xfrm>
          <a:prstGeom prst="rect">
            <a:avLst/>
          </a:prstGeom>
        </p:spPr>
      </p:pic>
    </p:spTree>
    <p:extLst>
      <p:ext uri="{BB962C8B-B14F-4D97-AF65-F5344CB8AC3E}">
        <p14:creationId xmlns:p14="http://schemas.microsoft.com/office/powerpoint/2010/main" val="3559109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7"/>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10FD5D-3EAD-4A3B-AA45-41B8F2BC1C9B}"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D30F31B-8C60-4818-9995-0F0C5F36B2CC}" type="slidenum">
              <a:t>5</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Rectangle 5"/>
          <p:cNvSpPr/>
          <p:nvPr/>
        </p:nvSpPr>
        <p:spPr>
          <a:xfrm>
            <a:off x="-250563" y="1989002"/>
            <a:ext cx="9143643" cy="217547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0000"/>
                </a:solidFill>
                <a:uFillTx/>
                <a:latin typeface="Candara" pitchFamily="34"/>
                <a:ea typeface="Microsoft YaHei" pitchFamily="2"/>
                <a:cs typeface="Arial" pitchFamily="34"/>
              </a:rPr>
              <a:t>Infos Cercle du Zéro  </a:t>
            </a:r>
          </a:p>
          <a:p>
            <a:pPr marL="0" marR="0" lvl="0" indent="0" algn="ctr"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0000"/>
                </a:solidFill>
                <a:uFillTx/>
                <a:latin typeface="Candara" pitchFamily="34"/>
                <a:ea typeface="Microsoft YaHei" pitchFamily="2"/>
                <a:cs typeface="Arial" pitchFamily="34"/>
              </a:rPr>
              <a:t>François CECCALDI</a:t>
            </a:r>
          </a:p>
          <a:p>
            <a:pPr marL="0" marR="0" lvl="0" indent="0" algn="ctr"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0000"/>
                </a:solidFill>
                <a:uFillTx/>
                <a:latin typeface="Candara" pitchFamily="34"/>
                <a:ea typeface="Microsoft YaHei" pitchFamily="2"/>
                <a:cs typeface="Arial" pitchFamily="34"/>
              </a:rPr>
              <a:t>Délégué régional</a:t>
            </a:r>
          </a:p>
          <a:p>
            <a:pPr marL="0" marR="0" lvl="0" indent="0" algn="ctr"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0000"/>
                </a:solidFill>
                <a:uFillTx/>
                <a:latin typeface="Candara" pitchFamily="34"/>
                <a:ea typeface="Microsoft YaHei" pitchFamily="2"/>
                <a:cs typeface="Arial" pitchFamily="34"/>
              </a:rPr>
              <a:t>Languedoc- Roussillon</a:t>
            </a:r>
          </a:p>
        </p:txBody>
      </p:sp>
      <p:pic>
        <p:nvPicPr>
          <p:cNvPr id="5" name="Image 8"/>
          <p:cNvPicPr>
            <a:picLocks noChangeAspect="1"/>
          </p:cNvPicPr>
          <p:nvPr/>
        </p:nvPicPr>
        <p:blipFill>
          <a:blip r:embed="rId3">
            <a:lum bright="-50000"/>
            <a:alphaModFix/>
          </a:blip>
          <a:srcRect/>
          <a:stretch>
            <a:fillRect/>
          </a:stretch>
        </p:blipFill>
        <p:spPr>
          <a:xfrm>
            <a:off x="563041" y="304202"/>
            <a:ext cx="1114196" cy="1095122"/>
          </a:xfrm>
          <a:prstGeom prst="rect">
            <a:avLst/>
          </a:prstGeom>
          <a:noFill/>
          <a:ln cap="flat">
            <a:noFill/>
          </a:ln>
        </p:spPr>
      </p:pic>
    </p:spTree>
    <p:extLst>
      <p:ext uri="{BB962C8B-B14F-4D97-AF65-F5344CB8AC3E}">
        <p14:creationId xmlns:p14="http://schemas.microsoft.com/office/powerpoint/2010/main" val="2874506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 xmlns:a16="http://schemas.microsoft.com/office/drawing/2014/main" id="{29C2AF6F-0E49-4812-89E4-8954AD1AFBCA}"/>
              </a:ext>
            </a:extLst>
          </p:cNvPr>
          <p:cNvSpPr>
            <a:spLocks noGrp="1"/>
          </p:cNvSpPr>
          <p:nvPr>
            <p:ph idx="1"/>
          </p:nvPr>
        </p:nvSpPr>
        <p:spPr>
          <a:xfrm>
            <a:off x="628649" y="3305676"/>
            <a:ext cx="7886700" cy="1588168"/>
          </a:xfrm>
        </p:spPr>
        <p:txBody>
          <a:bodyPr>
            <a:noAutofit/>
          </a:bodyPr>
          <a:lstStyle/>
          <a:p>
            <a:pPr marL="0" indent="0" algn="ctr">
              <a:buNone/>
            </a:pPr>
            <a:r>
              <a:rPr lang="fr-FR" sz="2400" dirty="0"/>
              <a:t>Version non patinée et patinée</a:t>
            </a:r>
          </a:p>
          <a:p>
            <a:pPr marL="2400300" lvl="7" indent="0">
              <a:buNone/>
            </a:pPr>
            <a:r>
              <a:rPr lang="fr-FR" sz="1650" dirty="0"/>
              <a:t>- </a:t>
            </a:r>
            <a:r>
              <a:rPr lang="fr-FR" sz="2400" dirty="0"/>
              <a:t>Bâchée sans logo SNCF</a:t>
            </a:r>
          </a:p>
          <a:p>
            <a:pPr lvl="7">
              <a:buFontTx/>
              <a:buChar char="-"/>
            </a:pPr>
            <a:r>
              <a:rPr lang="fr-FR" sz="2400" dirty="0"/>
              <a:t>Bâché avec logo SNCF</a:t>
            </a:r>
          </a:p>
          <a:p>
            <a:pPr lvl="7">
              <a:buFontTx/>
              <a:buChar char="-"/>
            </a:pPr>
            <a:r>
              <a:rPr lang="fr-FR" sz="2400" dirty="0"/>
              <a:t>Bâché avec graffiti</a:t>
            </a:r>
          </a:p>
          <a:p>
            <a:pPr marL="2400300" lvl="7" indent="0">
              <a:buNone/>
            </a:pPr>
            <a:r>
              <a:rPr lang="fr-FR" sz="1125" dirty="0"/>
              <a:t>  </a:t>
            </a:r>
          </a:p>
          <a:p>
            <a:pPr marL="2057400" lvl="6" indent="0">
              <a:buNone/>
            </a:pPr>
            <a:r>
              <a:rPr lang="fr-FR" sz="2400" u="sng" dirty="0"/>
              <a:t>Autres versions possibles :</a:t>
            </a:r>
            <a:r>
              <a:rPr lang="fr-FR" sz="2400" dirty="0"/>
              <a:t> </a:t>
            </a:r>
          </a:p>
          <a:p>
            <a:pPr marL="2057400" lvl="6" indent="0">
              <a:buNone/>
            </a:pPr>
            <a:r>
              <a:rPr lang="fr-FR" sz="2400" dirty="0"/>
              <a:t>DB, ÖBB, CFF, FS, B, NS</a:t>
            </a:r>
          </a:p>
          <a:p>
            <a:pPr algn="ctr">
              <a:buFontTx/>
              <a:buChar char="-"/>
            </a:pPr>
            <a:endParaRPr lang="fr-FR" sz="2400" dirty="0"/>
          </a:p>
        </p:txBody>
      </p:sp>
      <p:sp>
        <p:nvSpPr>
          <p:cNvPr id="2" name="Titel 1">
            <a:extLst>
              <a:ext uri="{FF2B5EF4-FFF2-40B4-BE49-F238E27FC236}">
                <a16:creationId xmlns="" xmlns:a16="http://schemas.microsoft.com/office/drawing/2014/main" id="{C0EAD606-CDBA-4E98-B474-BA38B5D171AE}"/>
              </a:ext>
            </a:extLst>
          </p:cNvPr>
          <p:cNvSpPr>
            <a:spLocks noGrp="1"/>
          </p:cNvSpPr>
          <p:nvPr>
            <p:ph type="title"/>
          </p:nvPr>
        </p:nvSpPr>
        <p:spPr>
          <a:xfrm>
            <a:off x="628650" y="1377740"/>
            <a:ext cx="7886700" cy="994172"/>
          </a:xfrm>
        </p:spPr>
        <p:txBody>
          <a:bodyPr/>
          <a:lstStyle/>
          <a:p>
            <a:pPr algn="ctr"/>
            <a:r>
              <a:rPr lang="de-DE" b="1" dirty="0"/>
              <a:t>Wagons </a:t>
            </a:r>
            <a:r>
              <a:rPr lang="de-DE" b="1" dirty="0" err="1"/>
              <a:t>Shimms</a:t>
            </a:r>
            <a:r>
              <a:rPr lang="de-DE" b="1" dirty="0"/>
              <a:t> DIMOTEC</a:t>
            </a:r>
          </a:p>
        </p:txBody>
      </p:sp>
      <p:sp>
        <p:nvSpPr>
          <p:cNvPr id="4" name="Inhaltsplatzhalter 2">
            <a:extLst>
              <a:ext uri="{FF2B5EF4-FFF2-40B4-BE49-F238E27FC236}">
                <a16:creationId xmlns="" xmlns:a16="http://schemas.microsoft.com/office/drawing/2014/main" id="{634C40CE-7412-4D39-A489-BC1C4D1339DA}"/>
              </a:ext>
            </a:extLst>
          </p:cNvPr>
          <p:cNvSpPr txBox="1">
            <a:spLocks/>
          </p:cNvSpPr>
          <p:nvPr/>
        </p:nvSpPr>
        <p:spPr>
          <a:xfrm>
            <a:off x="628650" y="3804987"/>
            <a:ext cx="7886700" cy="1937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e-DE" sz="2400" dirty="0"/>
          </a:p>
        </p:txBody>
      </p:sp>
      <p:sp>
        <p:nvSpPr>
          <p:cNvPr id="5" name="Inhaltsplatzhalter 2">
            <a:extLst>
              <a:ext uri="{FF2B5EF4-FFF2-40B4-BE49-F238E27FC236}">
                <a16:creationId xmlns="" xmlns:a16="http://schemas.microsoft.com/office/drawing/2014/main" id="{8739E728-4227-40B4-B2CD-440A068772B2}"/>
              </a:ext>
            </a:extLst>
          </p:cNvPr>
          <p:cNvSpPr txBox="1">
            <a:spLocks/>
          </p:cNvSpPr>
          <p:nvPr/>
        </p:nvSpPr>
        <p:spPr>
          <a:xfrm>
            <a:off x="2177715" y="2674863"/>
            <a:ext cx="4788569" cy="478256"/>
          </a:xfrm>
          <a:prstGeom prst="rect">
            <a:avLst/>
          </a:prstGeom>
          <a:solidFill>
            <a:srgbClr val="FFFF00"/>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3000" dirty="0">
                <a:solidFill>
                  <a:srgbClr val="FF0000"/>
                </a:solidFill>
              </a:rPr>
              <a:t>Prix </a:t>
            </a:r>
            <a:r>
              <a:rPr lang="de-DE" sz="3000" dirty="0" err="1">
                <a:solidFill>
                  <a:srgbClr val="FF0000"/>
                </a:solidFill>
              </a:rPr>
              <a:t>moyen</a:t>
            </a:r>
            <a:r>
              <a:rPr lang="de-DE" sz="3000" dirty="0">
                <a:solidFill>
                  <a:srgbClr val="FF0000"/>
                </a:solidFill>
              </a:rPr>
              <a:t> : 540-650 €</a:t>
            </a:r>
            <a:endParaRPr lang="fr-FR" sz="3000" dirty="0">
              <a:solidFill>
                <a:srgbClr val="FF0000"/>
              </a:solidFill>
            </a:endParaRPr>
          </a:p>
        </p:txBody>
      </p:sp>
      <p:sp>
        <p:nvSpPr>
          <p:cNvPr id="6" name="Inhaltsplatzhalter 2">
            <a:extLst>
              <a:ext uri="{FF2B5EF4-FFF2-40B4-BE49-F238E27FC236}">
                <a16:creationId xmlns="" xmlns:a16="http://schemas.microsoft.com/office/drawing/2014/main" id="{EA3F2EC9-15B6-47AA-BC3D-A200DCF8C5C4}"/>
              </a:ext>
            </a:extLst>
          </p:cNvPr>
          <p:cNvSpPr txBox="1">
            <a:spLocks/>
          </p:cNvSpPr>
          <p:nvPr/>
        </p:nvSpPr>
        <p:spPr>
          <a:xfrm>
            <a:off x="2107030" y="2222271"/>
            <a:ext cx="4788569" cy="394410"/>
          </a:xfrm>
          <a:prstGeom prst="rect">
            <a:avLst/>
          </a:prstGeom>
          <a:no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100" b="1" dirty="0" err="1"/>
              <a:t>Uniquement</a:t>
            </a:r>
            <a:r>
              <a:rPr lang="de-DE" sz="2100" b="1" dirty="0"/>
              <a:t> </a:t>
            </a:r>
            <a:r>
              <a:rPr lang="de-DE" sz="2100" b="1" dirty="0" err="1"/>
              <a:t>sur</a:t>
            </a:r>
            <a:r>
              <a:rPr lang="de-DE" sz="2100" b="1" dirty="0"/>
              <a:t> </a:t>
            </a:r>
            <a:r>
              <a:rPr lang="de-DE" sz="2100" b="1" dirty="0" err="1"/>
              <a:t>commande</a:t>
            </a:r>
            <a:endParaRPr lang="fr-FR" sz="2100" b="1" dirty="0"/>
          </a:p>
        </p:txBody>
      </p:sp>
    </p:spTree>
    <p:extLst>
      <p:ext uri="{BB962C8B-B14F-4D97-AF65-F5344CB8AC3E}">
        <p14:creationId xmlns:p14="http://schemas.microsoft.com/office/powerpoint/2010/main" val="1026399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F61070CC-4B8E-43CB-8581-B6F72916CEBC}"/>
              </a:ext>
            </a:extLst>
          </p:cNvPr>
          <p:cNvSpPr>
            <a:spLocks noGrp="1"/>
          </p:cNvSpPr>
          <p:nvPr>
            <p:ph type="sldNum" sz="quarter" idx="12"/>
          </p:nvPr>
        </p:nvSpPr>
        <p:spPr/>
        <p:txBody>
          <a:bodyPr/>
          <a:lstStyle/>
          <a:p>
            <a:fld id="{90578B50-F3C4-4BD1-832D-63988917ED83}" type="slidenum">
              <a:rPr lang="de-DE" smtClean="0"/>
              <a:t>51</a:t>
            </a:fld>
            <a:endParaRPr lang="de-DE"/>
          </a:p>
        </p:txBody>
      </p:sp>
      <p:pic>
        <p:nvPicPr>
          <p:cNvPr id="4" name="Grafik 3">
            <a:extLst>
              <a:ext uri="{FF2B5EF4-FFF2-40B4-BE49-F238E27FC236}">
                <a16:creationId xmlns="" xmlns:a16="http://schemas.microsoft.com/office/drawing/2014/main" id="{187C45B1-C872-4547-8AB3-E034C9ADCED9}"/>
              </a:ext>
            </a:extLst>
          </p:cNvPr>
          <p:cNvPicPr>
            <a:picLocks noChangeAspect="1"/>
          </p:cNvPicPr>
          <p:nvPr/>
        </p:nvPicPr>
        <p:blipFill>
          <a:blip r:embed="rId2"/>
          <a:stretch>
            <a:fillRect/>
          </a:stretch>
        </p:blipFill>
        <p:spPr>
          <a:xfrm>
            <a:off x="368967" y="2517733"/>
            <a:ext cx="8406066" cy="2183607"/>
          </a:xfrm>
          <a:prstGeom prst="rect">
            <a:avLst/>
          </a:prstGeom>
        </p:spPr>
      </p:pic>
    </p:spTree>
    <p:extLst>
      <p:ext uri="{BB962C8B-B14F-4D97-AF65-F5344CB8AC3E}">
        <p14:creationId xmlns:p14="http://schemas.microsoft.com/office/powerpoint/2010/main" val="1252117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 xmlns:a16="http://schemas.microsoft.com/office/drawing/2014/main" id="{577AEF7D-FCC0-4C21-90C7-2AAC20CB463F}"/>
              </a:ext>
            </a:extLst>
          </p:cNvPr>
          <p:cNvSpPr>
            <a:spLocks noGrp="1"/>
          </p:cNvSpPr>
          <p:nvPr>
            <p:ph type="sldNum" sz="quarter" idx="12"/>
          </p:nvPr>
        </p:nvSpPr>
        <p:spPr/>
        <p:txBody>
          <a:bodyPr/>
          <a:lstStyle/>
          <a:p>
            <a:fld id="{90578B50-F3C4-4BD1-832D-63988917ED83}" type="slidenum">
              <a:rPr lang="de-DE" smtClean="0"/>
              <a:t>52</a:t>
            </a:fld>
            <a:endParaRPr lang="de-DE"/>
          </a:p>
        </p:txBody>
      </p:sp>
      <p:pic>
        <p:nvPicPr>
          <p:cNvPr id="4" name="Grafik 3">
            <a:extLst>
              <a:ext uri="{FF2B5EF4-FFF2-40B4-BE49-F238E27FC236}">
                <a16:creationId xmlns="" xmlns:a16="http://schemas.microsoft.com/office/drawing/2014/main" id="{47C5E360-AAF8-4542-B9A6-7164BC61A92F}"/>
              </a:ext>
            </a:extLst>
          </p:cNvPr>
          <p:cNvPicPr>
            <a:picLocks noChangeAspect="1"/>
          </p:cNvPicPr>
          <p:nvPr/>
        </p:nvPicPr>
        <p:blipFill rotWithShape="1">
          <a:blip r:embed="rId2"/>
          <a:srcRect t="13450" b="17427"/>
          <a:stretch/>
        </p:blipFill>
        <p:spPr>
          <a:xfrm>
            <a:off x="1143000" y="1651334"/>
            <a:ext cx="6858000" cy="3555332"/>
          </a:xfrm>
          <a:prstGeom prst="rect">
            <a:avLst/>
          </a:prstGeom>
        </p:spPr>
      </p:pic>
    </p:spTree>
    <p:extLst>
      <p:ext uri="{BB962C8B-B14F-4D97-AF65-F5344CB8AC3E}">
        <p14:creationId xmlns:p14="http://schemas.microsoft.com/office/powerpoint/2010/main" val="306666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EA8A214B-3B57-4617-B315-2F3B63FB82B7}"/>
              </a:ext>
            </a:extLst>
          </p:cNvPr>
          <p:cNvPicPr>
            <a:picLocks noChangeAspect="1"/>
          </p:cNvPicPr>
          <p:nvPr/>
        </p:nvPicPr>
        <p:blipFill>
          <a:blip r:embed="rId2"/>
          <a:stretch>
            <a:fillRect/>
          </a:stretch>
        </p:blipFill>
        <p:spPr>
          <a:xfrm>
            <a:off x="1629008" y="1172061"/>
            <a:ext cx="5589516" cy="4192138"/>
          </a:xfrm>
          <a:prstGeom prst="rect">
            <a:avLst/>
          </a:prstGeom>
        </p:spPr>
      </p:pic>
      <p:sp>
        <p:nvSpPr>
          <p:cNvPr id="8" name="Titel 4">
            <a:extLst>
              <a:ext uri="{FF2B5EF4-FFF2-40B4-BE49-F238E27FC236}">
                <a16:creationId xmlns="" xmlns:a16="http://schemas.microsoft.com/office/drawing/2014/main" id="{5BA9DAA4-A500-4D73-A62B-04513FCAC8B9}"/>
              </a:ext>
            </a:extLst>
          </p:cNvPr>
          <p:cNvSpPr txBox="1">
            <a:spLocks/>
          </p:cNvSpPr>
          <p:nvPr/>
        </p:nvSpPr>
        <p:spPr>
          <a:xfrm>
            <a:off x="1412215" y="5500493"/>
            <a:ext cx="6023103" cy="326234"/>
          </a:xfrm>
          <a:prstGeom prst="rect">
            <a:avLst/>
          </a:prstGeom>
        </p:spPr>
        <p:txBody>
          <a:bodyPr vert="horz" lIns="68580" tIns="34290" rIns="68580" bIns="3429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1800" b="1" dirty="0"/>
              <a:t>Rame </a:t>
            </a:r>
            <a:r>
              <a:rPr lang="de-DE" sz="1800" b="1" dirty="0" err="1"/>
              <a:t>Shimms</a:t>
            </a:r>
            <a:r>
              <a:rPr lang="de-DE" sz="1800" b="1" dirty="0"/>
              <a:t> </a:t>
            </a:r>
            <a:r>
              <a:rPr lang="de-DE" sz="1800" b="1" dirty="0" err="1"/>
              <a:t>bâchée</a:t>
            </a:r>
            <a:r>
              <a:rPr lang="de-DE" sz="1800" b="1" dirty="0"/>
              <a:t> et </a:t>
            </a:r>
            <a:r>
              <a:rPr lang="de-DE" sz="1800" b="1" dirty="0" err="1"/>
              <a:t>télescopique</a:t>
            </a:r>
            <a:r>
              <a:rPr lang="de-DE" sz="1800" b="1" dirty="0"/>
              <a:t> </a:t>
            </a:r>
            <a:r>
              <a:rPr lang="de-DE" sz="1800" b="1" dirty="0" err="1"/>
              <a:t>sur</a:t>
            </a:r>
            <a:r>
              <a:rPr lang="de-DE" sz="1800" b="1" dirty="0"/>
              <a:t> le </a:t>
            </a:r>
            <a:r>
              <a:rPr lang="de-DE" sz="1800" b="1" dirty="0" err="1"/>
              <a:t>viaduc</a:t>
            </a:r>
            <a:r>
              <a:rPr lang="de-DE" sz="1800" b="1" dirty="0"/>
              <a:t> type </a:t>
            </a:r>
            <a:r>
              <a:rPr lang="de-DE" sz="1800" b="1" dirty="0" err="1"/>
              <a:t>bandol</a:t>
            </a:r>
            <a:r>
              <a:rPr lang="de-DE" sz="1800" b="1" dirty="0"/>
              <a:t> de Michel </a:t>
            </a:r>
            <a:r>
              <a:rPr lang="de-DE" sz="1800" b="1" dirty="0" err="1"/>
              <a:t>Hugon</a:t>
            </a:r>
            <a:endParaRPr lang="de-DE" sz="1800" b="1" dirty="0"/>
          </a:p>
        </p:txBody>
      </p:sp>
      <p:sp>
        <p:nvSpPr>
          <p:cNvPr id="2" name="Foliennummernplatzhalter 1">
            <a:extLst>
              <a:ext uri="{FF2B5EF4-FFF2-40B4-BE49-F238E27FC236}">
                <a16:creationId xmlns="" xmlns:a16="http://schemas.microsoft.com/office/drawing/2014/main" id="{E42285D4-99DC-4DC5-8592-2A625319074C}"/>
              </a:ext>
            </a:extLst>
          </p:cNvPr>
          <p:cNvSpPr>
            <a:spLocks noGrp="1"/>
          </p:cNvSpPr>
          <p:nvPr>
            <p:ph type="sldNum" sz="quarter" idx="12"/>
          </p:nvPr>
        </p:nvSpPr>
        <p:spPr/>
        <p:txBody>
          <a:bodyPr/>
          <a:lstStyle/>
          <a:p>
            <a:fld id="{90578B50-F3C4-4BD1-832D-63988917ED83}" type="slidenum">
              <a:rPr lang="de-DE" smtClean="0"/>
              <a:t>53</a:t>
            </a:fld>
            <a:endParaRPr lang="de-DE"/>
          </a:p>
        </p:txBody>
      </p:sp>
    </p:spTree>
    <p:extLst>
      <p:ext uri="{BB962C8B-B14F-4D97-AF65-F5344CB8AC3E}">
        <p14:creationId xmlns:p14="http://schemas.microsoft.com/office/powerpoint/2010/main" val="18408706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 xmlns:a16="http://schemas.microsoft.com/office/drawing/2014/main" id="{B9C14096-1B04-41CE-8AFA-39CA14E3FC6A}"/>
              </a:ext>
            </a:extLst>
          </p:cNvPr>
          <p:cNvSpPr txBox="1">
            <a:spLocks/>
          </p:cNvSpPr>
          <p:nvPr/>
        </p:nvSpPr>
        <p:spPr>
          <a:xfrm>
            <a:off x="956509" y="4436926"/>
            <a:ext cx="7261059" cy="378995"/>
          </a:xfrm>
          <a:prstGeom prst="rect">
            <a:avLst/>
          </a:prstGeom>
          <a:solidFill>
            <a:srgbClr val="FFFF00"/>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solidFill>
                  <a:srgbClr val="FF0000"/>
                </a:solidFill>
              </a:rPr>
              <a:t>+ 6</a:t>
            </a:r>
            <a:r>
              <a:rPr lang="fr-FR" sz="2400" baseline="30000" dirty="0">
                <a:solidFill>
                  <a:srgbClr val="FF0000"/>
                </a:solidFill>
              </a:rPr>
              <a:t>ème</a:t>
            </a:r>
            <a:r>
              <a:rPr lang="fr-FR" sz="2400" dirty="0">
                <a:solidFill>
                  <a:srgbClr val="FF0000"/>
                </a:solidFill>
              </a:rPr>
              <a:t> version française produite par CHREZO 150 unités </a:t>
            </a:r>
          </a:p>
          <a:p>
            <a:pPr marL="0" indent="0" algn="ctr">
              <a:buNone/>
            </a:pPr>
            <a:endParaRPr lang="fr-FR" sz="2400" dirty="0"/>
          </a:p>
        </p:txBody>
      </p:sp>
      <p:sp>
        <p:nvSpPr>
          <p:cNvPr id="6" name="Inhaltsplatzhalter 2">
            <a:extLst>
              <a:ext uri="{FF2B5EF4-FFF2-40B4-BE49-F238E27FC236}">
                <a16:creationId xmlns="" xmlns:a16="http://schemas.microsoft.com/office/drawing/2014/main" id="{4BAFA427-8A4B-4783-A145-7A47C2BDF682}"/>
              </a:ext>
            </a:extLst>
          </p:cNvPr>
          <p:cNvSpPr txBox="1">
            <a:spLocks/>
          </p:cNvSpPr>
          <p:nvPr/>
        </p:nvSpPr>
        <p:spPr>
          <a:xfrm>
            <a:off x="2436394" y="2674019"/>
            <a:ext cx="4301290" cy="378995"/>
          </a:xfrm>
          <a:prstGeom prst="rect">
            <a:avLst/>
          </a:prstGeom>
          <a:solidFill>
            <a:srgbClr val="FFFF00"/>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solidFill>
                  <a:srgbClr val="FF0000"/>
                </a:solidFill>
              </a:rPr>
              <a:t>WAGONS </a:t>
            </a:r>
            <a:r>
              <a:rPr lang="fr-FR" sz="2400" dirty="0" err="1">
                <a:solidFill>
                  <a:srgbClr val="FF0000"/>
                </a:solidFill>
              </a:rPr>
              <a:t>Shimms</a:t>
            </a:r>
            <a:r>
              <a:rPr lang="fr-FR" sz="2400" dirty="0">
                <a:solidFill>
                  <a:srgbClr val="FF0000"/>
                </a:solidFill>
              </a:rPr>
              <a:t> </a:t>
            </a:r>
            <a:r>
              <a:rPr lang="fr-FR" sz="2400" dirty="0" err="1">
                <a:solidFill>
                  <a:srgbClr val="FF0000"/>
                </a:solidFill>
              </a:rPr>
              <a:t>téléscopiques</a:t>
            </a:r>
            <a:r>
              <a:rPr lang="fr-FR" sz="2400" dirty="0">
                <a:solidFill>
                  <a:srgbClr val="FF0000"/>
                </a:solidFill>
              </a:rPr>
              <a:t> </a:t>
            </a:r>
          </a:p>
          <a:p>
            <a:pPr marL="0" indent="0" algn="ctr">
              <a:buNone/>
            </a:pPr>
            <a:endParaRPr lang="fr-FR" sz="2400" dirty="0"/>
          </a:p>
        </p:txBody>
      </p:sp>
      <p:sp>
        <p:nvSpPr>
          <p:cNvPr id="2" name="Titel 1">
            <a:extLst>
              <a:ext uri="{FF2B5EF4-FFF2-40B4-BE49-F238E27FC236}">
                <a16:creationId xmlns="" xmlns:a16="http://schemas.microsoft.com/office/drawing/2014/main" id="{C0EAD606-CDBA-4E98-B474-BA38B5D171AE}"/>
              </a:ext>
            </a:extLst>
          </p:cNvPr>
          <p:cNvSpPr>
            <a:spLocks noGrp="1"/>
          </p:cNvSpPr>
          <p:nvPr>
            <p:ph type="title"/>
          </p:nvPr>
        </p:nvSpPr>
        <p:spPr>
          <a:xfrm>
            <a:off x="628650" y="1377740"/>
            <a:ext cx="7886700" cy="994172"/>
          </a:xfrm>
        </p:spPr>
        <p:txBody>
          <a:bodyPr>
            <a:normAutofit fontScale="90000"/>
          </a:bodyPr>
          <a:lstStyle/>
          <a:p>
            <a:pPr algn="ctr"/>
            <a:r>
              <a:rPr lang="de-DE" b="1" dirty="0"/>
              <a:t>SOUSCRIPTION SPECIALE</a:t>
            </a:r>
            <a:br>
              <a:rPr lang="de-DE" b="1" dirty="0"/>
            </a:br>
            <a:r>
              <a:rPr lang="de-DE" b="1" dirty="0"/>
              <a:t>SPUR NULL MAGAZIN</a:t>
            </a:r>
          </a:p>
        </p:txBody>
      </p:sp>
      <p:sp>
        <p:nvSpPr>
          <p:cNvPr id="3" name="Inhaltsplatzhalter 2">
            <a:extLst>
              <a:ext uri="{FF2B5EF4-FFF2-40B4-BE49-F238E27FC236}">
                <a16:creationId xmlns="" xmlns:a16="http://schemas.microsoft.com/office/drawing/2014/main" id="{29C2AF6F-0E49-4812-89E4-8954AD1AFBCA}"/>
              </a:ext>
            </a:extLst>
          </p:cNvPr>
          <p:cNvSpPr>
            <a:spLocks noGrp="1"/>
          </p:cNvSpPr>
          <p:nvPr>
            <p:ph idx="1"/>
          </p:nvPr>
        </p:nvSpPr>
        <p:spPr>
          <a:xfrm>
            <a:off x="628650" y="3149264"/>
            <a:ext cx="7886700" cy="1588168"/>
          </a:xfrm>
        </p:spPr>
        <p:txBody>
          <a:bodyPr>
            <a:noAutofit/>
          </a:bodyPr>
          <a:lstStyle/>
          <a:p>
            <a:pPr marL="0" indent="0" algn="ctr">
              <a:buNone/>
            </a:pPr>
            <a:r>
              <a:rPr lang="fr-FR" sz="2400" dirty="0"/>
              <a:t>en collaboration avec LENZ</a:t>
            </a:r>
          </a:p>
          <a:p>
            <a:pPr marL="0" indent="0" algn="ctr">
              <a:buNone/>
            </a:pPr>
            <a:r>
              <a:rPr lang="fr-FR" sz="2400" dirty="0"/>
              <a:t>Sortie Prévue </a:t>
            </a:r>
            <a:r>
              <a:rPr lang="fr-FR" sz="2400" dirty="0" err="1"/>
              <a:t>September</a:t>
            </a:r>
            <a:r>
              <a:rPr lang="fr-FR" sz="2400" dirty="0"/>
              <a:t> 2023</a:t>
            </a:r>
          </a:p>
          <a:p>
            <a:pPr marL="0" indent="0" algn="ctr">
              <a:buNone/>
            </a:pPr>
            <a:r>
              <a:rPr lang="fr-FR" sz="2400" dirty="0"/>
              <a:t>5 versions :	200 € environ pièce</a:t>
            </a:r>
          </a:p>
        </p:txBody>
      </p:sp>
      <p:sp>
        <p:nvSpPr>
          <p:cNvPr id="4" name="Inhaltsplatzhalter 2">
            <a:extLst>
              <a:ext uri="{FF2B5EF4-FFF2-40B4-BE49-F238E27FC236}">
                <a16:creationId xmlns="" xmlns:a16="http://schemas.microsoft.com/office/drawing/2014/main" id="{634C40CE-7412-4D39-A489-BC1C4D1339DA}"/>
              </a:ext>
            </a:extLst>
          </p:cNvPr>
          <p:cNvSpPr txBox="1">
            <a:spLocks/>
          </p:cNvSpPr>
          <p:nvPr/>
        </p:nvSpPr>
        <p:spPr>
          <a:xfrm>
            <a:off x="628650" y="3804987"/>
            <a:ext cx="7886700" cy="1937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e-DE" sz="2400" dirty="0"/>
          </a:p>
        </p:txBody>
      </p:sp>
    </p:spTree>
    <p:extLst>
      <p:ext uri="{BB962C8B-B14F-4D97-AF65-F5344CB8AC3E}">
        <p14:creationId xmlns:p14="http://schemas.microsoft.com/office/powerpoint/2010/main" val="15314241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 xmlns:a16="http://schemas.microsoft.com/office/drawing/2014/main" id="{29C2AF6F-0E49-4812-89E4-8954AD1AFBCA}"/>
              </a:ext>
            </a:extLst>
          </p:cNvPr>
          <p:cNvSpPr>
            <a:spLocks noGrp="1"/>
          </p:cNvSpPr>
          <p:nvPr>
            <p:ph idx="1"/>
          </p:nvPr>
        </p:nvSpPr>
        <p:spPr>
          <a:xfrm>
            <a:off x="628650" y="2252916"/>
            <a:ext cx="7886700" cy="2840017"/>
          </a:xfrm>
        </p:spPr>
        <p:txBody>
          <a:bodyPr>
            <a:noAutofit/>
          </a:bodyPr>
          <a:lstStyle/>
          <a:p>
            <a:pPr marL="0" indent="0">
              <a:buNone/>
            </a:pPr>
            <a:r>
              <a:rPr lang="de-DE" sz="2400" dirty="0" err="1"/>
              <a:t>Photo</a:t>
            </a:r>
            <a:r>
              <a:rPr lang="de-DE" sz="2400" dirty="0"/>
              <a:t> 1	Version 	DB</a:t>
            </a:r>
          </a:p>
          <a:p>
            <a:pPr marL="0" indent="0">
              <a:buNone/>
            </a:pPr>
            <a:r>
              <a:rPr lang="de-DE" sz="2400" dirty="0" err="1"/>
              <a:t>Photo</a:t>
            </a:r>
            <a:r>
              <a:rPr lang="de-DE" sz="2400" dirty="0"/>
              <a:t> 2	Version 	ÖBB</a:t>
            </a:r>
          </a:p>
          <a:p>
            <a:pPr marL="0" indent="0">
              <a:buNone/>
            </a:pPr>
            <a:r>
              <a:rPr lang="de-DE" sz="2400" dirty="0" err="1"/>
              <a:t>Photo</a:t>
            </a:r>
            <a:r>
              <a:rPr lang="de-DE" sz="2400" dirty="0"/>
              <a:t> 3 	Version 	CFF</a:t>
            </a:r>
          </a:p>
          <a:p>
            <a:pPr marL="0" indent="0">
              <a:buNone/>
            </a:pPr>
            <a:r>
              <a:rPr lang="de-DE" sz="2400" dirty="0" err="1"/>
              <a:t>Photo</a:t>
            </a:r>
            <a:r>
              <a:rPr lang="de-DE" sz="2400" dirty="0"/>
              <a:t> 4	Version 	FS</a:t>
            </a:r>
          </a:p>
          <a:p>
            <a:pPr marL="0" indent="0">
              <a:buNone/>
            </a:pPr>
            <a:r>
              <a:rPr lang="de-DE" sz="2400" dirty="0" err="1"/>
              <a:t>Photo</a:t>
            </a:r>
            <a:r>
              <a:rPr lang="de-DE" sz="2400" dirty="0"/>
              <a:t> 5	Version 	Transwaggon</a:t>
            </a:r>
          </a:p>
          <a:p>
            <a:pPr marL="0" indent="0">
              <a:buNone/>
            </a:pPr>
            <a:endParaRPr lang="de-DE" sz="2400" dirty="0"/>
          </a:p>
          <a:p>
            <a:pPr marL="0" indent="0">
              <a:buNone/>
            </a:pPr>
            <a:r>
              <a:rPr lang="de-DE" sz="2400" dirty="0" err="1"/>
              <a:t>Photo</a:t>
            </a:r>
            <a:r>
              <a:rPr lang="de-DE" sz="2400" dirty="0"/>
              <a:t> 6	Version 	SNCF (CHREZO)</a:t>
            </a:r>
          </a:p>
        </p:txBody>
      </p:sp>
      <p:sp>
        <p:nvSpPr>
          <p:cNvPr id="5" name="Titel 4">
            <a:extLst>
              <a:ext uri="{FF2B5EF4-FFF2-40B4-BE49-F238E27FC236}">
                <a16:creationId xmlns="" xmlns:a16="http://schemas.microsoft.com/office/drawing/2014/main" id="{25D4849E-023D-4EDA-AC7A-83503B20ADCF}"/>
              </a:ext>
            </a:extLst>
          </p:cNvPr>
          <p:cNvSpPr>
            <a:spLocks noGrp="1"/>
          </p:cNvSpPr>
          <p:nvPr>
            <p:ph type="title"/>
          </p:nvPr>
        </p:nvSpPr>
        <p:spPr/>
        <p:txBody>
          <a:bodyPr/>
          <a:lstStyle/>
          <a:p>
            <a:r>
              <a:rPr lang="de-DE" dirty="0"/>
              <a:t>Versions </a:t>
            </a:r>
            <a:r>
              <a:rPr lang="de-DE" dirty="0" err="1"/>
              <a:t>produites</a:t>
            </a:r>
            <a:endParaRPr lang="de-DE" dirty="0"/>
          </a:p>
        </p:txBody>
      </p:sp>
      <p:pic>
        <p:nvPicPr>
          <p:cNvPr id="7170" name="Picture 2" descr="Shimms Konstruktionszeichnung">
            <a:extLst>
              <a:ext uri="{FF2B5EF4-FFF2-40B4-BE49-F238E27FC236}">
                <a16:creationId xmlns="" xmlns:a16="http://schemas.microsoft.com/office/drawing/2014/main" id="{0222F785-CD13-4A53-8F58-6E1DDFFABD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5453" y="2029922"/>
            <a:ext cx="3824783" cy="1769958"/>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a:extLst>
              <a:ext uri="{FF2B5EF4-FFF2-40B4-BE49-F238E27FC236}">
                <a16:creationId xmlns="" xmlns:a16="http://schemas.microsoft.com/office/drawing/2014/main" id="{BA516491-1ECD-4C90-A698-3E8FA85ED550}"/>
              </a:ext>
            </a:extLst>
          </p:cNvPr>
          <p:cNvSpPr>
            <a:spLocks noGrp="1"/>
          </p:cNvSpPr>
          <p:nvPr>
            <p:ph type="sldNum" sz="quarter" idx="12"/>
          </p:nvPr>
        </p:nvSpPr>
        <p:spPr/>
        <p:txBody>
          <a:bodyPr/>
          <a:lstStyle/>
          <a:p>
            <a:fld id="{90578B50-F3C4-4BD1-832D-63988917ED83}" type="slidenum">
              <a:rPr lang="de-DE" smtClean="0"/>
              <a:t>55</a:t>
            </a:fld>
            <a:endParaRPr lang="de-DE" dirty="0"/>
          </a:p>
        </p:txBody>
      </p:sp>
    </p:spTree>
    <p:extLst>
      <p:ext uri="{BB962C8B-B14F-4D97-AF65-F5344CB8AC3E}">
        <p14:creationId xmlns:p14="http://schemas.microsoft.com/office/powerpoint/2010/main" val="5411890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 xmlns:a16="http://schemas.microsoft.com/office/drawing/2014/main" id="{25D4849E-023D-4EDA-AC7A-83503B20ADCF}"/>
              </a:ext>
            </a:extLst>
          </p:cNvPr>
          <p:cNvSpPr>
            <a:spLocks noGrp="1"/>
          </p:cNvSpPr>
          <p:nvPr>
            <p:ph type="title"/>
          </p:nvPr>
        </p:nvSpPr>
        <p:spPr/>
        <p:txBody>
          <a:bodyPr/>
          <a:lstStyle/>
          <a:p>
            <a:r>
              <a:rPr lang="de-DE" sz="3300" dirty="0" err="1"/>
              <a:t>Photo</a:t>
            </a:r>
            <a:r>
              <a:rPr lang="de-DE" sz="3300" dirty="0"/>
              <a:t> 1	  Version DB</a:t>
            </a:r>
          </a:p>
        </p:txBody>
      </p:sp>
      <p:pic>
        <p:nvPicPr>
          <p:cNvPr id="2" name="Picture 2" descr="Shis 708 der DB">
            <a:extLst>
              <a:ext uri="{FF2B5EF4-FFF2-40B4-BE49-F238E27FC236}">
                <a16:creationId xmlns="" xmlns:a16="http://schemas.microsoft.com/office/drawing/2014/main" id="{5A1F6234-A0AB-433F-BCBC-D88B998652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087" y="2125266"/>
            <a:ext cx="6791826" cy="3442342"/>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a:extLst>
              <a:ext uri="{FF2B5EF4-FFF2-40B4-BE49-F238E27FC236}">
                <a16:creationId xmlns="" xmlns:a16="http://schemas.microsoft.com/office/drawing/2014/main" id="{E2C2B53F-DF60-4C7A-B50F-3E7CE0791C9D}"/>
              </a:ext>
            </a:extLst>
          </p:cNvPr>
          <p:cNvSpPr>
            <a:spLocks noGrp="1"/>
          </p:cNvSpPr>
          <p:nvPr>
            <p:ph type="sldNum" sz="quarter" idx="12"/>
          </p:nvPr>
        </p:nvSpPr>
        <p:spPr/>
        <p:txBody>
          <a:bodyPr/>
          <a:lstStyle/>
          <a:p>
            <a:fld id="{90578B50-F3C4-4BD1-832D-63988917ED83}" type="slidenum">
              <a:rPr lang="de-DE" smtClean="0"/>
              <a:t>56</a:t>
            </a:fld>
            <a:endParaRPr lang="de-DE"/>
          </a:p>
        </p:txBody>
      </p:sp>
    </p:spTree>
    <p:extLst>
      <p:ext uri="{BB962C8B-B14F-4D97-AF65-F5344CB8AC3E}">
        <p14:creationId xmlns:p14="http://schemas.microsoft.com/office/powerpoint/2010/main" val="27714158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 xmlns:a16="http://schemas.microsoft.com/office/drawing/2014/main" id="{25D4849E-023D-4EDA-AC7A-83503B20ADCF}"/>
              </a:ext>
            </a:extLst>
          </p:cNvPr>
          <p:cNvSpPr>
            <a:spLocks noGrp="1"/>
          </p:cNvSpPr>
          <p:nvPr>
            <p:ph type="title"/>
          </p:nvPr>
        </p:nvSpPr>
        <p:spPr/>
        <p:txBody>
          <a:bodyPr/>
          <a:lstStyle/>
          <a:p>
            <a:r>
              <a:rPr lang="de-DE" sz="3300" dirty="0" err="1"/>
              <a:t>Photo</a:t>
            </a:r>
            <a:r>
              <a:rPr lang="de-DE" sz="3300" dirty="0"/>
              <a:t> 2	  Version ÖBB</a:t>
            </a:r>
          </a:p>
        </p:txBody>
      </p:sp>
      <p:pic>
        <p:nvPicPr>
          <p:cNvPr id="2" name="Picture 2" descr="Shimmns 708 der ÖBB">
            <a:extLst>
              <a:ext uri="{FF2B5EF4-FFF2-40B4-BE49-F238E27FC236}">
                <a16:creationId xmlns="" xmlns:a16="http://schemas.microsoft.com/office/drawing/2014/main" id="{EABB5D1D-0C37-4A5A-834D-5217A4841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628" y="2125266"/>
            <a:ext cx="5950744" cy="3277558"/>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a:extLst>
              <a:ext uri="{FF2B5EF4-FFF2-40B4-BE49-F238E27FC236}">
                <a16:creationId xmlns="" xmlns:a16="http://schemas.microsoft.com/office/drawing/2014/main" id="{577AEF7D-FCC0-4C21-90C7-2AAC20CB463F}"/>
              </a:ext>
            </a:extLst>
          </p:cNvPr>
          <p:cNvSpPr>
            <a:spLocks noGrp="1"/>
          </p:cNvSpPr>
          <p:nvPr>
            <p:ph type="sldNum" sz="quarter" idx="12"/>
          </p:nvPr>
        </p:nvSpPr>
        <p:spPr/>
        <p:txBody>
          <a:bodyPr/>
          <a:lstStyle/>
          <a:p>
            <a:fld id="{90578B50-F3C4-4BD1-832D-63988917ED83}" type="slidenum">
              <a:rPr lang="de-DE" smtClean="0"/>
              <a:t>57</a:t>
            </a:fld>
            <a:endParaRPr lang="de-DE"/>
          </a:p>
        </p:txBody>
      </p:sp>
    </p:spTree>
    <p:extLst>
      <p:ext uri="{BB962C8B-B14F-4D97-AF65-F5344CB8AC3E}">
        <p14:creationId xmlns:p14="http://schemas.microsoft.com/office/powerpoint/2010/main" val="24643551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 xmlns:a16="http://schemas.microsoft.com/office/drawing/2014/main" id="{25D4849E-023D-4EDA-AC7A-83503B20ADCF}"/>
              </a:ext>
            </a:extLst>
          </p:cNvPr>
          <p:cNvSpPr>
            <a:spLocks noGrp="1"/>
          </p:cNvSpPr>
          <p:nvPr>
            <p:ph type="title"/>
          </p:nvPr>
        </p:nvSpPr>
        <p:spPr/>
        <p:txBody>
          <a:bodyPr/>
          <a:lstStyle/>
          <a:p>
            <a:r>
              <a:rPr lang="de-DE" sz="3300" dirty="0" err="1"/>
              <a:t>Photo</a:t>
            </a:r>
            <a:r>
              <a:rPr lang="de-DE" sz="3300" dirty="0"/>
              <a:t> 3	  Version CFF</a:t>
            </a:r>
          </a:p>
        </p:txBody>
      </p:sp>
      <p:pic>
        <p:nvPicPr>
          <p:cNvPr id="2" name="Picture 2" descr="Shimmns 708 der SBB">
            <a:extLst>
              <a:ext uri="{FF2B5EF4-FFF2-40B4-BE49-F238E27FC236}">
                <a16:creationId xmlns="" xmlns:a16="http://schemas.microsoft.com/office/drawing/2014/main" id="{DB9F2D53-4D65-4097-A23D-3517947CD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379" y="2125267"/>
            <a:ext cx="6569242" cy="3284621"/>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a:extLst>
              <a:ext uri="{FF2B5EF4-FFF2-40B4-BE49-F238E27FC236}">
                <a16:creationId xmlns="" xmlns:a16="http://schemas.microsoft.com/office/drawing/2014/main" id="{F61070CC-4B8E-43CB-8581-B6F72916CEBC}"/>
              </a:ext>
            </a:extLst>
          </p:cNvPr>
          <p:cNvSpPr>
            <a:spLocks noGrp="1"/>
          </p:cNvSpPr>
          <p:nvPr>
            <p:ph type="sldNum" sz="quarter" idx="12"/>
          </p:nvPr>
        </p:nvSpPr>
        <p:spPr/>
        <p:txBody>
          <a:bodyPr/>
          <a:lstStyle/>
          <a:p>
            <a:fld id="{90578B50-F3C4-4BD1-832D-63988917ED83}" type="slidenum">
              <a:rPr lang="de-DE" smtClean="0"/>
              <a:t>58</a:t>
            </a:fld>
            <a:endParaRPr lang="de-DE"/>
          </a:p>
        </p:txBody>
      </p:sp>
    </p:spTree>
    <p:extLst>
      <p:ext uri="{BB962C8B-B14F-4D97-AF65-F5344CB8AC3E}">
        <p14:creationId xmlns:p14="http://schemas.microsoft.com/office/powerpoint/2010/main" val="33468327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 xmlns:a16="http://schemas.microsoft.com/office/drawing/2014/main" id="{25D4849E-023D-4EDA-AC7A-83503B20ADCF}"/>
              </a:ext>
            </a:extLst>
          </p:cNvPr>
          <p:cNvSpPr>
            <a:spLocks noGrp="1"/>
          </p:cNvSpPr>
          <p:nvPr>
            <p:ph type="title"/>
          </p:nvPr>
        </p:nvSpPr>
        <p:spPr/>
        <p:txBody>
          <a:bodyPr/>
          <a:lstStyle/>
          <a:p>
            <a:r>
              <a:rPr lang="de-DE" sz="3300" dirty="0" err="1"/>
              <a:t>Photo</a:t>
            </a:r>
            <a:r>
              <a:rPr lang="de-DE" sz="3300" dirty="0"/>
              <a:t> 4	  Version FS</a:t>
            </a:r>
          </a:p>
        </p:txBody>
      </p:sp>
      <p:pic>
        <p:nvPicPr>
          <p:cNvPr id="2" name="Picture 2" descr="Shimms der Italienischen Staatseisenbahnen FS">
            <a:extLst>
              <a:ext uri="{FF2B5EF4-FFF2-40B4-BE49-F238E27FC236}">
                <a16:creationId xmlns="" xmlns:a16="http://schemas.microsoft.com/office/drawing/2014/main" id="{21D44019-E842-4250-9A75-B37ABAEAC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481" y="2125266"/>
            <a:ext cx="6015038" cy="3283600"/>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a:extLst>
              <a:ext uri="{FF2B5EF4-FFF2-40B4-BE49-F238E27FC236}">
                <a16:creationId xmlns="" xmlns:a16="http://schemas.microsoft.com/office/drawing/2014/main" id="{018608F9-4B76-41B3-B93A-6CA9E6B8B454}"/>
              </a:ext>
            </a:extLst>
          </p:cNvPr>
          <p:cNvSpPr>
            <a:spLocks noGrp="1"/>
          </p:cNvSpPr>
          <p:nvPr>
            <p:ph type="sldNum" sz="quarter" idx="12"/>
          </p:nvPr>
        </p:nvSpPr>
        <p:spPr/>
        <p:txBody>
          <a:bodyPr/>
          <a:lstStyle/>
          <a:p>
            <a:fld id="{90578B50-F3C4-4BD1-832D-63988917ED83}" type="slidenum">
              <a:rPr lang="de-DE" smtClean="0"/>
              <a:t>59</a:t>
            </a:fld>
            <a:endParaRPr lang="de-DE"/>
          </a:p>
        </p:txBody>
      </p:sp>
    </p:spTree>
    <p:extLst>
      <p:ext uri="{BB962C8B-B14F-4D97-AF65-F5344CB8AC3E}">
        <p14:creationId xmlns:p14="http://schemas.microsoft.com/office/powerpoint/2010/main" val="6301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323642" y="2349002"/>
            <a:ext cx="8229243" cy="1142643"/>
          </a:xfrm>
        </p:spPr>
        <p:txBody>
          <a:bodyPr>
            <a:normAutofit fontScale="90000"/>
          </a:bodyPr>
          <a:lstStyle/>
          <a:p>
            <a:r>
              <a:rPr lang="fr-FR" b="1" dirty="0">
                <a:latin typeface="Candara" pitchFamily="34"/>
                <a:cs typeface="Arial" pitchFamily="34"/>
              </a:rPr>
              <a:t>Préparation </a:t>
            </a:r>
            <a:r>
              <a:rPr lang="fr-FR" b="1" dirty="0">
                <a:latin typeface="Candara" pitchFamily="34"/>
              </a:rPr>
              <a:t>réunion des </a:t>
            </a:r>
            <a:r>
              <a:rPr lang="fr-FR" b="1" dirty="0" smtClean="0">
                <a:latin typeface="Candara" pitchFamily="34"/>
              </a:rPr>
              <a:t/>
            </a:r>
            <a:br>
              <a:rPr lang="fr-FR" b="1" dirty="0" smtClean="0">
                <a:latin typeface="Candara" pitchFamily="34"/>
              </a:rPr>
            </a:br>
            <a:r>
              <a:rPr lang="fr-FR" b="1" dirty="0" smtClean="0">
                <a:latin typeface="Candara" pitchFamily="34"/>
              </a:rPr>
              <a:t>amateurs </a:t>
            </a:r>
            <a:r>
              <a:rPr lang="fr-FR" b="1" dirty="0">
                <a:latin typeface="Candara" pitchFamily="34"/>
              </a:rPr>
              <a:t>&amp; </a:t>
            </a:r>
            <a:r>
              <a:rPr lang="fr-FR" b="1" dirty="0" smtClean="0">
                <a:latin typeface="Candara" pitchFamily="34"/>
              </a:rPr>
              <a:t>constructeurs 2022</a:t>
            </a:r>
            <a:br>
              <a:rPr lang="fr-FR" b="1" dirty="0" smtClean="0">
                <a:latin typeface="Candara" pitchFamily="34"/>
              </a:rPr>
            </a:br>
            <a:r>
              <a:rPr lang="fr-FR" b="1" dirty="0" smtClean="0">
                <a:latin typeface="Candara" pitchFamily="34"/>
              </a:rPr>
              <a:t/>
            </a:r>
            <a:br>
              <a:rPr lang="fr-FR" b="1" dirty="0" smtClean="0">
                <a:latin typeface="Candara" pitchFamily="34"/>
              </a:rPr>
            </a:br>
            <a:r>
              <a:rPr lang="fr-FR" b="1" dirty="0" smtClean="0">
                <a:latin typeface="Candara" pitchFamily="34"/>
              </a:rPr>
              <a:t>lettre 1 &amp; fiche d’inscription</a:t>
            </a:r>
            <a:r>
              <a:rPr lang="fr-FR" b="1" dirty="0">
                <a:latin typeface="Candara" pitchFamily="34"/>
                <a:cs typeface="Arial" pitchFamily="34"/>
              </a:rPr>
              <a:t/>
            </a:r>
            <a:br>
              <a:rPr lang="fr-FR" b="1" dirty="0">
                <a:latin typeface="Candara" pitchFamily="34"/>
                <a:cs typeface="Arial" pitchFamily="34"/>
              </a:rPr>
            </a:br>
            <a:endParaRPr lang="fr-FR" b="1" dirty="0"/>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46273BA-0C2F-4FA1-8153-EB379EBE57F7}"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17C13B5-889F-4D35-A589-837E127842D2}" type="slidenum">
              <a:t>6</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1937076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 xmlns:a16="http://schemas.microsoft.com/office/drawing/2014/main" id="{25D4849E-023D-4EDA-AC7A-83503B20ADCF}"/>
              </a:ext>
            </a:extLst>
          </p:cNvPr>
          <p:cNvSpPr>
            <a:spLocks noGrp="1"/>
          </p:cNvSpPr>
          <p:nvPr>
            <p:ph type="title"/>
          </p:nvPr>
        </p:nvSpPr>
        <p:spPr/>
        <p:txBody>
          <a:bodyPr/>
          <a:lstStyle/>
          <a:p>
            <a:r>
              <a:rPr lang="de-DE" sz="3300" dirty="0" err="1"/>
              <a:t>Photo</a:t>
            </a:r>
            <a:r>
              <a:rPr lang="de-DE" sz="3300" dirty="0"/>
              <a:t> 5  	Version 	Transwaggon</a:t>
            </a:r>
          </a:p>
        </p:txBody>
      </p:sp>
      <p:pic>
        <p:nvPicPr>
          <p:cNvPr id="2" name="Picture 2" descr="Shimmns 708 der Vermietungsgesellschaft Transwaggon">
            <a:extLst>
              <a:ext uri="{FF2B5EF4-FFF2-40B4-BE49-F238E27FC236}">
                <a16:creationId xmlns="" xmlns:a16="http://schemas.microsoft.com/office/drawing/2014/main" id="{5200380D-C1E3-478F-9FF8-94FA0CD5A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172" y="2125266"/>
            <a:ext cx="6393656" cy="3471556"/>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60</a:t>
            </a:fld>
            <a:endParaRPr lang="de-DE"/>
          </a:p>
        </p:txBody>
      </p:sp>
    </p:spTree>
    <p:extLst>
      <p:ext uri="{BB962C8B-B14F-4D97-AF65-F5344CB8AC3E}">
        <p14:creationId xmlns:p14="http://schemas.microsoft.com/office/powerpoint/2010/main" val="8184635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 xmlns:a16="http://schemas.microsoft.com/office/drawing/2014/main" id="{25D4849E-023D-4EDA-AC7A-83503B20ADCF}"/>
              </a:ext>
            </a:extLst>
          </p:cNvPr>
          <p:cNvSpPr>
            <a:spLocks noGrp="1"/>
          </p:cNvSpPr>
          <p:nvPr>
            <p:ph type="title"/>
          </p:nvPr>
        </p:nvSpPr>
        <p:spPr/>
        <p:txBody>
          <a:bodyPr/>
          <a:lstStyle/>
          <a:p>
            <a:r>
              <a:rPr lang="de-DE" sz="3300" dirty="0" err="1"/>
              <a:t>Photo</a:t>
            </a:r>
            <a:r>
              <a:rPr lang="de-DE" sz="3300" dirty="0"/>
              <a:t> 6	</a:t>
            </a:r>
            <a:r>
              <a:rPr lang="de-DE" dirty="0"/>
              <a:t>  </a:t>
            </a:r>
            <a:r>
              <a:rPr lang="de-DE" sz="3300" dirty="0"/>
              <a:t>Version SNCF</a:t>
            </a:r>
          </a:p>
        </p:txBody>
      </p:sp>
      <p:pic>
        <p:nvPicPr>
          <p:cNvPr id="9" name="Grafik 8" descr="Ein Bild, das Musik enthält.&#10;&#10;Automatisch generierte Beschreibung">
            <a:extLst>
              <a:ext uri="{FF2B5EF4-FFF2-40B4-BE49-F238E27FC236}">
                <a16:creationId xmlns="" xmlns:a16="http://schemas.microsoft.com/office/drawing/2014/main" id="{7F4FE7A0-4EA5-4A13-A4C3-ACDE0F6986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368" y="2243134"/>
            <a:ext cx="4210052" cy="3157539"/>
          </a:xfrm>
          <a:prstGeom prst="rect">
            <a:avLst/>
          </a:prstGeom>
        </p:spPr>
      </p:pic>
      <p:sp>
        <p:nvSpPr>
          <p:cNvPr id="6" name="Titel 4">
            <a:extLst>
              <a:ext uri="{FF2B5EF4-FFF2-40B4-BE49-F238E27FC236}">
                <a16:creationId xmlns="" xmlns:a16="http://schemas.microsoft.com/office/drawing/2014/main" id="{E63C1F36-3421-4220-B45C-76C00ACA7D1E}"/>
              </a:ext>
            </a:extLst>
          </p:cNvPr>
          <p:cNvSpPr txBox="1">
            <a:spLocks/>
          </p:cNvSpPr>
          <p:nvPr/>
        </p:nvSpPr>
        <p:spPr>
          <a:xfrm>
            <a:off x="1412215" y="5518540"/>
            <a:ext cx="6023103" cy="32623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1800" b="1" dirty="0" err="1"/>
              <a:t>Photos</a:t>
            </a:r>
            <a:r>
              <a:rPr lang="de-DE" sz="1800" b="1" dirty="0"/>
              <a:t> </a:t>
            </a:r>
            <a:r>
              <a:rPr lang="de-DE" sz="1800" b="1" dirty="0" err="1"/>
              <a:t>empruntées</a:t>
            </a:r>
            <a:r>
              <a:rPr lang="de-DE" sz="1800" b="1" dirty="0"/>
              <a:t> au </a:t>
            </a:r>
            <a:r>
              <a:rPr lang="de-DE" sz="1800" b="1" dirty="0" err="1"/>
              <a:t>modèle</a:t>
            </a:r>
            <a:r>
              <a:rPr lang="de-DE" sz="1800" b="1" dirty="0"/>
              <a:t> DIMOTEC</a:t>
            </a:r>
          </a:p>
        </p:txBody>
      </p:sp>
      <p:pic>
        <p:nvPicPr>
          <p:cNvPr id="3" name="Grafik 2">
            <a:extLst>
              <a:ext uri="{FF2B5EF4-FFF2-40B4-BE49-F238E27FC236}">
                <a16:creationId xmlns="" xmlns:a16="http://schemas.microsoft.com/office/drawing/2014/main" id="{76389584-31CA-42AE-A9AD-9D7DC4C280F8}"/>
              </a:ext>
            </a:extLst>
          </p:cNvPr>
          <p:cNvPicPr>
            <a:picLocks noChangeAspect="1"/>
          </p:cNvPicPr>
          <p:nvPr/>
        </p:nvPicPr>
        <p:blipFill>
          <a:blip r:embed="rId3"/>
          <a:stretch>
            <a:fillRect/>
          </a:stretch>
        </p:blipFill>
        <p:spPr>
          <a:xfrm>
            <a:off x="4625580" y="2243134"/>
            <a:ext cx="4210052" cy="3157539"/>
          </a:xfrm>
          <a:prstGeom prst="rect">
            <a:avLst/>
          </a:prstGeom>
        </p:spPr>
      </p:pic>
      <p:sp>
        <p:nvSpPr>
          <p:cNvPr id="2" name="Foliennummernplatzhalter 1">
            <a:extLst>
              <a:ext uri="{FF2B5EF4-FFF2-40B4-BE49-F238E27FC236}">
                <a16:creationId xmlns="" xmlns:a16="http://schemas.microsoft.com/office/drawing/2014/main" id="{8FE62D5C-CC4D-47F6-9148-96F5D8C748A4}"/>
              </a:ext>
            </a:extLst>
          </p:cNvPr>
          <p:cNvSpPr>
            <a:spLocks noGrp="1"/>
          </p:cNvSpPr>
          <p:nvPr>
            <p:ph type="sldNum" sz="quarter" idx="12"/>
          </p:nvPr>
        </p:nvSpPr>
        <p:spPr/>
        <p:txBody>
          <a:bodyPr/>
          <a:lstStyle/>
          <a:p>
            <a:fld id="{90578B50-F3C4-4BD1-832D-63988917ED83}" type="slidenum">
              <a:rPr lang="de-DE" smtClean="0"/>
              <a:t>61</a:t>
            </a:fld>
            <a:endParaRPr lang="de-DE"/>
          </a:p>
        </p:txBody>
      </p:sp>
    </p:spTree>
    <p:extLst>
      <p:ext uri="{BB962C8B-B14F-4D97-AF65-F5344CB8AC3E}">
        <p14:creationId xmlns:p14="http://schemas.microsoft.com/office/powerpoint/2010/main" val="9206161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EA8A214B-3B57-4617-B315-2F3B63FB82B7}"/>
              </a:ext>
            </a:extLst>
          </p:cNvPr>
          <p:cNvPicPr>
            <a:picLocks noChangeAspect="1"/>
          </p:cNvPicPr>
          <p:nvPr/>
        </p:nvPicPr>
        <p:blipFill>
          <a:blip r:embed="rId2"/>
          <a:stretch>
            <a:fillRect/>
          </a:stretch>
        </p:blipFill>
        <p:spPr>
          <a:xfrm>
            <a:off x="1629008" y="1172061"/>
            <a:ext cx="5589516" cy="4192138"/>
          </a:xfrm>
          <a:prstGeom prst="rect">
            <a:avLst/>
          </a:prstGeom>
        </p:spPr>
      </p:pic>
      <p:sp>
        <p:nvSpPr>
          <p:cNvPr id="8" name="Titel 4">
            <a:extLst>
              <a:ext uri="{FF2B5EF4-FFF2-40B4-BE49-F238E27FC236}">
                <a16:creationId xmlns="" xmlns:a16="http://schemas.microsoft.com/office/drawing/2014/main" id="{5BA9DAA4-A500-4D73-A62B-04513FCAC8B9}"/>
              </a:ext>
            </a:extLst>
          </p:cNvPr>
          <p:cNvSpPr txBox="1">
            <a:spLocks/>
          </p:cNvSpPr>
          <p:nvPr/>
        </p:nvSpPr>
        <p:spPr>
          <a:xfrm>
            <a:off x="1412215" y="5500493"/>
            <a:ext cx="6023103" cy="326234"/>
          </a:xfrm>
          <a:prstGeom prst="rect">
            <a:avLst/>
          </a:prstGeom>
        </p:spPr>
        <p:txBody>
          <a:bodyPr vert="horz" lIns="68580" tIns="34290" rIns="68580" bIns="3429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1800" b="1" dirty="0"/>
              <a:t>Rame </a:t>
            </a:r>
            <a:r>
              <a:rPr lang="de-DE" sz="1800" b="1" dirty="0" err="1"/>
              <a:t>Shimms</a:t>
            </a:r>
            <a:r>
              <a:rPr lang="de-DE" sz="1800" b="1" dirty="0"/>
              <a:t> </a:t>
            </a:r>
            <a:r>
              <a:rPr lang="de-DE" sz="1800" b="1" dirty="0" err="1"/>
              <a:t>bâchée</a:t>
            </a:r>
            <a:r>
              <a:rPr lang="de-DE" sz="1800" b="1" dirty="0"/>
              <a:t> et </a:t>
            </a:r>
            <a:r>
              <a:rPr lang="de-DE" sz="1800" b="1" dirty="0" err="1"/>
              <a:t>télescopique</a:t>
            </a:r>
            <a:r>
              <a:rPr lang="de-DE" sz="1800" b="1" dirty="0"/>
              <a:t> </a:t>
            </a:r>
            <a:r>
              <a:rPr lang="de-DE" sz="1800" b="1" dirty="0" err="1"/>
              <a:t>sur</a:t>
            </a:r>
            <a:r>
              <a:rPr lang="de-DE" sz="1800" b="1" dirty="0"/>
              <a:t> le </a:t>
            </a:r>
            <a:r>
              <a:rPr lang="de-DE" sz="1800" b="1" dirty="0" err="1"/>
              <a:t>viaduc</a:t>
            </a:r>
            <a:r>
              <a:rPr lang="de-DE" sz="1800" b="1" dirty="0"/>
              <a:t> type </a:t>
            </a:r>
            <a:r>
              <a:rPr lang="de-DE" sz="1800" b="1" dirty="0" err="1"/>
              <a:t>bandol</a:t>
            </a:r>
            <a:r>
              <a:rPr lang="de-DE" sz="1800" b="1" dirty="0"/>
              <a:t> de Michel </a:t>
            </a:r>
            <a:r>
              <a:rPr lang="de-DE" sz="1800" b="1" dirty="0" err="1"/>
              <a:t>Hugon</a:t>
            </a:r>
            <a:endParaRPr lang="de-DE" sz="1800" b="1" dirty="0"/>
          </a:p>
        </p:txBody>
      </p:sp>
      <p:sp>
        <p:nvSpPr>
          <p:cNvPr id="2" name="Foliennummernplatzhalter 1">
            <a:extLst>
              <a:ext uri="{FF2B5EF4-FFF2-40B4-BE49-F238E27FC236}">
                <a16:creationId xmlns="" xmlns:a16="http://schemas.microsoft.com/office/drawing/2014/main" id="{E42285D4-99DC-4DC5-8592-2A625319074C}"/>
              </a:ext>
            </a:extLst>
          </p:cNvPr>
          <p:cNvSpPr>
            <a:spLocks noGrp="1"/>
          </p:cNvSpPr>
          <p:nvPr>
            <p:ph type="sldNum" sz="quarter" idx="12"/>
          </p:nvPr>
        </p:nvSpPr>
        <p:spPr/>
        <p:txBody>
          <a:bodyPr/>
          <a:lstStyle/>
          <a:p>
            <a:fld id="{90578B50-F3C4-4BD1-832D-63988917ED83}" type="slidenum">
              <a:rPr lang="de-DE" smtClean="0"/>
              <a:t>62</a:t>
            </a:fld>
            <a:endParaRPr lang="de-DE"/>
          </a:p>
        </p:txBody>
      </p:sp>
    </p:spTree>
    <p:extLst>
      <p:ext uri="{BB962C8B-B14F-4D97-AF65-F5344CB8AC3E}">
        <p14:creationId xmlns:p14="http://schemas.microsoft.com/office/powerpoint/2010/main" val="3673717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 xmlns:a16="http://schemas.microsoft.com/office/drawing/2014/main" id="{29C2AF6F-0E49-4812-89E4-8954AD1AFBCA}"/>
              </a:ext>
            </a:extLst>
          </p:cNvPr>
          <p:cNvSpPr>
            <a:spLocks noGrp="1"/>
          </p:cNvSpPr>
          <p:nvPr>
            <p:ph idx="1"/>
          </p:nvPr>
        </p:nvSpPr>
        <p:spPr>
          <a:xfrm>
            <a:off x="628650" y="2722146"/>
            <a:ext cx="7886700" cy="1588168"/>
          </a:xfrm>
        </p:spPr>
        <p:txBody>
          <a:bodyPr>
            <a:noAutofit/>
          </a:bodyPr>
          <a:lstStyle/>
          <a:p>
            <a:pPr marL="0" indent="0" algn="ctr">
              <a:buNone/>
            </a:pPr>
            <a:r>
              <a:rPr lang="fr-FR" sz="2400" dirty="0"/>
              <a:t>Prototypes des wagons </a:t>
            </a:r>
          </a:p>
          <a:p>
            <a:pPr marL="0" indent="0" algn="ctr">
              <a:buNone/>
            </a:pPr>
            <a:r>
              <a:rPr lang="fr-FR" sz="2400" dirty="0"/>
              <a:t>Italiens à toits inclinés ou pointus</a:t>
            </a:r>
          </a:p>
          <a:p>
            <a:pPr marL="0" indent="0" algn="ctr">
              <a:buNone/>
            </a:pPr>
            <a:endParaRPr lang="fr-FR" sz="1500" dirty="0"/>
          </a:p>
          <a:p>
            <a:pPr marL="0" indent="0" algn="ctr">
              <a:buNone/>
            </a:pPr>
            <a:r>
              <a:rPr lang="fr-FR" sz="2400" dirty="0"/>
              <a:t>Type 28 et 29</a:t>
            </a:r>
          </a:p>
          <a:p>
            <a:pPr marL="0" indent="0" algn="ctr">
              <a:buNone/>
            </a:pPr>
            <a:endParaRPr lang="fr-FR" sz="1500" dirty="0"/>
          </a:p>
          <a:p>
            <a:pPr marL="0" indent="0" algn="ctr">
              <a:buNone/>
            </a:pPr>
            <a:r>
              <a:rPr lang="fr-FR" sz="2400" dirty="0"/>
              <a:t>Avec ou sans guérite de freinage</a:t>
            </a:r>
          </a:p>
        </p:txBody>
      </p:sp>
      <p:sp>
        <p:nvSpPr>
          <p:cNvPr id="2" name="Titel 1">
            <a:extLst>
              <a:ext uri="{FF2B5EF4-FFF2-40B4-BE49-F238E27FC236}">
                <a16:creationId xmlns="" xmlns:a16="http://schemas.microsoft.com/office/drawing/2014/main" id="{C0EAD606-CDBA-4E98-B474-BA38B5D171AE}"/>
              </a:ext>
            </a:extLst>
          </p:cNvPr>
          <p:cNvSpPr>
            <a:spLocks noGrp="1"/>
          </p:cNvSpPr>
          <p:nvPr>
            <p:ph type="title"/>
          </p:nvPr>
        </p:nvSpPr>
        <p:spPr>
          <a:xfrm>
            <a:off x="628650" y="1377740"/>
            <a:ext cx="7886700" cy="994172"/>
          </a:xfrm>
        </p:spPr>
        <p:txBody>
          <a:bodyPr/>
          <a:lstStyle/>
          <a:p>
            <a:pPr algn="ctr"/>
            <a:r>
              <a:rPr lang="de-DE" b="1" dirty="0"/>
              <a:t>SCHNELLENKAMP</a:t>
            </a:r>
          </a:p>
        </p:txBody>
      </p:sp>
      <p:sp>
        <p:nvSpPr>
          <p:cNvPr id="4" name="Inhaltsplatzhalter 2">
            <a:extLst>
              <a:ext uri="{FF2B5EF4-FFF2-40B4-BE49-F238E27FC236}">
                <a16:creationId xmlns="" xmlns:a16="http://schemas.microsoft.com/office/drawing/2014/main" id="{634C40CE-7412-4D39-A489-BC1C4D1339DA}"/>
              </a:ext>
            </a:extLst>
          </p:cNvPr>
          <p:cNvSpPr txBox="1">
            <a:spLocks/>
          </p:cNvSpPr>
          <p:nvPr/>
        </p:nvSpPr>
        <p:spPr>
          <a:xfrm>
            <a:off x="628650" y="3804987"/>
            <a:ext cx="7886700" cy="19376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e-DE" sz="2400" dirty="0"/>
          </a:p>
        </p:txBody>
      </p:sp>
    </p:spTree>
    <p:extLst>
      <p:ext uri="{BB962C8B-B14F-4D97-AF65-F5344CB8AC3E}">
        <p14:creationId xmlns:p14="http://schemas.microsoft.com/office/powerpoint/2010/main" val="33915630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 xmlns:a16="http://schemas.microsoft.com/office/drawing/2014/main" id="{25D4849E-023D-4EDA-AC7A-83503B20ADCF}"/>
              </a:ext>
            </a:extLst>
          </p:cNvPr>
          <p:cNvSpPr>
            <a:spLocks noGrp="1"/>
          </p:cNvSpPr>
          <p:nvPr>
            <p:ph type="title"/>
          </p:nvPr>
        </p:nvSpPr>
        <p:spPr>
          <a:xfrm>
            <a:off x="1058779" y="3678656"/>
            <a:ext cx="7456571" cy="1612232"/>
          </a:xfrm>
        </p:spPr>
        <p:txBody>
          <a:bodyPr>
            <a:noAutofit/>
          </a:bodyPr>
          <a:lstStyle/>
          <a:p>
            <a:pPr>
              <a:lnSpc>
                <a:spcPct val="100000"/>
              </a:lnSpc>
            </a:pPr>
            <a:r>
              <a:rPr lang="de-DE" sz="3000" u="sng" dirty="0"/>
              <a:t>Differentes </a:t>
            </a:r>
            <a:r>
              <a:rPr lang="de-DE" sz="3000" u="sng" dirty="0" err="1"/>
              <a:t>versions</a:t>
            </a:r>
            <a:r>
              <a:rPr lang="de-DE" sz="3000" dirty="0"/>
              <a:t>: </a:t>
            </a:r>
            <a:br>
              <a:rPr lang="de-DE" sz="3000" dirty="0"/>
            </a:br>
            <a:r>
              <a:rPr lang="de-DE" sz="750" dirty="0"/>
              <a:t>  </a:t>
            </a:r>
            <a:r>
              <a:rPr lang="de-DE" sz="3000" dirty="0"/>
              <a:t/>
            </a:r>
            <a:br>
              <a:rPr lang="de-DE" sz="3000" dirty="0"/>
            </a:br>
            <a:r>
              <a:rPr lang="de-DE" sz="3000" dirty="0"/>
              <a:t>- 3 </a:t>
            </a:r>
            <a:r>
              <a:rPr lang="de-DE" sz="3000" dirty="0" err="1"/>
              <a:t>versions</a:t>
            </a:r>
            <a:r>
              <a:rPr lang="de-DE" sz="3000" dirty="0"/>
              <a:t> DR</a:t>
            </a:r>
            <a:br>
              <a:rPr lang="de-DE" sz="3000" dirty="0"/>
            </a:br>
            <a:r>
              <a:rPr lang="de-DE" sz="3000" dirty="0"/>
              <a:t>- 4 </a:t>
            </a:r>
            <a:r>
              <a:rPr lang="de-DE" sz="3000" dirty="0" err="1"/>
              <a:t>versions</a:t>
            </a:r>
            <a:r>
              <a:rPr lang="de-DE" sz="3000" dirty="0"/>
              <a:t> FS </a:t>
            </a:r>
            <a:r>
              <a:rPr lang="de-DE" sz="3000" dirty="0" err="1"/>
              <a:t>Epoque</a:t>
            </a:r>
            <a:r>
              <a:rPr lang="de-DE" sz="3000" dirty="0"/>
              <a:t> III</a:t>
            </a:r>
            <a:br>
              <a:rPr lang="de-DE" sz="3000" dirty="0"/>
            </a:br>
            <a:r>
              <a:rPr lang="de-DE" sz="3000" dirty="0"/>
              <a:t>- 2 </a:t>
            </a:r>
            <a:r>
              <a:rPr lang="de-DE" sz="3000" dirty="0" err="1"/>
              <a:t>versions</a:t>
            </a:r>
            <a:r>
              <a:rPr lang="de-DE" sz="3000" dirty="0"/>
              <a:t> FS </a:t>
            </a:r>
            <a:r>
              <a:rPr lang="de-DE" sz="3000" dirty="0" err="1"/>
              <a:t>Epoque</a:t>
            </a:r>
            <a:r>
              <a:rPr lang="de-DE" sz="3000" dirty="0"/>
              <a:t> IV</a:t>
            </a:r>
          </a:p>
        </p:txBody>
      </p:sp>
      <p:sp>
        <p:nvSpPr>
          <p:cNvPr id="2" name="Foliennummernplatzhalter 1">
            <a:extLst>
              <a:ext uri="{FF2B5EF4-FFF2-40B4-BE49-F238E27FC236}">
                <a16:creationId xmlns="" xmlns:a16="http://schemas.microsoft.com/office/drawing/2014/main" id="{BA516491-1ECD-4C90-A698-3E8FA85ED550}"/>
              </a:ext>
            </a:extLst>
          </p:cNvPr>
          <p:cNvSpPr>
            <a:spLocks noGrp="1"/>
          </p:cNvSpPr>
          <p:nvPr>
            <p:ph type="sldNum" sz="quarter" idx="12"/>
          </p:nvPr>
        </p:nvSpPr>
        <p:spPr/>
        <p:txBody>
          <a:bodyPr/>
          <a:lstStyle/>
          <a:p>
            <a:fld id="{90578B50-F3C4-4BD1-832D-63988917ED83}" type="slidenum">
              <a:rPr lang="de-DE" smtClean="0"/>
              <a:t>64</a:t>
            </a:fld>
            <a:endParaRPr lang="de-DE" dirty="0"/>
          </a:p>
        </p:txBody>
      </p:sp>
      <p:sp>
        <p:nvSpPr>
          <p:cNvPr id="8" name="Titel 4">
            <a:extLst>
              <a:ext uri="{FF2B5EF4-FFF2-40B4-BE49-F238E27FC236}">
                <a16:creationId xmlns="" xmlns:a16="http://schemas.microsoft.com/office/drawing/2014/main" id="{6F77F822-7D2A-48B1-A190-DBB1FB11DB4D}"/>
              </a:ext>
            </a:extLst>
          </p:cNvPr>
          <p:cNvSpPr txBox="1">
            <a:spLocks/>
          </p:cNvSpPr>
          <p:nvPr/>
        </p:nvSpPr>
        <p:spPr>
          <a:xfrm>
            <a:off x="586539" y="1341647"/>
            <a:ext cx="7886700" cy="219588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300" b="1" dirty="0"/>
              <a:t>SORTIE ÉTÉ 2022</a:t>
            </a:r>
          </a:p>
          <a:p>
            <a:pPr algn="ctr"/>
            <a:endParaRPr lang="de-DE" sz="3300" b="1" dirty="0"/>
          </a:p>
          <a:p>
            <a:pPr algn="ctr"/>
            <a:r>
              <a:rPr lang="de-DE" sz="3000" dirty="0"/>
              <a:t/>
            </a:r>
            <a:br>
              <a:rPr lang="de-DE" sz="3000" dirty="0"/>
            </a:br>
            <a:r>
              <a:rPr lang="de-DE" sz="3000" dirty="0"/>
              <a:t>Site web : SCHNELLENKAMP   SPUR-O</a:t>
            </a:r>
          </a:p>
        </p:txBody>
      </p:sp>
      <p:sp>
        <p:nvSpPr>
          <p:cNvPr id="6" name="Inhaltsplatzhalter 2">
            <a:extLst>
              <a:ext uri="{FF2B5EF4-FFF2-40B4-BE49-F238E27FC236}">
                <a16:creationId xmlns="" xmlns:a16="http://schemas.microsoft.com/office/drawing/2014/main" id="{F5A62282-46F6-4C34-9A0D-3CE61261B838}"/>
              </a:ext>
            </a:extLst>
          </p:cNvPr>
          <p:cNvSpPr txBox="1">
            <a:spLocks/>
          </p:cNvSpPr>
          <p:nvPr/>
        </p:nvSpPr>
        <p:spPr>
          <a:xfrm>
            <a:off x="2421355" y="2346157"/>
            <a:ext cx="4301290" cy="478256"/>
          </a:xfrm>
          <a:prstGeom prst="rect">
            <a:avLst/>
          </a:prstGeom>
          <a:solidFill>
            <a:srgbClr val="FFFF00"/>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3000" dirty="0">
                <a:solidFill>
                  <a:srgbClr val="FF0000"/>
                </a:solidFill>
              </a:rPr>
              <a:t>Prix </a:t>
            </a:r>
            <a:r>
              <a:rPr lang="de-DE" sz="3000" dirty="0" err="1">
                <a:solidFill>
                  <a:srgbClr val="FF0000"/>
                </a:solidFill>
              </a:rPr>
              <a:t>moyen</a:t>
            </a:r>
            <a:r>
              <a:rPr lang="de-DE" sz="3000" dirty="0">
                <a:solidFill>
                  <a:srgbClr val="FF0000"/>
                </a:solidFill>
              </a:rPr>
              <a:t> : 150 €</a:t>
            </a:r>
            <a:endParaRPr lang="fr-FR" sz="3000" dirty="0">
              <a:solidFill>
                <a:srgbClr val="FF0000"/>
              </a:solidFill>
            </a:endParaRPr>
          </a:p>
        </p:txBody>
      </p:sp>
    </p:spTree>
    <p:extLst>
      <p:ext uri="{BB962C8B-B14F-4D97-AF65-F5344CB8AC3E}">
        <p14:creationId xmlns:p14="http://schemas.microsoft.com/office/powerpoint/2010/main" val="32095601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 xmlns:a16="http://schemas.microsoft.com/office/drawing/2014/main" id="{25D4849E-023D-4EDA-AC7A-83503B20ADCF}"/>
              </a:ext>
            </a:extLst>
          </p:cNvPr>
          <p:cNvSpPr>
            <a:spLocks noGrp="1"/>
          </p:cNvSpPr>
          <p:nvPr>
            <p:ph type="title"/>
          </p:nvPr>
        </p:nvSpPr>
        <p:spPr/>
        <p:txBody>
          <a:bodyPr/>
          <a:lstStyle/>
          <a:p>
            <a:r>
              <a:rPr lang="de-DE" sz="3300" dirty="0" err="1"/>
              <a:t>Photo</a:t>
            </a:r>
            <a:r>
              <a:rPr lang="de-DE" sz="3300" dirty="0"/>
              <a:t> 1	</a:t>
            </a:r>
          </a:p>
        </p:txBody>
      </p:sp>
      <p:sp>
        <p:nvSpPr>
          <p:cNvPr id="3" name="Foliennummernplatzhalter 2">
            <a:extLst>
              <a:ext uri="{FF2B5EF4-FFF2-40B4-BE49-F238E27FC236}">
                <a16:creationId xmlns="" xmlns:a16="http://schemas.microsoft.com/office/drawing/2014/main" id="{E2C2B53F-DF60-4C7A-B50F-3E7CE0791C9D}"/>
              </a:ext>
            </a:extLst>
          </p:cNvPr>
          <p:cNvSpPr>
            <a:spLocks noGrp="1"/>
          </p:cNvSpPr>
          <p:nvPr>
            <p:ph type="sldNum" sz="quarter" idx="12"/>
          </p:nvPr>
        </p:nvSpPr>
        <p:spPr/>
        <p:txBody>
          <a:bodyPr/>
          <a:lstStyle/>
          <a:p>
            <a:fld id="{90578B50-F3C4-4BD1-832D-63988917ED83}" type="slidenum">
              <a:rPr lang="de-DE" smtClean="0"/>
              <a:t>65</a:t>
            </a:fld>
            <a:endParaRPr lang="de-DE"/>
          </a:p>
        </p:txBody>
      </p:sp>
      <p:pic>
        <p:nvPicPr>
          <p:cNvPr id="1026" name="Picture 2" descr="Muster Italienische Spitzdachwagen">
            <a:extLst>
              <a:ext uri="{FF2B5EF4-FFF2-40B4-BE49-F238E27FC236}">
                <a16:creationId xmlns="" xmlns:a16="http://schemas.microsoft.com/office/drawing/2014/main" id="{A6326867-A374-4E3E-BB71-463A27656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169" y="2002841"/>
            <a:ext cx="6443663" cy="3593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2528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 xmlns:a16="http://schemas.microsoft.com/office/drawing/2014/main" id="{25D4849E-023D-4EDA-AC7A-83503B20ADCF}"/>
              </a:ext>
            </a:extLst>
          </p:cNvPr>
          <p:cNvSpPr>
            <a:spLocks noGrp="1"/>
          </p:cNvSpPr>
          <p:nvPr>
            <p:ph type="title"/>
          </p:nvPr>
        </p:nvSpPr>
        <p:spPr/>
        <p:txBody>
          <a:bodyPr/>
          <a:lstStyle/>
          <a:p>
            <a:r>
              <a:rPr lang="de-DE" sz="3300" dirty="0" err="1"/>
              <a:t>Photo</a:t>
            </a:r>
            <a:r>
              <a:rPr lang="de-DE" sz="3300" dirty="0"/>
              <a:t> 2	</a:t>
            </a:r>
          </a:p>
        </p:txBody>
      </p:sp>
      <p:sp>
        <p:nvSpPr>
          <p:cNvPr id="3" name="Foliennummernplatzhalter 2">
            <a:extLst>
              <a:ext uri="{FF2B5EF4-FFF2-40B4-BE49-F238E27FC236}">
                <a16:creationId xmlns="" xmlns:a16="http://schemas.microsoft.com/office/drawing/2014/main" id="{577AEF7D-FCC0-4C21-90C7-2AAC20CB463F}"/>
              </a:ext>
            </a:extLst>
          </p:cNvPr>
          <p:cNvSpPr>
            <a:spLocks noGrp="1"/>
          </p:cNvSpPr>
          <p:nvPr>
            <p:ph type="sldNum" sz="quarter" idx="12"/>
          </p:nvPr>
        </p:nvSpPr>
        <p:spPr/>
        <p:txBody>
          <a:bodyPr/>
          <a:lstStyle/>
          <a:p>
            <a:fld id="{90578B50-F3C4-4BD1-832D-63988917ED83}" type="slidenum">
              <a:rPr lang="de-DE" smtClean="0"/>
              <a:t>66</a:t>
            </a:fld>
            <a:endParaRPr lang="de-DE"/>
          </a:p>
        </p:txBody>
      </p:sp>
      <p:pic>
        <p:nvPicPr>
          <p:cNvPr id="2050" name="Picture 2" descr="Muster Italienische Spitzdachwagen">
            <a:extLst>
              <a:ext uri="{FF2B5EF4-FFF2-40B4-BE49-F238E27FC236}">
                <a16:creationId xmlns="" xmlns:a16="http://schemas.microsoft.com/office/drawing/2014/main" id="{1666A898-748C-4FE5-8D03-897923DBC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2125267"/>
            <a:ext cx="6429375" cy="3076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3834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 xmlns:a16="http://schemas.microsoft.com/office/drawing/2014/main" id="{25D4849E-023D-4EDA-AC7A-83503B20ADCF}"/>
              </a:ext>
            </a:extLst>
          </p:cNvPr>
          <p:cNvSpPr>
            <a:spLocks noGrp="1"/>
          </p:cNvSpPr>
          <p:nvPr>
            <p:ph type="title"/>
          </p:nvPr>
        </p:nvSpPr>
        <p:spPr/>
        <p:txBody>
          <a:bodyPr/>
          <a:lstStyle/>
          <a:p>
            <a:r>
              <a:rPr lang="de-DE" sz="3300" dirty="0" err="1"/>
              <a:t>Photo</a:t>
            </a:r>
            <a:r>
              <a:rPr lang="de-DE" sz="3300" dirty="0"/>
              <a:t> 3	</a:t>
            </a:r>
          </a:p>
        </p:txBody>
      </p:sp>
      <p:sp>
        <p:nvSpPr>
          <p:cNvPr id="3" name="Foliennummernplatzhalter 2">
            <a:extLst>
              <a:ext uri="{FF2B5EF4-FFF2-40B4-BE49-F238E27FC236}">
                <a16:creationId xmlns="" xmlns:a16="http://schemas.microsoft.com/office/drawing/2014/main" id="{F61070CC-4B8E-43CB-8581-B6F72916CEBC}"/>
              </a:ext>
            </a:extLst>
          </p:cNvPr>
          <p:cNvSpPr>
            <a:spLocks noGrp="1"/>
          </p:cNvSpPr>
          <p:nvPr>
            <p:ph type="sldNum" sz="quarter" idx="12"/>
          </p:nvPr>
        </p:nvSpPr>
        <p:spPr/>
        <p:txBody>
          <a:bodyPr/>
          <a:lstStyle/>
          <a:p>
            <a:fld id="{90578B50-F3C4-4BD1-832D-63988917ED83}" type="slidenum">
              <a:rPr lang="de-DE" smtClean="0"/>
              <a:t>67</a:t>
            </a:fld>
            <a:endParaRPr lang="de-DE"/>
          </a:p>
        </p:txBody>
      </p:sp>
      <p:pic>
        <p:nvPicPr>
          <p:cNvPr id="3074" name="Picture 2" descr="Muster Italienische Spitzdachwagen">
            <a:extLst>
              <a:ext uri="{FF2B5EF4-FFF2-40B4-BE49-F238E27FC236}">
                <a16:creationId xmlns="" xmlns:a16="http://schemas.microsoft.com/office/drawing/2014/main" id="{04CB6669-43CD-49A9-863B-95693F252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178" y="1998292"/>
            <a:ext cx="6293644" cy="3626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905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 xmlns:a16="http://schemas.microsoft.com/office/drawing/2014/main" id="{25D4849E-023D-4EDA-AC7A-83503B20ADCF}"/>
              </a:ext>
            </a:extLst>
          </p:cNvPr>
          <p:cNvSpPr>
            <a:spLocks noGrp="1"/>
          </p:cNvSpPr>
          <p:nvPr>
            <p:ph type="title"/>
          </p:nvPr>
        </p:nvSpPr>
        <p:spPr/>
        <p:txBody>
          <a:bodyPr/>
          <a:lstStyle/>
          <a:p>
            <a:r>
              <a:rPr lang="de-DE" sz="3300" dirty="0" err="1"/>
              <a:t>Photo</a:t>
            </a:r>
            <a:r>
              <a:rPr lang="de-DE" sz="3300" dirty="0"/>
              <a:t> 4	</a:t>
            </a:r>
          </a:p>
        </p:txBody>
      </p:sp>
      <p:sp>
        <p:nvSpPr>
          <p:cNvPr id="3" name="Foliennummernplatzhalter 2">
            <a:extLst>
              <a:ext uri="{FF2B5EF4-FFF2-40B4-BE49-F238E27FC236}">
                <a16:creationId xmlns="" xmlns:a16="http://schemas.microsoft.com/office/drawing/2014/main" id="{018608F9-4B76-41B3-B93A-6CA9E6B8B454}"/>
              </a:ext>
            </a:extLst>
          </p:cNvPr>
          <p:cNvSpPr>
            <a:spLocks noGrp="1"/>
          </p:cNvSpPr>
          <p:nvPr>
            <p:ph type="sldNum" sz="quarter" idx="12"/>
          </p:nvPr>
        </p:nvSpPr>
        <p:spPr/>
        <p:txBody>
          <a:bodyPr/>
          <a:lstStyle/>
          <a:p>
            <a:fld id="{90578B50-F3C4-4BD1-832D-63988917ED83}" type="slidenum">
              <a:rPr lang="de-DE" smtClean="0"/>
              <a:t>68</a:t>
            </a:fld>
            <a:endParaRPr lang="de-DE"/>
          </a:p>
        </p:txBody>
      </p:sp>
      <p:pic>
        <p:nvPicPr>
          <p:cNvPr id="4098" name="Picture 2" descr="Muster Italienische Spitzdachwagen">
            <a:extLst>
              <a:ext uri="{FF2B5EF4-FFF2-40B4-BE49-F238E27FC236}">
                <a16:creationId xmlns="" xmlns:a16="http://schemas.microsoft.com/office/drawing/2014/main" id="{899B6906-23D0-4618-81DB-9A886BBF90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8"/>
          <a:stretch/>
        </p:blipFill>
        <p:spPr bwMode="auto">
          <a:xfrm>
            <a:off x="1943100" y="1891966"/>
            <a:ext cx="5257800" cy="383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5861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 xmlns:a16="http://schemas.microsoft.com/office/drawing/2014/main" id="{25D4849E-023D-4EDA-AC7A-83503B20ADCF}"/>
              </a:ext>
            </a:extLst>
          </p:cNvPr>
          <p:cNvSpPr>
            <a:spLocks noGrp="1"/>
          </p:cNvSpPr>
          <p:nvPr>
            <p:ph type="title"/>
          </p:nvPr>
        </p:nvSpPr>
        <p:spPr/>
        <p:txBody>
          <a:bodyPr/>
          <a:lstStyle/>
          <a:p>
            <a:r>
              <a:rPr lang="de-DE" sz="3300" dirty="0" err="1"/>
              <a:t>Photo</a:t>
            </a:r>
            <a:r>
              <a:rPr lang="de-DE" sz="3300" dirty="0"/>
              <a:t> 5  	</a:t>
            </a:r>
          </a:p>
        </p:txBody>
      </p:sp>
      <p:sp>
        <p:nvSpPr>
          <p:cNvPr id="3" name="Foliennummernplatzhalter 2">
            <a:extLst>
              <a:ext uri="{FF2B5EF4-FFF2-40B4-BE49-F238E27FC236}">
                <a16:creationId xmlns="" xmlns:a16="http://schemas.microsoft.com/office/drawing/2014/main" id="{75E2B09C-6FF4-4968-842B-108828B980BA}"/>
              </a:ext>
            </a:extLst>
          </p:cNvPr>
          <p:cNvSpPr>
            <a:spLocks noGrp="1"/>
          </p:cNvSpPr>
          <p:nvPr>
            <p:ph type="sldNum" sz="quarter" idx="12"/>
          </p:nvPr>
        </p:nvSpPr>
        <p:spPr/>
        <p:txBody>
          <a:bodyPr/>
          <a:lstStyle/>
          <a:p>
            <a:fld id="{90578B50-F3C4-4BD1-832D-63988917ED83}" type="slidenum">
              <a:rPr lang="de-DE" smtClean="0"/>
              <a:t>69</a:t>
            </a:fld>
            <a:endParaRPr lang="de-DE"/>
          </a:p>
        </p:txBody>
      </p:sp>
      <p:pic>
        <p:nvPicPr>
          <p:cNvPr id="5122" name="Picture 2" descr="Muster Italienische Spitzdachwagen">
            <a:extLst>
              <a:ext uri="{FF2B5EF4-FFF2-40B4-BE49-F238E27FC236}">
                <a16:creationId xmlns="" xmlns:a16="http://schemas.microsoft.com/office/drawing/2014/main" id="{E78738B2-FB3E-4A9B-A6F9-A764AC77F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3810"/>
            <a:ext cx="7315200" cy="3050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697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7</a:t>
            </a:fld>
            <a:endParaRPr lang="fr-FR" dirty="0"/>
          </a:p>
        </p:txBody>
      </p:sp>
      <p:sp>
        <p:nvSpPr>
          <p:cNvPr id="4" name="Rectangle 3"/>
          <p:cNvSpPr/>
          <p:nvPr/>
        </p:nvSpPr>
        <p:spPr>
          <a:xfrm>
            <a:off x="107504" y="-675456"/>
            <a:ext cx="8856984" cy="6432530"/>
          </a:xfrm>
          <a:prstGeom prst="rect">
            <a:avLst/>
          </a:prstGeom>
        </p:spPr>
        <p:txBody>
          <a:bodyPr wrap="square">
            <a:spAutoFit/>
          </a:bodyPr>
          <a:lstStyle/>
          <a:p>
            <a:endParaRPr lang="fr-FR" sz="2000" dirty="0">
              <a:solidFill>
                <a:srgbClr val="000000"/>
              </a:solidFill>
              <a:latin typeface="Candara" panose="020E0502030303020204" pitchFamily="34" charset="0"/>
            </a:endParaRPr>
          </a:p>
          <a:p>
            <a:r>
              <a:rPr lang="fr-FR" sz="2000" dirty="0">
                <a:solidFill>
                  <a:srgbClr val="000000"/>
                </a:solidFill>
                <a:latin typeface="Candara" panose="020E0502030303020204" pitchFamily="34" charset="0"/>
              </a:rPr>
              <a:t> </a:t>
            </a:r>
            <a:endParaRPr lang="fr-FR" sz="4000" dirty="0">
              <a:latin typeface="Candara" panose="020E0502030303020204" pitchFamily="34" charset="0"/>
            </a:endParaRPr>
          </a:p>
          <a:p>
            <a:endParaRPr lang="fr-FR" sz="1400" dirty="0">
              <a:latin typeface="Candara" panose="020E0502030303020204" pitchFamily="34" charset="0"/>
            </a:endParaRPr>
          </a:p>
          <a:p>
            <a:pPr algn="ctr"/>
            <a:r>
              <a:rPr lang="fr-FR" sz="1400" dirty="0">
                <a:latin typeface="Candara" panose="020E0502030303020204" pitchFamily="34" charset="0"/>
              </a:rPr>
              <a:t> </a:t>
            </a:r>
            <a:r>
              <a:rPr lang="fr-FR" b="1" dirty="0">
                <a:solidFill>
                  <a:srgbClr val="FF0000"/>
                </a:solidFill>
                <a:latin typeface="Corbel" panose="020B0503020204020204" pitchFamily="34" charset="0"/>
              </a:rPr>
              <a:t>RENCONTRE 2022 DES AMATEURS ET/OU CONSTRUCTEURS DU ZERO </a:t>
            </a:r>
            <a:endParaRPr lang="fr-FR" dirty="0">
              <a:solidFill>
                <a:srgbClr val="FF0000"/>
              </a:solidFill>
              <a:latin typeface="Corbel" panose="020B0503020204020204" pitchFamily="34" charset="0"/>
            </a:endParaRPr>
          </a:p>
          <a:p>
            <a:pPr algn="ctr"/>
            <a:r>
              <a:rPr lang="fr-FR" b="1" dirty="0">
                <a:solidFill>
                  <a:srgbClr val="FF0000"/>
                </a:solidFill>
                <a:latin typeface="Corbel" panose="020B0503020204020204" pitchFamily="34" charset="0"/>
              </a:rPr>
              <a:t>Les vendredi 13 mai après-midi et samedi 14 mai </a:t>
            </a:r>
            <a:endParaRPr lang="fr-FR" dirty="0">
              <a:solidFill>
                <a:srgbClr val="FF0000"/>
              </a:solidFill>
              <a:latin typeface="Corbel" panose="020B0503020204020204" pitchFamily="34" charset="0"/>
            </a:endParaRPr>
          </a:p>
          <a:p>
            <a:pPr algn="ctr"/>
            <a:r>
              <a:rPr lang="fr-FR" b="1" dirty="0">
                <a:solidFill>
                  <a:srgbClr val="FF0000"/>
                </a:solidFill>
                <a:latin typeface="Corbel" panose="020B0503020204020204" pitchFamily="34" charset="0"/>
              </a:rPr>
              <a:t>À Nîmes (Gard) </a:t>
            </a:r>
            <a:endParaRPr lang="fr-FR" dirty="0">
              <a:solidFill>
                <a:srgbClr val="FF0000"/>
              </a:solidFill>
              <a:latin typeface="Corbel" panose="020B0503020204020204" pitchFamily="34" charset="0"/>
            </a:endParaRPr>
          </a:p>
          <a:p>
            <a:r>
              <a:rPr lang="fr-FR" sz="1600" b="1" dirty="0">
                <a:solidFill>
                  <a:srgbClr val="000000"/>
                </a:solidFill>
                <a:latin typeface="Corbel" panose="020B0503020204020204" pitchFamily="34" charset="0"/>
              </a:rPr>
              <a:t>Participer à une journée d’échanges entre passionnés du Zéro ferroviaire.... C'est l'unique raison d'être de cette rencontre autour de cette belle échelle. </a:t>
            </a:r>
            <a:endParaRPr lang="fr-FR" sz="1600" b="1" dirty="0" smtClean="0">
              <a:solidFill>
                <a:srgbClr val="000000"/>
              </a:solidFill>
              <a:latin typeface="Corbel" panose="020B0503020204020204" pitchFamily="34" charset="0"/>
            </a:endParaRPr>
          </a:p>
          <a:p>
            <a:endParaRPr lang="fr-FR" sz="1600" dirty="0">
              <a:solidFill>
                <a:srgbClr val="000000"/>
              </a:solidFill>
              <a:latin typeface="Corbel" panose="020B0503020204020204" pitchFamily="34" charset="0"/>
            </a:endParaRPr>
          </a:p>
          <a:p>
            <a:r>
              <a:rPr lang="fr-FR" sz="1600" dirty="0">
                <a:solidFill>
                  <a:srgbClr val="000000"/>
                </a:solidFill>
                <a:latin typeface="Corbel" panose="020B0503020204020204" pitchFamily="34" charset="0"/>
              </a:rPr>
              <a:t>La </a:t>
            </a:r>
            <a:r>
              <a:rPr lang="fr-FR" sz="1600" b="1" dirty="0">
                <a:solidFill>
                  <a:srgbClr val="000000"/>
                </a:solidFill>
                <a:latin typeface="Corbel" panose="020B0503020204020204" pitchFamily="34" charset="0"/>
              </a:rPr>
              <a:t>RENCONTRE 2022 </a:t>
            </a:r>
            <a:r>
              <a:rPr lang="fr-FR" sz="1600" dirty="0">
                <a:solidFill>
                  <a:srgbClr val="000000"/>
                </a:solidFill>
                <a:latin typeface="Corbel" panose="020B0503020204020204" pitchFamily="34" charset="0"/>
              </a:rPr>
              <a:t>des "Amateurs et/ou Constructeurs du Zéro" se déroulera le samedi 14 mai dans les locaux de l’Hôtel Vatel de Nîmes de 9 heures 00 à 17h00. Cette rencontre annuelle est organisée par l’association « Les amis du Zéro ». </a:t>
            </a:r>
          </a:p>
          <a:p>
            <a:r>
              <a:rPr lang="fr-FR" sz="1600" dirty="0">
                <a:solidFill>
                  <a:srgbClr val="000000"/>
                </a:solidFill>
                <a:latin typeface="Corbel" panose="020B0503020204020204" pitchFamily="34" charset="0"/>
              </a:rPr>
              <a:t>Cette </a:t>
            </a:r>
            <a:r>
              <a:rPr lang="fr-FR" sz="1600" b="1" dirty="0">
                <a:solidFill>
                  <a:srgbClr val="000000"/>
                </a:solidFill>
                <a:latin typeface="Corbel" panose="020B0503020204020204" pitchFamily="34" charset="0"/>
              </a:rPr>
              <a:t>RENCONTRE 2022 </a:t>
            </a:r>
            <a:r>
              <a:rPr lang="fr-FR" sz="1600" dirty="0">
                <a:solidFill>
                  <a:srgbClr val="000000"/>
                </a:solidFill>
                <a:latin typeface="Corbel" panose="020B0503020204020204" pitchFamily="34" charset="0"/>
              </a:rPr>
              <a:t>n'est pas un salon mais un regroupement annuel, visant à réunir des amateurs et des artisans, passionnés par le train miniature à l’échelle 1/43,5 – 1/45 ou Zéro. Elle n’est pas ouverte au public. Tous les participants amateurs, collectionneurs, constructeurs et artisans participent aux mêmes conditions. </a:t>
            </a:r>
          </a:p>
          <a:p>
            <a:r>
              <a:rPr lang="fr-FR" sz="1600" dirty="0">
                <a:solidFill>
                  <a:srgbClr val="000000"/>
                </a:solidFill>
                <a:latin typeface="Corbel" panose="020B0503020204020204" pitchFamily="34" charset="0"/>
              </a:rPr>
              <a:t>La </a:t>
            </a:r>
            <a:r>
              <a:rPr lang="fr-FR" sz="1600" b="1" dirty="0">
                <a:solidFill>
                  <a:srgbClr val="000000"/>
                </a:solidFill>
                <a:latin typeface="Corbel" panose="020B0503020204020204" pitchFamily="34" charset="0"/>
              </a:rPr>
              <a:t>RENCONTRE 2022 </a:t>
            </a:r>
            <a:r>
              <a:rPr lang="fr-FR" sz="1600" dirty="0">
                <a:solidFill>
                  <a:srgbClr val="000000"/>
                </a:solidFill>
                <a:latin typeface="Corbel" panose="020B0503020204020204" pitchFamily="34" charset="0"/>
              </a:rPr>
              <a:t>est conçue pour que chacun échange des idées et des souhaits, expose des pièces de sa collection, ses réalisations (constructions ou transformations) et apprécie celles des autres amateurs ou artisans. Sont en général présent les artisans AMJL, DJFR, LOMBARDI, ELETTREN, MAGROU, PESOLILLO, 80 amateurs et plus de 300 modèles exposés. </a:t>
            </a:r>
          </a:p>
          <a:p>
            <a:r>
              <a:rPr lang="fr-FR" sz="1600" b="1" dirty="0">
                <a:solidFill>
                  <a:srgbClr val="000000"/>
                </a:solidFill>
                <a:latin typeface="Corbel" panose="020B0503020204020204" pitchFamily="34" charset="0"/>
              </a:rPr>
              <a:t>PARTICIPATION </a:t>
            </a:r>
            <a:endParaRPr lang="fr-FR" sz="1600" dirty="0">
              <a:solidFill>
                <a:srgbClr val="000000"/>
              </a:solidFill>
              <a:latin typeface="Corbel" panose="020B0503020204020204" pitchFamily="34" charset="0"/>
            </a:endParaRPr>
          </a:p>
          <a:p>
            <a:r>
              <a:rPr lang="fr-FR" sz="1600" dirty="0">
                <a:solidFill>
                  <a:srgbClr val="000000"/>
                </a:solidFill>
                <a:latin typeface="Wingdings" panose="05000000000000000000" pitchFamily="2" charset="2"/>
              </a:rPr>
              <a:t> </a:t>
            </a:r>
            <a:r>
              <a:rPr lang="fr-FR" sz="1600" dirty="0">
                <a:solidFill>
                  <a:srgbClr val="000000"/>
                </a:solidFill>
                <a:latin typeface="Corbel" panose="020B0503020204020204" pitchFamily="34" charset="0"/>
              </a:rPr>
              <a:t>S’engager à apporter à minima une pièce ferroviaire à l'échelle zéro (1/43,5 ou 1/45), que ce soit un matériel roulant ou pas, un élément de votre fabrication ou du commerce, une pièce rare ou pas... peu importe. </a:t>
            </a:r>
          </a:p>
          <a:p>
            <a:r>
              <a:rPr lang="fr-FR" sz="1600" dirty="0">
                <a:solidFill>
                  <a:srgbClr val="000000"/>
                </a:solidFill>
                <a:latin typeface="Wingdings" panose="05000000000000000000" pitchFamily="2" charset="2"/>
              </a:rPr>
              <a:t> </a:t>
            </a:r>
            <a:r>
              <a:rPr lang="fr-FR" sz="1600" dirty="0">
                <a:solidFill>
                  <a:srgbClr val="000000"/>
                </a:solidFill>
                <a:latin typeface="Corbel" panose="020B0503020204020204" pitchFamily="34" charset="0"/>
              </a:rPr>
              <a:t>Si vous en disposez nous vous encourageons à amener un diorama. </a:t>
            </a:r>
          </a:p>
        </p:txBody>
      </p:sp>
    </p:spTree>
    <p:extLst>
      <p:ext uri="{BB962C8B-B14F-4D97-AF65-F5344CB8AC3E}">
        <p14:creationId xmlns:p14="http://schemas.microsoft.com/office/powerpoint/2010/main" val="2757323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Rectangle 1"/>
          <p:cNvSpPr/>
          <p:nvPr/>
        </p:nvSpPr>
        <p:spPr>
          <a:xfrm>
            <a:off x="3106802" y="3244318"/>
            <a:ext cx="2930039" cy="76068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1" compatLnSpc="0">
            <a:spAutoFit/>
          </a:bodyPr>
          <a:lstStyle/>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4400" b="1" i="0" u="none" strike="noStrike" kern="1200" cap="none" spc="0" baseline="0">
                <a:solidFill>
                  <a:srgbClr val="000000"/>
                </a:solidFill>
                <a:uFillTx/>
                <a:latin typeface="Segoe Print" pitchFamily="18"/>
                <a:ea typeface="Microsoft YaHei" pitchFamily="2"/>
                <a:cs typeface="Arial" pitchFamily="34"/>
              </a:rPr>
              <a:t>Actualités</a:t>
            </a: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430A6C-5965-470F-9C08-266DCACD7CF0}"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1226F6-7A2A-42F6-BD90-E35DA90329FC}" type="slidenum">
              <a:t>70</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545048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71</a:t>
            </a:fld>
            <a:endParaRPr lang="fr-FR" dirty="0"/>
          </a:p>
        </p:txBody>
      </p:sp>
      <p:sp>
        <p:nvSpPr>
          <p:cNvPr id="5" name="Rectangle 4"/>
          <p:cNvSpPr/>
          <p:nvPr/>
        </p:nvSpPr>
        <p:spPr>
          <a:xfrm>
            <a:off x="683568" y="-171400"/>
            <a:ext cx="7776864" cy="6678751"/>
          </a:xfrm>
          <a:prstGeom prst="rect">
            <a:avLst/>
          </a:prstGeom>
        </p:spPr>
        <p:txBody>
          <a:bodyPr wrap="square">
            <a:spAutoFit/>
          </a:bodyPr>
          <a:lstStyle/>
          <a:p>
            <a:endParaRPr lang="fr-FR" sz="3200" dirty="0">
              <a:latin typeface="Verdana" panose="020B0604030504040204" pitchFamily="34" charset="0"/>
            </a:endParaRPr>
          </a:p>
          <a:p>
            <a:pPr algn="just"/>
            <a:r>
              <a:rPr lang="fr-FR" b="1" dirty="0">
                <a:latin typeface="Verdana" panose="020B0604030504040204" pitchFamily="34" charset="0"/>
              </a:rPr>
              <a:t>Ateliers Michel Hugon </a:t>
            </a:r>
            <a:endParaRPr lang="fr-FR" dirty="0">
              <a:latin typeface="Verdana" panose="020B0604030504040204" pitchFamily="34" charset="0"/>
            </a:endParaRPr>
          </a:p>
          <a:p>
            <a:pPr algn="just"/>
            <a:r>
              <a:rPr lang="fr-FR" dirty="0" smtClean="0">
                <a:latin typeface="Verdana" panose="020B0604030504040204" pitchFamily="34" charset="0"/>
              </a:rPr>
              <a:t>amh-modelisme.fr socoremm@wanadoo.fr </a:t>
            </a:r>
          </a:p>
          <a:p>
            <a:pPr algn="just"/>
            <a:endParaRPr lang="fr-FR" dirty="0">
              <a:latin typeface="Verdana" panose="020B0604030504040204" pitchFamily="34" charset="0"/>
            </a:endParaRPr>
          </a:p>
          <a:p>
            <a:pPr algn="just"/>
            <a:r>
              <a:rPr lang="fr-FR" b="1" i="1" dirty="0" smtClean="0">
                <a:latin typeface="Verdana" panose="020B0604030504040204" pitchFamily="34" charset="0"/>
              </a:rPr>
              <a:t>Viaduc </a:t>
            </a:r>
            <a:r>
              <a:rPr lang="fr-FR" b="1" i="1" dirty="0">
                <a:latin typeface="Verdana" panose="020B0604030504040204" pitchFamily="34" charset="0"/>
              </a:rPr>
              <a:t>de Bandol </a:t>
            </a:r>
            <a:endParaRPr lang="fr-FR" dirty="0">
              <a:latin typeface="Verdana" panose="020B0604030504040204" pitchFamily="34" charset="0"/>
            </a:endParaRPr>
          </a:p>
          <a:p>
            <a:pPr algn="just"/>
            <a:r>
              <a:rPr lang="fr-FR" dirty="0">
                <a:latin typeface="Verdana" panose="020B0604030504040204" pitchFamily="34" charset="0"/>
              </a:rPr>
              <a:t>Hauteur au rail 590mm </a:t>
            </a:r>
          </a:p>
          <a:p>
            <a:pPr algn="just"/>
            <a:r>
              <a:rPr lang="fr-FR" dirty="0">
                <a:latin typeface="Verdana" panose="020B0604030504040204" pitchFamily="34" charset="0"/>
              </a:rPr>
              <a:t>Hauteur de la pile 410mm </a:t>
            </a:r>
          </a:p>
          <a:p>
            <a:pPr algn="just"/>
            <a:r>
              <a:rPr lang="fr-FR" dirty="0">
                <a:latin typeface="Verdana" panose="020B0604030504040204" pitchFamily="34" charset="0"/>
              </a:rPr>
              <a:t>Largeur de la pile 75mm </a:t>
            </a:r>
          </a:p>
          <a:p>
            <a:pPr algn="just"/>
            <a:r>
              <a:rPr lang="fr-FR" dirty="0">
                <a:latin typeface="Verdana" panose="020B0604030504040204" pitchFamily="34" charset="0"/>
              </a:rPr>
              <a:t>Longueur de la pile 230mm </a:t>
            </a:r>
          </a:p>
          <a:p>
            <a:pPr algn="just"/>
            <a:r>
              <a:rPr lang="fr-FR" dirty="0" err="1">
                <a:latin typeface="Verdana" panose="020B0604030504040204" pitchFamily="34" charset="0"/>
              </a:rPr>
              <a:t>En-traxe</a:t>
            </a:r>
            <a:r>
              <a:rPr lang="fr-FR" dirty="0">
                <a:latin typeface="Verdana" panose="020B0604030504040204" pitchFamily="34" charset="0"/>
              </a:rPr>
              <a:t> piles 290mm </a:t>
            </a:r>
          </a:p>
          <a:p>
            <a:pPr algn="just"/>
            <a:r>
              <a:rPr lang="fr-FR" dirty="0">
                <a:latin typeface="Verdana" panose="020B0604030504040204" pitchFamily="34" charset="0"/>
              </a:rPr>
              <a:t>Longueur des murs arches 580mm </a:t>
            </a:r>
            <a:endParaRPr lang="fr-FR" dirty="0" smtClean="0">
              <a:latin typeface="Verdana" panose="020B0604030504040204" pitchFamily="34" charset="0"/>
            </a:endParaRPr>
          </a:p>
          <a:p>
            <a:pPr algn="just"/>
            <a:endParaRPr lang="fr-FR" dirty="0">
              <a:latin typeface="Verdana" panose="020B0604030504040204" pitchFamily="34" charset="0"/>
            </a:endParaRPr>
          </a:p>
          <a:p>
            <a:pPr algn="just"/>
            <a:r>
              <a:rPr lang="fr-FR" b="1" i="1" dirty="0">
                <a:latin typeface="Verdana" panose="020B0604030504040204" pitchFamily="34" charset="0"/>
              </a:rPr>
              <a:t>Rotondes PLM </a:t>
            </a:r>
            <a:endParaRPr lang="fr-FR" dirty="0">
              <a:latin typeface="Verdana" panose="020B0604030504040204" pitchFamily="34" charset="0"/>
            </a:endParaRPr>
          </a:p>
          <a:p>
            <a:pPr algn="just"/>
            <a:r>
              <a:rPr lang="fr-FR" dirty="0">
                <a:latin typeface="Verdana" panose="020B0604030504040204" pitchFamily="34" charset="0"/>
              </a:rPr>
              <a:t>EN KIT 3 MODELES : </a:t>
            </a:r>
          </a:p>
          <a:p>
            <a:pPr algn="just"/>
            <a:r>
              <a:rPr lang="fr-FR" dirty="0">
                <a:latin typeface="Verdana" panose="020B0604030504040204" pitchFamily="34" charset="0"/>
              </a:rPr>
              <a:t>- 7.5 degrés PLM pour pont tournant de 14m à 26m </a:t>
            </a:r>
          </a:p>
          <a:p>
            <a:pPr algn="just"/>
            <a:r>
              <a:rPr lang="fr-FR" dirty="0">
                <a:latin typeface="Verdana" panose="020B0604030504040204" pitchFamily="34" charset="0"/>
              </a:rPr>
              <a:t>- 15 degrés PLM pour pont tournant de 14m </a:t>
            </a:r>
          </a:p>
          <a:p>
            <a:pPr marL="285750" indent="-285750" algn="just">
              <a:buFontTx/>
              <a:buChar char="-"/>
            </a:pPr>
            <a:r>
              <a:rPr lang="fr-FR" dirty="0" smtClean="0">
                <a:latin typeface="Verdana" panose="020B0604030504040204" pitchFamily="34" charset="0"/>
              </a:rPr>
              <a:t>7.5 </a:t>
            </a:r>
            <a:r>
              <a:rPr lang="fr-FR" dirty="0">
                <a:latin typeface="Verdana" panose="020B0604030504040204" pitchFamily="34" charset="0"/>
              </a:rPr>
              <a:t>degrés ouverte à l’avant type Charolais </a:t>
            </a:r>
            <a:endParaRPr lang="fr-FR" dirty="0" smtClean="0">
              <a:latin typeface="Verdana" panose="020B0604030504040204" pitchFamily="34" charset="0"/>
            </a:endParaRPr>
          </a:p>
          <a:p>
            <a:pPr marL="285750" indent="-285750" algn="just">
              <a:buFontTx/>
              <a:buChar char="-"/>
            </a:pPr>
            <a:endParaRPr lang="fr-FR" dirty="0">
              <a:latin typeface="Verdana" panose="020B0604030504040204" pitchFamily="34" charset="0"/>
            </a:endParaRPr>
          </a:p>
          <a:p>
            <a:pPr algn="just"/>
            <a:r>
              <a:rPr lang="fr-FR" b="1" dirty="0">
                <a:latin typeface="Verdana" panose="020B0604030504040204" pitchFamily="34" charset="0"/>
              </a:rPr>
              <a:t>Aiguillage en kit </a:t>
            </a:r>
            <a:endParaRPr lang="fr-FR" dirty="0">
              <a:latin typeface="Verdana" panose="020B0604030504040204" pitchFamily="34" charset="0"/>
            </a:endParaRPr>
          </a:p>
          <a:p>
            <a:pPr algn="just"/>
            <a:r>
              <a:rPr lang="fr-FR" dirty="0">
                <a:latin typeface="Verdana" panose="020B0604030504040204" pitchFamily="34" charset="0"/>
              </a:rPr>
              <a:t>Echelle 1/43</a:t>
            </a:r>
            <a:r>
              <a:rPr lang="fr-FR" sz="800" dirty="0">
                <a:latin typeface="Verdana" panose="020B0604030504040204" pitchFamily="34" charset="0"/>
              </a:rPr>
              <a:t>ème</a:t>
            </a:r>
            <a:r>
              <a:rPr lang="fr-FR" dirty="0">
                <a:latin typeface="Verdana" panose="020B0604030504040204" pitchFamily="34" charset="0"/>
              </a:rPr>
              <a:t>. Code rail 125 Vignole, rayon 2.50m, gauche ou droit tg13. </a:t>
            </a:r>
          </a:p>
          <a:p>
            <a:pPr algn="just"/>
            <a:r>
              <a:rPr lang="fr-FR" dirty="0">
                <a:latin typeface="Verdana" panose="020B0604030504040204" pitchFamily="34" charset="0"/>
              </a:rPr>
              <a:t>80 pièces bronze et 300 tirefonds. </a:t>
            </a:r>
          </a:p>
          <a:p>
            <a:pPr algn="just"/>
            <a:r>
              <a:rPr lang="de-DE" dirty="0" err="1">
                <a:latin typeface="Verdana" panose="020B0604030504040204" pitchFamily="34" charset="0"/>
              </a:rPr>
              <a:t>Gauche</a:t>
            </a:r>
            <a:r>
              <a:rPr lang="de-DE" dirty="0">
                <a:latin typeface="Verdana" panose="020B0604030504040204" pitchFamily="34" charset="0"/>
              </a:rPr>
              <a:t> </a:t>
            </a:r>
            <a:r>
              <a:rPr lang="de-DE" dirty="0" err="1">
                <a:latin typeface="Verdana" panose="020B0604030504040204" pitchFamily="34" charset="0"/>
              </a:rPr>
              <a:t>ref</a:t>
            </a:r>
            <a:r>
              <a:rPr lang="de-DE" dirty="0">
                <a:latin typeface="Verdana" panose="020B0604030504040204" pitchFamily="34" charset="0"/>
              </a:rPr>
              <a:t>. ag250g, </a:t>
            </a:r>
            <a:r>
              <a:rPr lang="de-DE" dirty="0" err="1">
                <a:latin typeface="Verdana" panose="020B0604030504040204" pitchFamily="34" charset="0"/>
              </a:rPr>
              <a:t>droit</a:t>
            </a:r>
            <a:r>
              <a:rPr lang="de-DE" dirty="0">
                <a:latin typeface="Verdana" panose="020B0604030504040204" pitchFamily="34" charset="0"/>
              </a:rPr>
              <a:t> </a:t>
            </a:r>
            <a:r>
              <a:rPr lang="de-DE" dirty="0" err="1">
                <a:latin typeface="Verdana" panose="020B0604030504040204" pitchFamily="34" charset="0"/>
              </a:rPr>
              <a:t>ref</a:t>
            </a:r>
            <a:r>
              <a:rPr lang="de-DE" dirty="0">
                <a:latin typeface="Verdana" panose="020B0604030504040204" pitchFamily="34" charset="0"/>
              </a:rPr>
              <a:t>. ag250d </a:t>
            </a:r>
            <a:endParaRPr lang="fr-FR" dirty="0"/>
          </a:p>
        </p:txBody>
      </p:sp>
      <p:pic>
        <p:nvPicPr>
          <p:cNvPr id="6" name="Image 5"/>
          <p:cNvPicPr>
            <a:picLocks noChangeAspect="1"/>
          </p:cNvPicPr>
          <p:nvPr/>
        </p:nvPicPr>
        <p:blipFill>
          <a:blip r:embed="rId2"/>
          <a:stretch>
            <a:fillRect/>
          </a:stretch>
        </p:blipFill>
        <p:spPr>
          <a:xfrm>
            <a:off x="6553200" y="764704"/>
            <a:ext cx="2469018" cy="558876"/>
          </a:xfrm>
          <a:prstGeom prst="rect">
            <a:avLst/>
          </a:prstGeom>
        </p:spPr>
      </p:pic>
    </p:spTree>
    <p:extLst>
      <p:ext uri="{BB962C8B-B14F-4D97-AF65-F5344CB8AC3E}">
        <p14:creationId xmlns:p14="http://schemas.microsoft.com/office/powerpoint/2010/main" val="25460900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72</a:t>
            </a:fld>
            <a:endParaRPr lang="fr-FR" dirty="0"/>
          </a:p>
        </p:txBody>
      </p:sp>
      <p:pic>
        <p:nvPicPr>
          <p:cNvPr id="4" name="Image 3"/>
          <p:cNvPicPr>
            <a:picLocks noChangeAspect="1"/>
          </p:cNvPicPr>
          <p:nvPr/>
        </p:nvPicPr>
        <p:blipFill>
          <a:blip r:embed="rId2"/>
          <a:stretch>
            <a:fillRect/>
          </a:stretch>
        </p:blipFill>
        <p:spPr>
          <a:xfrm>
            <a:off x="650331" y="471283"/>
            <a:ext cx="7843339" cy="5885067"/>
          </a:xfrm>
          <a:prstGeom prst="rect">
            <a:avLst/>
          </a:prstGeom>
        </p:spPr>
      </p:pic>
    </p:spTree>
    <p:extLst>
      <p:ext uri="{BB962C8B-B14F-4D97-AF65-F5344CB8AC3E}">
        <p14:creationId xmlns:p14="http://schemas.microsoft.com/office/powerpoint/2010/main" val="2304857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73</a:t>
            </a:fld>
            <a:endParaRPr lang="fr-FR" dirty="0"/>
          </a:p>
        </p:txBody>
      </p:sp>
      <p:pic>
        <p:nvPicPr>
          <p:cNvPr id="4" name="Image 3"/>
          <p:cNvPicPr>
            <a:picLocks noChangeAspect="1"/>
          </p:cNvPicPr>
          <p:nvPr/>
        </p:nvPicPr>
        <p:blipFill>
          <a:blip r:embed="rId2"/>
          <a:stretch>
            <a:fillRect/>
          </a:stretch>
        </p:blipFill>
        <p:spPr>
          <a:xfrm>
            <a:off x="2267744" y="241804"/>
            <a:ext cx="4971419" cy="6479671"/>
          </a:xfrm>
          <a:prstGeom prst="rect">
            <a:avLst/>
          </a:prstGeom>
        </p:spPr>
      </p:pic>
    </p:spTree>
    <p:extLst>
      <p:ext uri="{BB962C8B-B14F-4D97-AF65-F5344CB8AC3E}">
        <p14:creationId xmlns:p14="http://schemas.microsoft.com/office/powerpoint/2010/main" val="27890153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74</a:t>
            </a:fld>
            <a:endParaRPr lang="fr-FR" dirty="0"/>
          </a:p>
        </p:txBody>
      </p:sp>
      <p:grpSp>
        <p:nvGrpSpPr>
          <p:cNvPr id="9" name="Group 4"/>
          <p:cNvGrpSpPr>
            <a:grpSpLocks noChangeAspect="1"/>
          </p:cNvGrpSpPr>
          <p:nvPr/>
        </p:nvGrpSpPr>
        <p:grpSpPr bwMode="auto">
          <a:xfrm>
            <a:off x="539750" y="333375"/>
            <a:ext cx="7904163" cy="5903913"/>
            <a:chOff x="340" y="210"/>
            <a:chExt cx="4979" cy="3719"/>
          </a:xfrm>
        </p:grpSpPr>
        <p:sp>
          <p:nvSpPr>
            <p:cNvPr id="10" name="AutoShape 3"/>
            <p:cNvSpPr>
              <a:spLocks noChangeAspect="1" noChangeArrowheads="1" noTextEdit="1"/>
            </p:cNvSpPr>
            <p:nvPr/>
          </p:nvSpPr>
          <p:spPr bwMode="auto">
            <a:xfrm>
              <a:off x="340" y="210"/>
              <a:ext cx="4979" cy="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 y="210"/>
              <a:ext cx="4987" cy="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177257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7643" y="1412638"/>
            <a:ext cx="6552718" cy="35906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3" name="Rectangle 1"/>
          <p:cNvSpPr/>
          <p:nvPr/>
        </p:nvSpPr>
        <p:spPr>
          <a:xfrm>
            <a:off x="320040" y="764639"/>
            <a:ext cx="8440917" cy="490499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1" compatLnSpc="0">
            <a:spAutoFit/>
          </a:bodyPr>
          <a:lstStyle/>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4400" b="1" i="0" u="none" strike="noStrike" kern="1200" cap="none" spc="0" baseline="0">
                <a:solidFill>
                  <a:srgbClr val="000000"/>
                </a:solidFill>
                <a:uFillTx/>
                <a:latin typeface="Candara" pitchFamily="34"/>
                <a:ea typeface="Microsoft YaHei" pitchFamily="2"/>
                <a:cs typeface="Arial" pitchFamily="34"/>
              </a:rPr>
              <a:t>Idée à quelques uns :</a:t>
            </a:r>
          </a:p>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ndara" pitchFamily="34"/>
                <a:ea typeface="Microsoft YaHei" pitchFamily="2"/>
                <a:cs typeface="Arial" pitchFamily="34"/>
              </a:rPr>
              <a:t>Réaliser des modules individuels pouvant</a:t>
            </a:r>
          </a:p>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ndara" pitchFamily="34"/>
                <a:ea typeface="Microsoft YaHei" pitchFamily="2"/>
                <a:cs typeface="Arial" pitchFamily="34"/>
              </a:rPr>
              <a:t>permettre un principe de continuité sur</a:t>
            </a:r>
          </a:p>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ndara" pitchFamily="34"/>
                <a:ea typeface="Microsoft YaHei" pitchFamily="2"/>
                <a:cs typeface="Arial" pitchFamily="34"/>
              </a:rPr>
              <a:t>une ou deux voies</a:t>
            </a:r>
          </a:p>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ndara" pitchFamily="34"/>
                <a:ea typeface="Microsoft YaHei" pitchFamily="2"/>
                <a:cs typeface="Arial" pitchFamily="34"/>
              </a:rPr>
              <a:t>en utilisant  un standard (existant ou a créer)</a:t>
            </a:r>
          </a:p>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endParaRPr lang="fr-FR" sz="2400" b="1" i="0" u="none" strike="noStrike" kern="1200" cap="none" spc="0" baseline="0">
              <a:solidFill>
                <a:srgbClr val="000000"/>
              </a:solidFill>
              <a:uFillTx/>
              <a:latin typeface="Candara" pitchFamily="34"/>
              <a:ea typeface="Microsoft YaHei" pitchFamily="2"/>
              <a:cs typeface="Arial" pitchFamily="34"/>
            </a:endParaRPr>
          </a:p>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ndara" pitchFamily="34"/>
                <a:ea typeface="Microsoft YaHei" pitchFamily="2"/>
                <a:cs typeface="Arial" pitchFamily="34"/>
              </a:rPr>
              <a:t>Afin, lors de la réunion des constructeurs, d’avoir une longueur</a:t>
            </a:r>
          </a:p>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ndara" pitchFamily="34"/>
                <a:ea typeface="Microsoft YaHei" pitchFamily="2"/>
                <a:cs typeface="Arial" pitchFamily="34"/>
              </a:rPr>
              <a:t>de voie conséquente pour rouler dans un décor</a:t>
            </a:r>
            <a:r>
              <a:rPr lang="fr-FR" sz="2400" b="1" i="0" u="none" strike="sngStrike" kern="1200" cap="none" spc="0" baseline="0">
                <a:solidFill>
                  <a:srgbClr val="000000"/>
                </a:solidFill>
                <a:uFillTx/>
                <a:latin typeface="Candara" pitchFamily="34"/>
                <a:ea typeface="Microsoft YaHei" pitchFamily="2"/>
                <a:cs typeface="Arial" pitchFamily="34"/>
              </a:rPr>
              <a:t>s</a:t>
            </a:r>
          </a:p>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andara" pitchFamily="34"/>
                <a:ea typeface="Microsoft YaHei" pitchFamily="2"/>
                <a:cs typeface="Arial" pitchFamily="34"/>
              </a:rPr>
              <a:t>Et permettre d’être présent sur des expos</a:t>
            </a:r>
          </a:p>
        </p:txBody>
      </p:sp>
      <p:sp>
        <p:nvSpPr>
          <p:cNvPr id="4" name="Espace réservé de la date 5"/>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E458A63-A41C-4F53-9402-FAA8739709C9}"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5"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ADE389-CB0C-4298-89E4-E045A6DBC7F3}" type="slidenum">
              <a:t>75</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6" name="Rectangle 6"/>
          <p:cNvSpPr/>
          <p:nvPr/>
        </p:nvSpPr>
        <p:spPr>
          <a:xfrm>
            <a:off x="2308677" y="120956"/>
            <a:ext cx="4169161" cy="5169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1" compatLnSpc="0">
            <a:spAutoFit/>
          </a:bodyPr>
          <a:lstStyle/>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000000"/>
                </a:solidFill>
                <a:uFillTx/>
                <a:latin typeface="Candara" pitchFamily="34"/>
                <a:ea typeface="Microsoft YaHei" pitchFamily="2"/>
                <a:cs typeface="Arial" pitchFamily="34"/>
              </a:rPr>
              <a:t>MODULES STANDARDISES</a:t>
            </a:r>
          </a:p>
        </p:txBody>
      </p:sp>
    </p:spTree>
    <p:extLst>
      <p:ext uri="{BB962C8B-B14F-4D97-AF65-F5344CB8AC3E}">
        <p14:creationId xmlns:p14="http://schemas.microsoft.com/office/powerpoint/2010/main" val="3549802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noAutofit/>
          </a:bodyPr>
          <a:lstStyle/>
          <a:p>
            <a:pPr lvl="0"/>
            <a:r>
              <a:rPr lang="fr-FR" sz="3200" b="1" dirty="0"/>
              <a:t>PROJET </a:t>
            </a:r>
            <a:r>
              <a:rPr lang="fr-FR" sz="3200" b="1" dirty="0" smtClean="0"/>
              <a:t>MODULE</a:t>
            </a:r>
            <a:r>
              <a:rPr lang="fr-FR" sz="3200" b="1" dirty="0"/>
              <a:t/>
            </a:r>
            <a:br>
              <a:rPr lang="fr-FR" sz="3200" b="1" dirty="0"/>
            </a:br>
            <a:endParaRPr lang="fr-FR" sz="3200" b="1" dirty="0"/>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981F0C-4430-4DA7-AADE-C2E5E10C7DE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9E8B9-AFFF-45C5-8BD1-10EA2FC393ED}" type="slidenum">
              <a:t>76</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5" name="Rectangle 2"/>
          <p:cNvSpPr/>
          <p:nvPr/>
        </p:nvSpPr>
        <p:spPr>
          <a:xfrm>
            <a:off x="683642" y="1989002"/>
            <a:ext cx="9143643" cy="35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1440" tIns="45720" rIns="91440" bIns="45720" anchor="ctr"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8" name="Rectangle 7"/>
          <p:cNvSpPr/>
          <p:nvPr/>
        </p:nvSpPr>
        <p:spPr>
          <a:xfrm>
            <a:off x="457200" y="816537"/>
            <a:ext cx="8146891" cy="5539978"/>
          </a:xfrm>
          <a:prstGeom prst="rect">
            <a:avLst/>
          </a:prstGeom>
        </p:spPr>
        <p:txBody>
          <a:bodyPr wrap="square">
            <a:spAutoFit/>
          </a:bodyPr>
          <a:lstStyle/>
          <a:p>
            <a:pPr algn="just">
              <a:spcAft>
                <a:spcPts val="0"/>
              </a:spcAft>
            </a:pPr>
            <a:r>
              <a:rPr lang="fr-FR" sz="1400" b="1" u="sng" dirty="0">
                <a:latin typeface="Candara" panose="020E0502030303020204" pitchFamily="34" charset="0"/>
                <a:ea typeface="Calibri" panose="020F0502020204030204" pitchFamily="34" charset="0"/>
                <a:cs typeface="Times New Roman" panose="02020603050405020304" pitchFamily="18" charset="0"/>
              </a:rPr>
              <a:t>Concept double voie</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fr-FR" sz="1400" dirty="0">
                <a:latin typeface="Candara" panose="020E0502030303020204" pitchFamily="34" charset="0"/>
                <a:ea typeface="Calibri" panose="020F0502020204030204" pitchFamily="34" charset="0"/>
              </a:rPr>
              <a:t>Une voie analogique voie de devant </a:t>
            </a:r>
            <a:endParaRPr lang="fr-FR" sz="1400" dirty="0">
              <a:latin typeface="Times New Roman" panose="02020603050405020304" pitchFamily="18" charset="0"/>
              <a:ea typeface="Calibri" panose="020F0502020204030204" pitchFamily="34" charset="0"/>
            </a:endParaRPr>
          </a:p>
          <a:p>
            <a:pPr>
              <a:spcAft>
                <a:spcPts val="0"/>
              </a:spcAft>
            </a:pPr>
            <a:r>
              <a:rPr lang="fr-FR" sz="1400" dirty="0">
                <a:latin typeface="Candara" panose="020E0502030303020204" pitchFamily="34" charset="0"/>
                <a:ea typeface="Calibri" panose="020F0502020204030204" pitchFamily="34" charset="0"/>
              </a:rPr>
              <a:t>Une oie numérique voie celle du deuxième plan.</a:t>
            </a:r>
            <a:endParaRPr lang="fr-FR" sz="1400" dirty="0">
              <a:latin typeface="Times New Roman" panose="02020603050405020304" pitchFamily="18" charset="0"/>
              <a:ea typeface="Calibri" panose="020F0502020204030204" pitchFamily="34" charset="0"/>
            </a:endParaRPr>
          </a:p>
          <a:p>
            <a:pPr>
              <a:spcAft>
                <a:spcPts val="0"/>
              </a:spcAft>
            </a:pPr>
            <a:r>
              <a:rPr lang="fr-FR" sz="1400" b="1" dirty="0">
                <a:latin typeface="Candara" panose="020E0502030303020204" pitchFamily="34" charset="0"/>
                <a:ea typeface="Calibri" panose="020F0502020204030204" pitchFamily="34" charset="0"/>
              </a:rPr>
              <a:t> </a:t>
            </a:r>
            <a:endParaRPr lang="fr-FR" sz="1400" dirty="0">
              <a:latin typeface="Times New Roman" panose="02020603050405020304" pitchFamily="18" charset="0"/>
              <a:ea typeface="Calibri" panose="020F0502020204030204" pitchFamily="34" charset="0"/>
            </a:endParaRPr>
          </a:p>
          <a:p>
            <a:pPr>
              <a:spcAft>
                <a:spcPts val="0"/>
              </a:spcAft>
            </a:pPr>
            <a:r>
              <a:rPr lang="fr-FR" sz="1400" b="1" u="sng" dirty="0">
                <a:latin typeface="Candara" panose="020E0502030303020204" pitchFamily="34" charset="0"/>
                <a:ea typeface="Calibri" panose="020F0502020204030204" pitchFamily="34" charset="0"/>
              </a:rPr>
              <a:t>Dimension</a:t>
            </a:r>
            <a:r>
              <a:rPr lang="fr-FR" sz="1400" b="1" dirty="0">
                <a:latin typeface="Candara" panose="020E0502030303020204" pitchFamily="34" charset="0"/>
                <a:ea typeface="Calibri" panose="020F0502020204030204" pitchFamily="34" charset="0"/>
              </a:rPr>
              <a:t>s du module</a:t>
            </a:r>
            <a:endParaRPr lang="fr-FR" sz="1400" dirty="0">
              <a:latin typeface="Times New Roman" panose="02020603050405020304" pitchFamily="18" charset="0"/>
              <a:ea typeface="Calibri" panose="020F0502020204030204" pitchFamily="34" charset="0"/>
            </a:endParaRPr>
          </a:p>
          <a:p>
            <a:pPr>
              <a:spcAft>
                <a:spcPts val="0"/>
              </a:spcAft>
              <a:tabLst>
                <a:tab pos="3375025" algn="ctr"/>
              </a:tabLst>
            </a:pPr>
            <a:r>
              <a:rPr lang="fr-FR" sz="1400" dirty="0">
                <a:latin typeface="Candara" panose="020E0502030303020204" pitchFamily="34" charset="0"/>
                <a:ea typeface="Calibri" panose="020F0502020204030204" pitchFamily="34" charset="0"/>
              </a:rPr>
              <a:t>Largeur 620 mm,	</a:t>
            </a:r>
            <a:endParaRPr lang="fr-FR" sz="1400" dirty="0">
              <a:latin typeface="Times New Roman" panose="02020603050405020304" pitchFamily="18" charset="0"/>
              <a:ea typeface="Calibri" panose="020F0502020204030204" pitchFamily="34" charset="0"/>
            </a:endParaRPr>
          </a:p>
          <a:p>
            <a:pPr>
              <a:spcAft>
                <a:spcPts val="0"/>
              </a:spcAft>
            </a:pPr>
            <a:r>
              <a:rPr lang="fr-FR" sz="1400" dirty="0">
                <a:latin typeface="Candara" panose="020E0502030303020204" pitchFamily="34" charset="0"/>
                <a:ea typeface="Calibri" panose="020F0502020204030204" pitchFamily="34" charset="0"/>
              </a:rPr>
              <a:t>Longueur 915 mm,</a:t>
            </a:r>
            <a:endParaRPr lang="fr-FR" sz="1400" dirty="0">
              <a:latin typeface="Times New Roman" panose="02020603050405020304" pitchFamily="18" charset="0"/>
              <a:ea typeface="Calibri" panose="020F0502020204030204" pitchFamily="34" charset="0"/>
            </a:endParaRPr>
          </a:p>
          <a:p>
            <a:pPr>
              <a:spcAft>
                <a:spcPts val="0"/>
              </a:spcAft>
            </a:pPr>
            <a:r>
              <a:rPr lang="fr-FR" sz="1400" dirty="0">
                <a:latin typeface="Candara" panose="020E0502030303020204" pitchFamily="34" charset="0"/>
                <a:ea typeface="Calibri" panose="020F0502020204030204" pitchFamily="34" charset="0"/>
              </a:rPr>
              <a:t>Hauteur 150 mm,</a:t>
            </a:r>
            <a:endParaRPr lang="fr-FR" sz="1400" dirty="0">
              <a:latin typeface="Times New Roman" panose="02020603050405020304" pitchFamily="18" charset="0"/>
              <a:ea typeface="Calibri" panose="020F0502020204030204" pitchFamily="34" charset="0"/>
            </a:endParaRPr>
          </a:p>
          <a:p>
            <a:pPr>
              <a:spcAft>
                <a:spcPts val="0"/>
              </a:spcAft>
            </a:pPr>
            <a:r>
              <a:rPr lang="fr-FR" sz="1400" dirty="0">
                <a:latin typeface="Candara" panose="020E0502030303020204" pitchFamily="34" charset="0"/>
                <a:ea typeface="Calibri" panose="020F0502020204030204" pitchFamily="34" charset="0"/>
              </a:rPr>
              <a:t>Plaque de fond de décor 915mm x 600mm (150 +450mm) elle sera peinte en bleu ciel.</a:t>
            </a:r>
            <a:endParaRPr lang="fr-FR" sz="1400" dirty="0">
              <a:latin typeface="Times New Roman" panose="02020603050405020304" pitchFamily="18" charset="0"/>
              <a:ea typeface="Calibri" panose="020F0502020204030204" pitchFamily="34" charset="0"/>
            </a:endParaRPr>
          </a:p>
          <a:p>
            <a:pPr>
              <a:spcAft>
                <a:spcPts val="0"/>
              </a:spcAft>
            </a:pPr>
            <a:r>
              <a:rPr lang="fr-FR" sz="1400" dirty="0">
                <a:latin typeface="Candara" panose="020E0502030303020204" pitchFamily="34" charset="0"/>
                <a:ea typeface="Calibri" panose="020F0502020204030204" pitchFamily="34" charset="0"/>
              </a:rPr>
              <a:t> </a:t>
            </a:r>
            <a:endParaRPr lang="fr-FR" sz="1400" dirty="0">
              <a:latin typeface="Times New Roman" panose="02020603050405020304" pitchFamily="18" charset="0"/>
              <a:ea typeface="Calibri" panose="020F0502020204030204" pitchFamily="34" charset="0"/>
            </a:endParaRPr>
          </a:p>
          <a:p>
            <a:pPr>
              <a:spcAft>
                <a:spcPts val="0"/>
              </a:spcAft>
            </a:pPr>
            <a:r>
              <a:rPr lang="fr-FR" sz="1400" b="1" u="sng" dirty="0">
                <a:latin typeface="Candara" panose="020E0502030303020204" pitchFamily="34" charset="0"/>
                <a:ea typeface="Calibri" panose="020F0502020204030204" pitchFamily="34" charset="0"/>
              </a:rPr>
              <a:t>Interface</a:t>
            </a:r>
            <a:endParaRPr lang="fr-FR" sz="1400" dirty="0">
              <a:latin typeface="Times New Roman" panose="02020603050405020304" pitchFamily="18" charset="0"/>
              <a:ea typeface="Calibri" panose="020F0502020204030204" pitchFamily="34" charset="0"/>
            </a:endParaRPr>
          </a:p>
          <a:p>
            <a:pPr>
              <a:spcAft>
                <a:spcPts val="0"/>
              </a:spcAft>
            </a:pPr>
            <a:r>
              <a:rPr lang="fr-FR" sz="1400" dirty="0">
                <a:latin typeface="Candara" panose="020E0502030303020204" pitchFamily="34" charset="0"/>
                <a:ea typeface="Calibri" panose="020F0502020204030204" pitchFamily="34" charset="0"/>
              </a:rPr>
              <a:t>Un interface, format 62 x 142 en aluminium est à l’étude.  Il sera positionné de chaque cote du module, la plate-forme support de voie viendra du dessus à ras de la plaque interface,</a:t>
            </a:r>
            <a:endParaRPr lang="fr-FR" sz="1400" dirty="0">
              <a:latin typeface="Times New Roman" panose="02020603050405020304" pitchFamily="18" charset="0"/>
              <a:ea typeface="Calibri" panose="020F0502020204030204" pitchFamily="34" charset="0"/>
            </a:endParaRPr>
          </a:p>
          <a:p>
            <a:pPr>
              <a:spcAft>
                <a:spcPts val="0"/>
              </a:spcAft>
            </a:pPr>
            <a:r>
              <a:rPr lang="fr-FR" sz="1400" dirty="0">
                <a:latin typeface="Candara" panose="020E0502030303020204" pitchFamily="34" charset="0"/>
                <a:ea typeface="Calibri" panose="020F0502020204030204" pitchFamily="34" charset="0"/>
              </a:rPr>
              <a:t>Il comprendra deux fixations et deux positionnements inter modulaire,</a:t>
            </a:r>
            <a:endParaRPr lang="fr-FR" sz="1400" dirty="0">
              <a:latin typeface="Times New Roman" panose="02020603050405020304" pitchFamily="18" charset="0"/>
              <a:ea typeface="Calibri" panose="020F0502020204030204" pitchFamily="34" charset="0"/>
            </a:endParaRPr>
          </a:p>
          <a:p>
            <a:pPr>
              <a:spcAft>
                <a:spcPts val="0"/>
              </a:spcAft>
            </a:pPr>
            <a:r>
              <a:rPr lang="fr-FR" sz="1400" dirty="0">
                <a:latin typeface="Candara" panose="020E0502030303020204" pitchFamily="34" charset="0"/>
                <a:ea typeface="Calibri" panose="020F0502020204030204" pitchFamily="34" charset="0"/>
              </a:rPr>
              <a:t>Il sera percé afin de le fixer au module,</a:t>
            </a:r>
            <a:endParaRPr lang="fr-FR" sz="1400" dirty="0">
              <a:latin typeface="Times New Roman" panose="02020603050405020304" pitchFamily="18" charset="0"/>
              <a:ea typeface="Calibri" panose="020F0502020204030204" pitchFamily="34" charset="0"/>
            </a:endParaRPr>
          </a:p>
          <a:p>
            <a:pPr>
              <a:spcAft>
                <a:spcPts val="0"/>
              </a:spcAft>
            </a:pPr>
            <a:r>
              <a:rPr lang="fr-FR" sz="1400" dirty="0">
                <a:latin typeface="Candara" panose="020E0502030303020204" pitchFamily="34" charset="0"/>
                <a:ea typeface="Calibri" panose="020F0502020204030204" pitchFamily="34" charset="0"/>
              </a:rPr>
              <a:t>Il comprendra des repères pour le positionnement de la  voie,</a:t>
            </a:r>
            <a:endParaRPr lang="fr-FR" sz="1400" dirty="0">
              <a:latin typeface="Times New Roman" panose="02020603050405020304" pitchFamily="18" charset="0"/>
              <a:ea typeface="Calibri" panose="020F0502020204030204" pitchFamily="34" charset="0"/>
            </a:endParaRPr>
          </a:p>
          <a:p>
            <a:pPr algn="just">
              <a:spcAft>
                <a:spcPts val="0"/>
              </a:spcAft>
            </a:pPr>
            <a:r>
              <a:rPr lang="fr-FR" sz="1400" dirty="0">
                <a:latin typeface="Candara" panose="020E0502030303020204" pitchFamily="34" charset="0"/>
                <a:ea typeface="Calibri" panose="020F0502020204030204" pitchFamily="34" charset="0"/>
                <a:cs typeface="Times New Roman" panose="02020603050405020304" pitchFamily="18" charset="0"/>
              </a:rPr>
              <a:t>Un gabarit permettant le  positionnement précis des voies sur le module va être réalisé et sera fournis dans le package ADZ.</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fr-FR" sz="1400" dirty="0">
                <a:latin typeface="Candara" panose="020E050203030302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fr-FR" sz="1400" b="1" u="sng" dirty="0">
                <a:latin typeface="Candara" panose="020E0502030303020204" pitchFamily="34" charset="0"/>
                <a:ea typeface="Calibri" panose="020F0502020204030204" pitchFamily="34" charset="0"/>
              </a:rPr>
              <a:t>Bois</a:t>
            </a:r>
            <a:endParaRPr lang="fr-FR" sz="1400" dirty="0">
              <a:latin typeface="Times New Roman" panose="02020603050405020304" pitchFamily="18" charset="0"/>
              <a:ea typeface="Calibri" panose="020F0502020204030204" pitchFamily="34" charset="0"/>
            </a:endParaRPr>
          </a:p>
          <a:p>
            <a:pPr>
              <a:spcAft>
                <a:spcPts val="0"/>
              </a:spcAft>
            </a:pPr>
            <a:r>
              <a:rPr lang="fr-FR" sz="1400" dirty="0">
                <a:latin typeface="Candara" panose="020E0502030303020204" pitchFamily="34" charset="0"/>
                <a:ea typeface="Calibri" panose="020F0502020204030204" pitchFamily="34" charset="0"/>
              </a:rPr>
              <a:t>La plate-forme  en bouleau multiplie format 620 mm x915mm  épaisseurs 8mm,</a:t>
            </a:r>
            <a:endParaRPr lang="fr-FR" sz="1400" dirty="0">
              <a:latin typeface="Times New Roman" panose="02020603050405020304" pitchFamily="18" charset="0"/>
              <a:ea typeface="Calibri" panose="020F0502020204030204" pitchFamily="34" charset="0"/>
            </a:endParaRPr>
          </a:p>
          <a:p>
            <a:pPr>
              <a:spcAft>
                <a:spcPts val="0"/>
              </a:spcAft>
            </a:pPr>
            <a:r>
              <a:rPr lang="fr-FR" sz="1400" dirty="0">
                <a:latin typeface="Candara" panose="020E0502030303020204" pitchFamily="34" charset="0"/>
                <a:ea typeface="Calibri" panose="020F0502020204030204" pitchFamily="34" charset="0"/>
              </a:rPr>
              <a:t>Plaque verticale en bouleau multiplie devant format 915mm x 142mm, épaisseurs 15 mm,</a:t>
            </a:r>
            <a:endParaRPr lang="fr-FR" sz="1400" dirty="0">
              <a:latin typeface="Times New Roman" panose="02020603050405020304" pitchFamily="18" charset="0"/>
              <a:ea typeface="Calibri" panose="020F0502020204030204" pitchFamily="34" charset="0"/>
            </a:endParaRPr>
          </a:p>
          <a:p>
            <a:pPr>
              <a:spcAft>
                <a:spcPts val="0"/>
              </a:spcAft>
            </a:pPr>
            <a:r>
              <a:rPr lang="fr-FR" sz="1400" dirty="0">
                <a:latin typeface="Candara" panose="020E0502030303020204" pitchFamily="34" charset="0"/>
                <a:ea typeface="Calibri" panose="020F0502020204030204" pitchFamily="34" charset="0"/>
              </a:rPr>
              <a:t>Plaque arrière en bouleau multiplie des interfaces 620mm x 142mm, épaisseur 15mm,</a:t>
            </a:r>
            <a:endParaRPr lang="fr-FR" sz="1400" dirty="0">
              <a:latin typeface="Times New Roman" panose="02020603050405020304" pitchFamily="18" charset="0"/>
              <a:ea typeface="Calibri" panose="020F0502020204030204" pitchFamily="34" charset="0"/>
            </a:endParaRPr>
          </a:p>
          <a:p>
            <a:pPr>
              <a:spcAft>
                <a:spcPts val="0"/>
              </a:spcAft>
            </a:pPr>
            <a:r>
              <a:rPr lang="fr-FR" sz="1400" dirty="0">
                <a:latin typeface="Candara" panose="020E0502030303020204" pitchFamily="34" charset="0"/>
                <a:ea typeface="Calibri" panose="020F0502020204030204" pitchFamily="34" charset="0"/>
              </a:rPr>
              <a:t>Deux renforts raidisseurs sous voies tasseau de longueur  869 mm x  142mm, épaisseur 15mm.</a:t>
            </a:r>
            <a:endParaRPr lang="fr-FR" sz="1400" dirty="0">
              <a:latin typeface="Times New Roman" panose="02020603050405020304" pitchFamily="18" charset="0"/>
              <a:ea typeface="Calibri" panose="020F0502020204030204" pitchFamily="34" charset="0"/>
            </a:endParaRPr>
          </a:p>
          <a:p>
            <a:pPr>
              <a:spcAft>
                <a:spcPts val="0"/>
              </a:spcAft>
            </a:pPr>
            <a:r>
              <a:rPr lang="fr-FR" dirty="0">
                <a:latin typeface="Candara" panose="020E0502030303020204" pitchFamily="34" charset="0"/>
                <a:ea typeface="Calibri" panose="020F0502020204030204" pitchFamily="34" charset="0"/>
              </a:rPr>
              <a:t> </a:t>
            </a:r>
            <a:endParaRPr lang="fr-FR"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95358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77</a:t>
            </a:fld>
            <a:endParaRPr lang="fr-FR" dirty="0"/>
          </a:p>
        </p:txBody>
      </p:sp>
      <p:sp>
        <p:nvSpPr>
          <p:cNvPr id="5" name="Rectangle 4"/>
          <p:cNvSpPr/>
          <p:nvPr/>
        </p:nvSpPr>
        <p:spPr>
          <a:xfrm>
            <a:off x="179512" y="178485"/>
            <a:ext cx="7884368" cy="954107"/>
          </a:xfrm>
          <a:prstGeom prst="rect">
            <a:avLst/>
          </a:prstGeom>
        </p:spPr>
        <p:txBody>
          <a:bodyPr wrap="square">
            <a:spAutoFit/>
          </a:bodyPr>
          <a:lstStyle/>
          <a:p>
            <a:pPr algn="ctr"/>
            <a:r>
              <a:rPr lang="fr-FR" sz="2800" b="1" dirty="0"/>
              <a:t>PROJET MODULE</a:t>
            </a:r>
            <a:br>
              <a:rPr lang="fr-FR" sz="2800" b="1" dirty="0"/>
            </a:br>
            <a:endParaRPr lang="fr-FR" sz="2800" b="1" dirty="0"/>
          </a:p>
        </p:txBody>
      </p:sp>
      <p:sp>
        <p:nvSpPr>
          <p:cNvPr id="6" name="Rectangle 5"/>
          <p:cNvSpPr/>
          <p:nvPr/>
        </p:nvSpPr>
        <p:spPr>
          <a:xfrm>
            <a:off x="971600" y="838295"/>
            <a:ext cx="7308304" cy="5078313"/>
          </a:xfrm>
          <a:prstGeom prst="rect">
            <a:avLst/>
          </a:prstGeom>
        </p:spPr>
        <p:txBody>
          <a:bodyPr wrap="square">
            <a:spAutoFit/>
          </a:bodyPr>
          <a:lstStyle/>
          <a:p>
            <a:pPr>
              <a:spcAft>
                <a:spcPts val="0"/>
              </a:spcAft>
            </a:pPr>
            <a:r>
              <a:rPr lang="fr-FR" b="1" u="sng" dirty="0">
                <a:latin typeface="Candara" panose="020E0502030303020204" pitchFamily="34" charset="0"/>
                <a:ea typeface="Calibri" panose="020F0502020204030204" pitchFamily="34" charset="0"/>
              </a:rPr>
              <a:t>Pieds</a:t>
            </a:r>
            <a:endParaRPr lang="fr-FR" dirty="0">
              <a:latin typeface="Times New Roman" panose="02020603050405020304" pitchFamily="18" charset="0"/>
              <a:ea typeface="Calibri" panose="020F0502020204030204" pitchFamily="34" charset="0"/>
            </a:endParaRPr>
          </a:p>
          <a:p>
            <a:pPr>
              <a:spcAft>
                <a:spcPts val="0"/>
              </a:spcAft>
            </a:pPr>
            <a:r>
              <a:rPr lang="fr-FR" dirty="0">
                <a:latin typeface="Candara" panose="020E0502030303020204" pitchFamily="34" charset="0"/>
                <a:ea typeface="Calibri" panose="020F0502020204030204" pitchFamily="34" charset="0"/>
              </a:rPr>
              <a:t>4 pieds par module, en bois,  longueur 119 </a:t>
            </a:r>
            <a:r>
              <a:rPr lang="fr-FR" dirty="0" err="1">
                <a:latin typeface="Candara" panose="020E0502030303020204" pitchFamily="34" charset="0"/>
                <a:ea typeface="Calibri" panose="020F0502020204030204" pitchFamily="34" charset="0"/>
              </a:rPr>
              <a:t>mm.</a:t>
            </a:r>
            <a:endParaRPr lang="fr-FR" dirty="0">
              <a:latin typeface="Times New Roman" panose="02020603050405020304" pitchFamily="18" charset="0"/>
              <a:ea typeface="Calibri" panose="020F0502020204030204" pitchFamily="34" charset="0"/>
            </a:endParaRPr>
          </a:p>
          <a:p>
            <a:pPr>
              <a:spcAft>
                <a:spcPts val="0"/>
              </a:spcAft>
            </a:pPr>
            <a:r>
              <a:rPr lang="fr-FR" dirty="0">
                <a:latin typeface="Candara" panose="020E0502030303020204" pitchFamily="34" charset="0"/>
                <a:ea typeface="Calibri" panose="020F0502020204030204" pitchFamily="34" charset="0"/>
              </a:rPr>
              <a:t> </a:t>
            </a:r>
            <a:endParaRPr lang="fr-FR" dirty="0">
              <a:latin typeface="Times New Roman" panose="02020603050405020304" pitchFamily="18" charset="0"/>
              <a:ea typeface="Calibri" panose="020F0502020204030204" pitchFamily="34" charset="0"/>
            </a:endParaRPr>
          </a:p>
          <a:p>
            <a:pPr>
              <a:spcAft>
                <a:spcPts val="0"/>
              </a:spcAft>
            </a:pPr>
            <a:r>
              <a:rPr lang="fr-FR" b="1" u="sng" dirty="0">
                <a:latin typeface="Candara" panose="020E0502030303020204" pitchFamily="34" charset="0"/>
                <a:ea typeface="Calibri" panose="020F0502020204030204" pitchFamily="34" charset="0"/>
              </a:rPr>
              <a:t>Socle de maintien des pieds</a:t>
            </a:r>
            <a:endParaRPr lang="fr-FR" dirty="0">
              <a:latin typeface="Times New Roman" panose="02020603050405020304" pitchFamily="18" charset="0"/>
              <a:ea typeface="Calibri" panose="020F0502020204030204" pitchFamily="34" charset="0"/>
            </a:endParaRPr>
          </a:p>
          <a:p>
            <a:pPr>
              <a:spcAft>
                <a:spcPts val="0"/>
              </a:spcAft>
            </a:pPr>
            <a:r>
              <a:rPr lang="fr-FR" dirty="0">
                <a:latin typeface="Candara" panose="020E0502030303020204" pitchFamily="34" charset="0"/>
                <a:ea typeface="Calibri" panose="020F0502020204030204" pitchFamily="34" charset="0"/>
              </a:rPr>
              <a:t>Un prototype à l’étude sur la base d’une plaque acier sur laquelle un profile carré sera soudé. Les tasseaux viendront s’encastrer dans les socles. Un système de verrouillage est a étudier.</a:t>
            </a:r>
            <a:endParaRPr lang="fr-FR" dirty="0">
              <a:latin typeface="Times New Roman" panose="02020603050405020304" pitchFamily="18" charset="0"/>
              <a:ea typeface="Calibri" panose="020F0502020204030204" pitchFamily="34" charset="0"/>
            </a:endParaRPr>
          </a:p>
          <a:p>
            <a:pPr>
              <a:spcAft>
                <a:spcPts val="0"/>
              </a:spcAft>
            </a:pPr>
            <a:r>
              <a:rPr lang="fr-FR" dirty="0">
                <a:latin typeface="Candara" panose="020E0502030303020204" pitchFamily="34" charset="0"/>
                <a:ea typeface="Calibri" panose="020F0502020204030204" pitchFamily="34" charset="0"/>
              </a:rPr>
              <a:t> </a:t>
            </a:r>
            <a:endParaRPr lang="fr-FR" dirty="0">
              <a:latin typeface="Times New Roman" panose="02020603050405020304" pitchFamily="18" charset="0"/>
              <a:ea typeface="Calibri" panose="020F0502020204030204" pitchFamily="34" charset="0"/>
            </a:endParaRPr>
          </a:p>
          <a:p>
            <a:pPr>
              <a:spcAft>
                <a:spcPts val="0"/>
              </a:spcAft>
            </a:pPr>
            <a:r>
              <a:rPr lang="fr-FR" b="1" u="sng" dirty="0">
                <a:latin typeface="Candara" panose="020E0502030303020204" pitchFamily="34" charset="0"/>
                <a:ea typeface="Calibri" panose="020F0502020204030204" pitchFamily="34" charset="0"/>
              </a:rPr>
              <a:t>Câblage</a:t>
            </a:r>
            <a:endParaRPr lang="fr-FR" dirty="0">
              <a:latin typeface="Times New Roman" panose="02020603050405020304" pitchFamily="18" charset="0"/>
              <a:ea typeface="Calibri" panose="020F0502020204030204" pitchFamily="34" charset="0"/>
            </a:endParaRPr>
          </a:p>
          <a:p>
            <a:pPr>
              <a:spcAft>
                <a:spcPts val="0"/>
              </a:spcAft>
            </a:pPr>
            <a:r>
              <a:rPr lang="fr-FR" dirty="0">
                <a:latin typeface="Candara" panose="020E0502030303020204" pitchFamily="34" charset="0"/>
                <a:ea typeface="Calibri" panose="020F0502020204030204" pitchFamily="34" charset="0"/>
              </a:rPr>
              <a:t>2 fils pour la voie analogique voie de devant, </a:t>
            </a:r>
            <a:endParaRPr lang="fr-FR" dirty="0">
              <a:latin typeface="Times New Roman" panose="02020603050405020304" pitchFamily="18" charset="0"/>
              <a:ea typeface="Calibri" panose="020F0502020204030204" pitchFamily="34" charset="0"/>
            </a:endParaRPr>
          </a:p>
          <a:p>
            <a:pPr>
              <a:spcAft>
                <a:spcPts val="0"/>
              </a:spcAft>
            </a:pPr>
            <a:r>
              <a:rPr lang="fr-FR" dirty="0">
                <a:latin typeface="Candara" panose="020E0502030303020204" pitchFamily="34" charset="0"/>
                <a:ea typeface="Calibri" panose="020F0502020204030204" pitchFamily="34" charset="0"/>
              </a:rPr>
              <a:t>2 fils pour la voie numérique voie arrière,</a:t>
            </a:r>
            <a:endParaRPr lang="fr-FR" dirty="0">
              <a:latin typeface="Times New Roman" panose="02020603050405020304" pitchFamily="18" charset="0"/>
              <a:ea typeface="Calibri" panose="020F0502020204030204" pitchFamily="34" charset="0"/>
            </a:endParaRPr>
          </a:p>
          <a:p>
            <a:pPr>
              <a:spcAft>
                <a:spcPts val="0"/>
              </a:spcAft>
            </a:pPr>
            <a:r>
              <a:rPr lang="fr-FR" dirty="0">
                <a:latin typeface="Candara" panose="020E0502030303020204" pitchFamily="34" charset="0"/>
                <a:ea typeface="Calibri" panose="020F0502020204030204" pitchFamily="34" charset="0"/>
              </a:rPr>
              <a:t>2 fils pour les accessoires,</a:t>
            </a:r>
            <a:endParaRPr lang="fr-FR" dirty="0">
              <a:latin typeface="Times New Roman" panose="02020603050405020304" pitchFamily="18" charset="0"/>
              <a:ea typeface="Calibri" panose="020F0502020204030204" pitchFamily="34" charset="0"/>
            </a:endParaRPr>
          </a:p>
          <a:p>
            <a:pPr>
              <a:spcAft>
                <a:spcPts val="0"/>
              </a:spcAft>
            </a:pPr>
            <a:r>
              <a:rPr lang="fr-FR" dirty="0">
                <a:latin typeface="Candara" panose="020E0502030303020204" pitchFamily="34" charset="0"/>
                <a:ea typeface="Calibri" panose="020F0502020204030204" pitchFamily="34" charset="0"/>
              </a:rPr>
              <a:t>Connexion inter modulaire sortie broche de connexion femelle, </a:t>
            </a:r>
            <a:endParaRPr lang="fr-FR" dirty="0">
              <a:latin typeface="Times New Roman" panose="02020603050405020304" pitchFamily="18" charset="0"/>
              <a:ea typeface="Calibri" panose="020F0502020204030204" pitchFamily="34" charset="0"/>
            </a:endParaRPr>
          </a:p>
          <a:p>
            <a:pPr>
              <a:spcAft>
                <a:spcPts val="0"/>
              </a:spcAft>
            </a:pPr>
            <a:r>
              <a:rPr lang="fr-FR" dirty="0">
                <a:latin typeface="Candara" panose="020E0502030303020204" pitchFamily="34" charset="0"/>
                <a:ea typeface="Calibri" panose="020F0502020204030204" pitchFamily="34" charset="0"/>
              </a:rPr>
              <a:t>La jonction entre module sera male/male. </a:t>
            </a:r>
            <a:endParaRPr lang="fr-FR" dirty="0">
              <a:latin typeface="Times New Roman" panose="02020603050405020304" pitchFamily="18" charset="0"/>
              <a:ea typeface="Calibri" panose="020F0502020204030204" pitchFamily="34" charset="0"/>
            </a:endParaRPr>
          </a:p>
          <a:p>
            <a:pPr>
              <a:spcAft>
                <a:spcPts val="0"/>
              </a:spcAft>
            </a:pPr>
            <a:r>
              <a:rPr lang="fr-FR" dirty="0">
                <a:latin typeface="Candara" panose="020E0502030303020204" pitchFamily="34" charset="0"/>
                <a:ea typeface="Calibri" panose="020F0502020204030204" pitchFamily="34" charset="0"/>
              </a:rPr>
              <a:t> </a:t>
            </a:r>
            <a:endParaRPr lang="fr-FR" dirty="0">
              <a:latin typeface="Times New Roman" panose="02020603050405020304" pitchFamily="18" charset="0"/>
              <a:ea typeface="Calibri" panose="020F0502020204030204" pitchFamily="34" charset="0"/>
            </a:endParaRPr>
          </a:p>
          <a:p>
            <a:pPr>
              <a:spcAft>
                <a:spcPts val="0"/>
              </a:spcAft>
            </a:pPr>
            <a:r>
              <a:rPr lang="fr-FR" b="1" u="sng" dirty="0">
                <a:latin typeface="Candara" panose="020E0502030303020204" pitchFamily="34" charset="0"/>
                <a:ea typeface="Calibri" panose="020F0502020204030204" pitchFamily="34" charset="0"/>
              </a:rPr>
              <a:t>Rail  </a:t>
            </a:r>
            <a:endParaRPr lang="fr-FR" dirty="0">
              <a:latin typeface="Times New Roman" panose="02020603050405020304" pitchFamily="18" charset="0"/>
              <a:ea typeface="Calibri" panose="020F0502020204030204" pitchFamily="34" charset="0"/>
            </a:endParaRPr>
          </a:p>
          <a:p>
            <a:pPr>
              <a:spcAft>
                <a:spcPts val="0"/>
              </a:spcAft>
            </a:pPr>
            <a:r>
              <a:rPr lang="fr-FR" dirty="0">
                <a:latin typeface="Candara" panose="020E0502030303020204" pitchFamily="34" charset="0"/>
                <a:ea typeface="Calibri" panose="020F0502020204030204" pitchFamily="34" charset="0"/>
              </a:rPr>
              <a:t>PECO  code 124, cela facilite toutes formes d’installations, aiguilles ou autre.</a:t>
            </a:r>
            <a:endParaRPr lang="fr-FR"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910983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78</a:t>
            </a:fld>
            <a:endParaRPr lang="fr-FR" dirty="0"/>
          </a:p>
        </p:txBody>
      </p:sp>
      <p:sp>
        <p:nvSpPr>
          <p:cNvPr id="4" name="Rectangle 3"/>
          <p:cNvSpPr/>
          <p:nvPr/>
        </p:nvSpPr>
        <p:spPr>
          <a:xfrm>
            <a:off x="107504" y="332656"/>
            <a:ext cx="8172400" cy="830997"/>
          </a:xfrm>
          <a:prstGeom prst="rect">
            <a:avLst/>
          </a:prstGeom>
        </p:spPr>
        <p:txBody>
          <a:bodyPr wrap="square">
            <a:spAutoFit/>
          </a:bodyPr>
          <a:lstStyle/>
          <a:p>
            <a:pPr algn="ctr"/>
            <a:r>
              <a:rPr lang="fr-FR" sz="2400" b="1" dirty="0"/>
              <a:t>PROJET MODULE</a:t>
            </a:r>
            <a:br>
              <a:rPr lang="fr-FR" sz="2400" b="1" dirty="0"/>
            </a:br>
            <a:endParaRPr lang="fr-FR" sz="2400" b="1" dirty="0"/>
          </a:p>
        </p:txBody>
      </p:sp>
      <p:sp>
        <p:nvSpPr>
          <p:cNvPr id="6" name="Rectangle 5"/>
          <p:cNvSpPr/>
          <p:nvPr/>
        </p:nvSpPr>
        <p:spPr>
          <a:xfrm>
            <a:off x="683568" y="2274838"/>
            <a:ext cx="7848872" cy="2246769"/>
          </a:xfrm>
          <a:prstGeom prst="rect">
            <a:avLst/>
          </a:prstGeom>
        </p:spPr>
        <p:txBody>
          <a:bodyPr wrap="square">
            <a:spAutoFit/>
          </a:bodyPr>
          <a:lstStyle/>
          <a:p>
            <a:r>
              <a:rPr lang="fr-FR" sz="2000" b="1" dirty="0" smtClean="0"/>
              <a:t>Package pour un module</a:t>
            </a:r>
          </a:p>
          <a:p>
            <a:endParaRPr lang="fr-FR" sz="2000" b="1" dirty="0"/>
          </a:p>
          <a:p>
            <a:r>
              <a:rPr lang="fr-FR" sz="2000" b="1" dirty="0" smtClean="0"/>
              <a:t>1 Interface male,</a:t>
            </a:r>
          </a:p>
          <a:p>
            <a:r>
              <a:rPr lang="fr-FR" sz="2000" b="1" dirty="0" smtClean="0"/>
              <a:t>1 Interface femelle,</a:t>
            </a:r>
          </a:p>
          <a:p>
            <a:r>
              <a:rPr lang="fr-FR" sz="2000" b="1" dirty="0" smtClean="0"/>
              <a:t>4 Plaques support de pieds 4 pieds réglables,</a:t>
            </a:r>
          </a:p>
          <a:p>
            <a:endParaRPr lang="fr-FR" sz="2000" b="1" dirty="0"/>
          </a:p>
          <a:p>
            <a:r>
              <a:rPr lang="fr-FR" sz="2000" b="1" dirty="0" smtClean="0"/>
              <a:t>Budget</a:t>
            </a:r>
            <a:r>
              <a:rPr lang="fr-FR" sz="2000" b="1" smtClean="0"/>
              <a:t>: 00 €</a:t>
            </a:r>
            <a:r>
              <a:rPr lang="fr-FR" sz="2000" b="1" dirty="0" smtClean="0"/>
              <a:t>.</a:t>
            </a:r>
            <a:endParaRPr lang="fr-FR" sz="2000" b="1" dirty="0"/>
          </a:p>
        </p:txBody>
      </p:sp>
    </p:spTree>
    <p:extLst>
      <p:ext uri="{BB962C8B-B14F-4D97-AF65-F5344CB8AC3E}">
        <p14:creationId xmlns:p14="http://schemas.microsoft.com/office/powerpoint/2010/main" val="38464850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79</a:t>
            </a:fld>
            <a:endParaRPr lang="fr-FR" dirty="0"/>
          </a:p>
        </p:txBody>
      </p:sp>
      <p:sp>
        <p:nvSpPr>
          <p:cNvPr id="4" name="Rectangle 3"/>
          <p:cNvSpPr/>
          <p:nvPr/>
        </p:nvSpPr>
        <p:spPr>
          <a:xfrm>
            <a:off x="683568" y="1286763"/>
            <a:ext cx="7848872" cy="1754326"/>
          </a:xfrm>
          <a:prstGeom prst="rect">
            <a:avLst/>
          </a:prstGeom>
        </p:spPr>
        <p:txBody>
          <a:bodyPr wrap="square">
            <a:spAutoFit/>
          </a:bodyPr>
          <a:lstStyle/>
          <a:p>
            <a:r>
              <a:rPr lang="fr-FR" dirty="0"/>
              <a:t>PLAQUE SUPPORT DES PIEDS DE </a:t>
            </a:r>
            <a:r>
              <a:rPr lang="fr-FR" dirty="0" smtClean="0"/>
              <a:t>MODULES</a:t>
            </a:r>
          </a:p>
          <a:p>
            <a:endParaRPr lang="fr-FR" dirty="0"/>
          </a:p>
          <a:p>
            <a:r>
              <a:rPr lang="fr-FR" dirty="0"/>
              <a:t> Dimensions de la plaque: 150mm de long hauteur 110mm et retour plié sous module de 15mm le tube carré fait 35mm extérieur</a:t>
            </a:r>
          </a:p>
          <a:p>
            <a:r>
              <a:rPr lang="fr-FR" dirty="0"/>
              <a:t>sur le pied tige filetée de 8 fraisée en carré à 6 pour la poignée de réglage (poignée de porte ou de fenêtre) avec rondelle d'arrêt</a:t>
            </a:r>
          </a:p>
        </p:txBody>
      </p:sp>
      <p:sp>
        <p:nvSpPr>
          <p:cNvPr id="6" name="Rectangle 5"/>
          <p:cNvSpPr/>
          <p:nvPr/>
        </p:nvSpPr>
        <p:spPr>
          <a:xfrm>
            <a:off x="1907704" y="332656"/>
            <a:ext cx="4572000" cy="954107"/>
          </a:xfrm>
          <a:prstGeom prst="rect">
            <a:avLst/>
          </a:prstGeom>
        </p:spPr>
        <p:txBody>
          <a:bodyPr>
            <a:spAutoFit/>
          </a:bodyPr>
          <a:lstStyle/>
          <a:p>
            <a:pPr lvl="0" algn="ctr"/>
            <a:r>
              <a:rPr lang="fr-FR" sz="2800" b="1" dirty="0">
                <a:solidFill>
                  <a:prstClr val="black"/>
                </a:solidFill>
              </a:rPr>
              <a:t>PROJET MODULE</a:t>
            </a:r>
            <a:br>
              <a:rPr lang="fr-FR" sz="2800" b="1" dirty="0">
                <a:solidFill>
                  <a:prstClr val="black"/>
                </a:solidFill>
              </a:rPr>
            </a:br>
            <a:endParaRPr lang="fr-FR" sz="2800" b="1" dirty="0">
              <a:solidFill>
                <a:prstClr val="black"/>
              </a:solidFill>
            </a:endParaRPr>
          </a:p>
        </p:txBody>
      </p:sp>
      <p:pic>
        <p:nvPicPr>
          <p:cNvPr id="7" name="Image 6"/>
          <p:cNvPicPr>
            <a:picLocks noChangeAspect="1"/>
          </p:cNvPicPr>
          <p:nvPr/>
        </p:nvPicPr>
        <p:blipFill>
          <a:blip r:embed="rId2"/>
          <a:stretch>
            <a:fillRect/>
          </a:stretch>
        </p:blipFill>
        <p:spPr>
          <a:xfrm>
            <a:off x="0" y="4431582"/>
            <a:ext cx="3237257" cy="2426418"/>
          </a:xfrm>
          <a:prstGeom prst="rect">
            <a:avLst/>
          </a:prstGeom>
        </p:spPr>
      </p:pic>
      <p:pic>
        <p:nvPicPr>
          <p:cNvPr id="9" name="Image 8" descr="C:\Users\lenovo\AppData\Local\Microsoft\Windows\INetCache\Content.Outlook\330PGAVQ\DSC00755 (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1867" y="3840676"/>
            <a:ext cx="3143250" cy="2936240"/>
          </a:xfrm>
          <a:prstGeom prst="rect">
            <a:avLst/>
          </a:prstGeom>
          <a:noFill/>
          <a:ln>
            <a:noFill/>
          </a:ln>
        </p:spPr>
      </p:pic>
      <p:pic>
        <p:nvPicPr>
          <p:cNvPr id="10" name="Image 9" descr="C:\Users\lenovo\Documents\AMIS DU ZERO &amp; CONSTRUCTEURS\Amis du zero 2021 2022\ADZ 5 février 2022\DSC0075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9113" y="3158688"/>
            <a:ext cx="2988876" cy="2008179"/>
          </a:xfrm>
          <a:prstGeom prst="rect">
            <a:avLst/>
          </a:prstGeom>
          <a:noFill/>
          <a:ln>
            <a:noFill/>
          </a:ln>
        </p:spPr>
      </p:pic>
      <p:pic>
        <p:nvPicPr>
          <p:cNvPr id="11" name="Image 10" descr="C:\Users\lenovo\Documents\AMIS DU ZERO &amp; CONSTRUCTEURS\Amis du zero 2021 2022\ADZ 5 février 2022\DSC0075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8749" y="165074"/>
            <a:ext cx="2070368" cy="1504351"/>
          </a:xfrm>
          <a:prstGeom prst="rect">
            <a:avLst/>
          </a:prstGeom>
          <a:noFill/>
          <a:ln>
            <a:noFill/>
          </a:ln>
        </p:spPr>
      </p:pic>
    </p:spTree>
    <p:extLst>
      <p:ext uri="{BB962C8B-B14F-4D97-AF65-F5344CB8AC3E}">
        <p14:creationId xmlns:p14="http://schemas.microsoft.com/office/powerpoint/2010/main" val="2232156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8</a:t>
            </a:fld>
            <a:endParaRPr lang="fr-FR" dirty="0"/>
          </a:p>
        </p:txBody>
      </p:sp>
      <p:sp>
        <p:nvSpPr>
          <p:cNvPr id="5" name="Rectangle 4"/>
          <p:cNvSpPr/>
          <p:nvPr/>
        </p:nvSpPr>
        <p:spPr>
          <a:xfrm>
            <a:off x="45840" y="-228773"/>
            <a:ext cx="8640960" cy="6340197"/>
          </a:xfrm>
          <a:prstGeom prst="rect">
            <a:avLst/>
          </a:prstGeom>
        </p:spPr>
        <p:txBody>
          <a:bodyPr wrap="square">
            <a:spAutoFit/>
          </a:bodyPr>
          <a:lstStyle/>
          <a:p>
            <a:endParaRPr lang="fr-FR" dirty="0">
              <a:solidFill>
                <a:srgbClr val="000000"/>
              </a:solidFill>
              <a:latin typeface="Corbel" panose="020B0503020204020204" pitchFamily="34" charset="0"/>
            </a:endParaRPr>
          </a:p>
          <a:p>
            <a:r>
              <a:rPr lang="fr-FR" sz="1600" dirty="0">
                <a:solidFill>
                  <a:srgbClr val="000000"/>
                </a:solidFill>
                <a:latin typeface="Corbel" panose="020B0503020204020204" pitchFamily="34" charset="0"/>
              </a:rPr>
              <a:t> </a:t>
            </a:r>
            <a:r>
              <a:rPr lang="fr-FR" sz="1400" b="1" dirty="0">
                <a:solidFill>
                  <a:srgbClr val="000000"/>
                </a:solidFill>
                <a:latin typeface="Corbel" panose="020B0503020204020204" pitchFamily="34" charset="0"/>
              </a:rPr>
              <a:t>INSCRIPTION </a:t>
            </a:r>
            <a:endParaRPr lang="fr-FR" sz="1400" dirty="0">
              <a:solidFill>
                <a:srgbClr val="000000"/>
              </a:solidFill>
              <a:latin typeface="Corbel" panose="020B0503020204020204" pitchFamily="34" charset="0"/>
            </a:endParaRPr>
          </a:p>
          <a:p>
            <a:r>
              <a:rPr lang="fr-FR" sz="1400" dirty="0">
                <a:solidFill>
                  <a:srgbClr val="000000"/>
                </a:solidFill>
                <a:latin typeface="Corbel" panose="020B0503020204020204" pitchFamily="34" charset="0"/>
              </a:rPr>
              <a:t>Pour cela vous devez </a:t>
            </a:r>
            <a:r>
              <a:rPr lang="fr-FR" sz="1400" b="1" dirty="0">
                <a:solidFill>
                  <a:srgbClr val="000000"/>
                </a:solidFill>
                <a:latin typeface="Corbel" panose="020B0503020204020204" pitchFamily="34" charset="0"/>
              </a:rPr>
              <a:t>vous acquitter de la somme de 50 Euros </a:t>
            </a:r>
            <a:r>
              <a:rPr lang="fr-FR" sz="1400" dirty="0">
                <a:solidFill>
                  <a:srgbClr val="000000"/>
                </a:solidFill>
                <a:latin typeface="Corbel" panose="020B0503020204020204" pitchFamily="34" charset="0"/>
              </a:rPr>
              <a:t>pour les frais de location de la salle, les frais de bouche (café/croissants de bienvenue et repas) et contribuer aux frais d'organisation. </a:t>
            </a:r>
          </a:p>
          <a:p>
            <a:r>
              <a:rPr lang="fr-FR" sz="1400" b="1" dirty="0">
                <a:solidFill>
                  <a:srgbClr val="000000"/>
                </a:solidFill>
                <a:latin typeface="Corbel" panose="020B0503020204020204" pitchFamily="34" charset="0"/>
              </a:rPr>
              <a:t>Les places sont disponible dans la limite de 80 personnes et ce jusqu’au 25 avril 2022. </a:t>
            </a:r>
            <a:endParaRPr lang="fr-FR" sz="1400" dirty="0">
              <a:solidFill>
                <a:srgbClr val="000000"/>
              </a:solidFill>
              <a:latin typeface="Corbel" panose="020B0503020204020204" pitchFamily="34" charset="0"/>
            </a:endParaRPr>
          </a:p>
          <a:p>
            <a:r>
              <a:rPr lang="fr-FR" sz="1400" b="1" dirty="0">
                <a:solidFill>
                  <a:srgbClr val="000000"/>
                </a:solidFill>
                <a:latin typeface="Corbel" panose="020B0503020204020204" pitchFamily="34" charset="0"/>
              </a:rPr>
              <a:t>A partir du lundi 9 mai 2021 aucun remboursement ne sera possible si vous ne venez pas, nous engageons les frais au Vatel à cette date (sauf évidemment si vous nous avez informés). </a:t>
            </a:r>
            <a:endParaRPr lang="fr-FR" sz="1400" dirty="0" smtClean="0">
              <a:solidFill>
                <a:srgbClr val="000000"/>
              </a:solidFill>
              <a:latin typeface="Corbel" panose="020B0503020204020204" pitchFamily="34" charset="0"/>
            </a:endParaRPr>
          </a:p>
          <a:p>
            <a:endParaRPr lang="fr-FR" sz="1400" b="1" dirty="0" smtClean="0">
              <a:solidFill>
                <a:srgbClr val="000000"/>
              </a:solidFill>
              <a:latin typeface="Corbel" panose="020B0503020204020204" pitchFamily="34" charset="0"/>
            </a:endParaRPr>
          </a:p>
          <a:p>
            <a:r>
              <a:rPr lang="fr-FR" sz="1400" b="1" dirty="0" smtClean="0">
                <a:solidFill>
                  <a:srgbClr val="000000"/>
                </a:solidFill>
                <a:latin typeface="Corbel" panose="020B0503020204020204" pitchFamily="34" charset="0"/>
              </a:rPr>
              <a:t>ORGANISATION </a:t>
            </a:r>
            <a:endParaRPr lang="fr-FR" sz="1400" dirty="0" smtClean="0">
              <a:solidFill>
                <a:srgbClr val="000000"/>
              </a:solidFill>
              <a:latin typeface="Corbel" panose="020B0503020204020204" pitchFamily="34" charset="0"/>
            </a:endParaRPr>
          </a:p>
          <a:p>
            <a:r>
              <a:rPr lang="fr-FR" sz="1400" b="1" dirty="0" smtClean="0">
                <a:solidFill>
                  <a:srgbClr val="000000"/>
                </a:solidFill>
                <a:latin typeface="Corbel" panose="020B0503020204020204" pitchFamily="34" charset="0"/>
              </a:rPr>
              <a:t>Le </a:t>
            </a:r>
            <a:r>
              <a:rPr lang="fr-FR" sz="1400" b="1" dirty="0">
                <a:solidFill>
                  <a:srgbClr val="000000"/>
                </a:solidFill>
                <a:latin typeface="Corbel" panose="020B0503020204020204" pitchFamily="34" charset="0"/>
              </a:rPr>
              <a:t>vendredi 13 mai (facultatif) </a:t>
            </a:r>
            <a:endParaRPr lang="fr-FR" sz="1400" dirty="0">
              <a:solidFill>
                <a:srgbClr val="000000"/>
              </a:solidFill>
              <a:latin typeface="Corbel" panose="020B0503020204020204" pitchFamily="34" charset="0"/>
            </a:endParaRPr>
          </a:p>
          <a:p>
            <a:r>
              <a:rPr lang="fr-FR" sz="1400" dirty="0">
                <a:solidFill>
                  <a:srgbClr val="000000"/>
                </a:solidFill>
                <a:latin typeface="Corbel" panose="020B0503020204020204" pitchFamily="34" charset="0"/>
              </a:rPr>
              <a:t> 18 heures une aide pour installer la salle. </a:t>
            </a:r>
          </a:p>
          <a:p>
            <a:r>
              <a:rPr lang="fr-FR" sz="1400" dirty="0">
                <a:solidFill>
                  <a:srgbClr val="000000"/>
                </a:solidFill>
                <a:latin typeface="Corbel" panose="020B0503020204020204" pitchFamily="34" charset="0"/>
              </a:rPr>
              <a:t> Un repas en commun le soir (réservation obligatoire et paiement sur place) dans un restaurant de quartier privatisé proche du VATEL spécialités Nîmoises. </a:t>
            </a:r>
          </a:p>
          <a:p>
            <a:endParaRPr lang="fr-FR" sz="1400" dirty="0">
              <a:solidFill>
                <a:srgbClr val="000000"/>
              </a:solidFill>
              <a:latin typeface="Corbel" panose="020B0503020204020204" pitchFamily="34" charset="0"/>
            </a:endParaRPr>
          </a:p>
          <a:p>
            <a:r>
              <a:rPr lang="fr-FR" sz="1400" b="1" dirty="0">
                <a:solidFill>
                  <a:srgbClr val="000000"/>
                </a:solidFill>
                <a:latin typeface="Corbel" panose="020B0503020204020204" pitchFamily="34" charset="0"/>
              </a:rPr>
              <a:t>Le samedi 14 mai </a:t>
            </a:r>
            <a:endParaRPr lang="fr-FR" sz="1400" dirty="0">
              <a:solidFill>
                <a:srgbClr val="000000"/>
              </a:solidFill>
              <a:latin typeface="Corbel" panose="020B0503020204020204" pitchFamily="34" charset="0"/>
            </a:endParaRPr>
          </a:p>
          <a:p>
            <a:r>
              <a:rPr lang="fr-FR" sz="1400" dirty="0">
                <a:solidFill>
                  <a:srgbClr val="000000"/>
                </a:solidFill>
                <a:latin typeface="Corbel" panose="020B0503020204020204" pitchFamily="34" charset="0"/>
              </a:rPr>
              <a:t> De 9 h 00 à 17h00 (merci si possible de ne pas anticiper l'heure de départ) </a:t>
            </a:r>
          </a:p>
          <a:p>
            <a:r>
              <a:rPr lang="fr-FR" sz="1400" dirty="0">
                <a:solidFill>
                  <a:srgbClr val="000000"/>
                </a:solidFill>
                <a:latin typeface="Corbel" panose="020B0503020204020204" pitchFamily="34" charset="0"/>
              </a:rPr>
              <a:t> Accueil dès 8h30 à l’Hôtel Vatel - 140 rue Vatel - 30900 Nîmes </a:t>
            </a:r>
          </a:p>
          <a:p>
            <a:r>
              <a:rPr lang="fr-FR" sz="1400" dirty="0">
                <a:solidFill>
                  <a:srgbClr val="000000"/>
                </a:solidFill>
                <a:latin typeface="Corbel" panose="020B0503020204020204" pitchFamily="34" charset="0"/>
              </a:rPr>
              <a:t> Exposition de vos modèles au sixième étage de l’Hôtel Vatel de Nîmes. </a:t>
            </a:r>
          </a:p>
          <a:p>
            <a:r>
              <a:rPr lang="fr-FR" sz="1400" dirty="0">
                <a:solidFill>
                  <a:srgbClr val="000000"/>
                </a:solidFill>
                <a:latin typeface="Corbel" panose="020B0503020204020204" pitchFamily="34" charset="0"/>
              </a:rPr>
              <a:t> Merci, à l’aide de la fiche d’inscription, de détailler vos besoins afin de vous accueillir dans les meilleures conditions. </a:t>
            </a:r>
          </a:p>
          <a:p>
            <a:endParaRPr lang="fr-FR" sz="1100" dirty="0">
              <a:latin typeface="Corbel" panose="020B0503020204020204" pitchFamily="34" charset="0"/>
            </a:endParaRPr>
          </a:p>
          <a:p>
            <a:endParaRPr lang="fr-FR" sz="1100" dirty="0">
              <a:latin typeface="Corbel" panose="020B0503020204020204" pitchFamily="34" charset="0"/>
            </a:endParaRPr>
          </a:p>
          <a:p>
            <a:r>
              <a:rPr lang="fr-FR" sz="1400" dirty="0">
                <a:latin typeface="Corbel" panose="020B0503020204020204" pitchFamily="34" charset="0"/>
              </a:rPr>
              <a:t> Vous disposez a priori d'un mètre linéaire d'exposition et, nous nous adapterons à vos souhaits. </a:t>
            </a:r>
          </a:p>
          <a:p>
            <a:r>
              <a:rPr lang="fr-FR" sz="1400" dirty="0">
                <a:latin typeface="Corbel" panose="020B0503020204020204" pitchFamily="34" charset="0"/>
              </a:rPr>
              <a:t> Trois ateliers seront organisés : </a:t>
            </a:r>
          </a:p>
          <a:p>
            <a:r>
              <a:rPr lang="fr-FR" sz="1400" dirty="0">
                <a:latin typeface="Courier New" panose="02070309020205020404" pitchFamily="49" charset="0"/>
              </a:rPr>
              <a:t>o </a:t>
            </a:r>
            <a:r>
              <a:rPr lang="fr-FR" sz="1400" dirty="0">
                <a:latin typeface="Candara" panose="020E0502030303020204" pitchFamily="34" charset="0"/>
              </a:rPr>
              <a:t>Bertrand RUMEAU : </a:t>
            </a:r>
            <a:r>
              <a:rPr lang="fr-FR" sz="1400" dirty="0">
                <a:latin typeface="Corbel" panose="020B0503020204020204" pitchFamily="34" charset="0"/>
              </a:rPr>
              <a:t>aiguillage son environnement et fonctionnement </a:t>
            </a:r>
          </a:p>
          <a:p>
            <a:r>
              <a:rPr lang="fr-FR" sz="1400" dirty="0">
                <a:latin typeface="Courier New" panose="02070309020205020404" pitchFamily="49" charset="0"/>
              </a:rPr>
              <a:t>o </a:t>
            </a:r>
            <a:r>
              <a:rPr lang="fr-FR" sz="1400" dirty="0">
                <a:latin typeface="Candara" panose="020E0502030303020204" pitchFamily="34" charset="0"/>
              </a:rPr>
              <a:t>Jean Luc DELORT : Dessin 3D </a:t>
            </a:r>
          </a:p>
          <a:p>
            <a:r>
              <a:rPr lang="fr-FR" sz="1400" dirty="0">
                <a:latin typeface="Courier New" panose="02070309020205020404" pitchFamily="49" charset="0"/>
              </a:rPr>
              <a:t>o </a:t>
            </a:r>
            <a:r>
              <a:rPr lang="fr-FR" sz="1400" dirty="0">
                <a:latin typeface="Candara" panose="020E0502030303020204" pitchFamily="34" charset="0"/>
              </a:rPr>
              <a:t>Jean –Claude GRELICHE : dessin pour photogravure </a:t>
            </a:r>
          </a:p>
          <a:p>
            <a:endParaRPr lang="fr-FR" sz="1400" dirty="0">
              <a:latin typeface="Candara" panose="020E0502030303020204" pitchFamily="34" charset="0"/>
            </a:endParaRPr>
          </a:p>
          <a:p>
            <a:r>
              <a:rPr lang="fr-FR" sz="1400" dirty="0">
                <a:latin typeface="Candara" panose="020E0502030303020204" pitchFamily="34" charset="0"/>
              </a:rPr>
              <a:t> </a:t>
            </a:r>
            <a:r>
              <a:rPr lang="fr-FR" sz="1400" dirty="0">
                <a:latin typeface="Corbel" panose="020B0503020204020204" pitchFamily="34" charset="0"/>
              </a:rPr>
              <a:t>Une petite bourse (autogestion) est possible afin de permettre des échanges de matériel. </a:t>
            </a:r>
          </a:p>
        </p:txBody>
      </p:sp>
    </p:spTree>
    <p:extLst>
      <p:ext uri="{BB962C8B-B14F-4D97-AF65-F5344CB8AC3E}">
        <p14:creationId xmlns:p14="http://schemas.microsoft.com/office/powerpoint/2010/main" val="18486369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45057" y="2523606"/>
            <a:ext cx="8183084" cy="3825438"/>
          </a:xfrm>
          <a:prstGeom prst="rect">
            <a:avLst/>
          </a:prstGeom>
          <a:noFill/>
          <a:ln cap="flat">
            <a:noFill/>
          </a:ln>
        </p:spPr>
      </p:pic>
      <p:sp>
        <p:nvSpPr>
          <p:cNvPr id="3" name="Rectangle 4"/>
          <p:cNvSpPr/>
          <p:nvPr/>
        </p:nvSpPr>
        <p:spPr>
          <a:xfrm>
            <a:off x="345057" y="487329"/>
            <a:ext cx="4572000" cy="17081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100" b="0" i="0" u="none" strike="noStrike" kern="1200" cap="none" spc="0" baseline="0">
                <a:solidFill>
                  <a:srgbClr val="000000"/>
                </a:solidFill>
                <a:uFillTx/>
                <a:latin typeface="Arial" pitchFamily="34"/>
                <a:ea typeface=""/>
                <a:cs typeface=""/>
              </a:rPr>
              <a:t>Normes Européennes de Modélisme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34"/>
                <a:ea typeface=""/>
                <a:cs typeface=""/>
              </a:rPr>
              <a:t>Réseaux modulaires échelle 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Arial" pitchFamily="34"/>
                <a:ea typeface=""/>
                <a:cs typeface=""/>
              </a:rPr>
              <a:t>CDZ</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1200" cap="none" spc="0" baseline="0">
                <a:solidFill>
                  <a:srgbClr val="000000"/>
                </a:solidFill>
                <a:uFillTx/>
                <a:latin typeface="Arial" pitchFamily="34"/>
                <a:ea typeface=""/>
                <a:cs typeface=""/>
              </a:rPr>
              <a:t>NEM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Arial" pitchFamily="34"/>
                <a:ea typeface=""/>
                <a:cs typeface=""/>
              </a:rPr>
              <a:t>962 F</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000000"/>
                </a:solidFill>
                <a:uFillTx/>
                <a:latin typeface="Arial" pitchFamily="34"/>
                <a:ea typeface=""/>
                <a:cs typeface=""/>
              </a:rPr>
              <a:t>Page 1 de 11</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0000"/>
                </a:solidFill>
                <a:uFillTx/>
                <a:latin typeface="Arial" pitchFamily="34"/>
                <a:ea typeface=""/>
                <a:cs typeface=""/>
              </a:rPr>
              <a:t>Documentation</a:t>
            </a:r>
            <a:endParaRPr lang="fr-FR" sz="1800" b="0" i="0" u="none" strike="noStrike" kern="1200" cap="none" spc="0" baseline="0">
              <a:solidFill>
                <a:srgbClr val="000000"/>
              </a:solidFill>
              <a:uFillTx/>
              <a:latin typeface="Calibri"/>
              <a:ea typeface=""/>
              <a:cs typeface=""/>
            </a:endParaRPr>
          </a:p>
        </p:txBody>
      </p:sp>
      <p:pic>
        <p:nvPicPr>
          <p:cNvPr id="4" name="Picture 2" descr="https://morop.org/images/logo.png"/>
          <p:cNvPicPr>
            <a:picLocks noChangeAspect="1"/>
          </p:cNvPicPr>
          <p:nvPr/>
        </p:nvPicPr>
        <p:blipFill>
          <a:blip r:embed="rId3"/>
          <a:srcRect/>
          <a:stretch>
            <a:fillRect/>
          </a:stretch>
        </p:blipFill>
        <p:spPr>
          <a:xfrm>
            <a:off x="5307470" y="150437"/>
            <a:ext cx="2171699" cy="1238253"/>
          </a:xfrm>
          <a:prstGeom prst="rect">
            <a:avLst/>
          </a:prstGeom>
          <a:noFill/>
          <a:ln cap="flat">
            <a:noFill/>
          </a:ln>
        </p:spPr>
      </p:pic>
    </p:spTree>
    <p:extLst>
      <p:ext uri="{BB962C8B-B14F-4D97-AF65-F5344CB8AC3E}">
        <p14:creationId xmlns:p14="http://schemas.microsoft.com/office/powerpoint/2010/main" val="2796423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5"/>
          <p:cNvPicPr>
            <a:picLocks noChangeAspect="1"/>
          </p:cNvPicPr>
          <p:nvPr/>
        </p:nvPicPr>
        <p:blipFill>
          <a:blip r:embed="rId3">
            <a:lum bright="-50000"/>
            <a:alphaModFix/>
          </a:blip>
          <a:srcRect/>
          <a:stretch>
            <a:fillRect/>
          </a:stretch>
        </p:blipFill>
        <p:spPr>
          <a:xfrm>
            <a:off x="-33476" y="1196638"/>
            <a:ext cx="9291236" cy="4814279"/>
          </a:xfrm>
          <a:prstGeom prst="rect">
            <a:avLst/>
          </a:prstGeom>
          <a:noFill/>
          <a:ln cap="flat">
            <a:noFill/>
          </a:ln>
        </p:spPr>
      </p:pic>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8E6F966-B844-4946-BE09-021690427905}"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4"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E889E76-230D-48C8-849E-C11EF1475773}" type="slidenum">
              <a:t>81</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Tree>
    <p:extLst>
      <p:ext uri="{BB962C8B-B14F-4D97-AF65-F5344CB8AC3E}">
        <p14:creationId xmlns:p14="http://schemas.microsoft.com/office/powerpoint/2010/main" val="83158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4C076CE-8F0C-4C93-957F-EEF3541D65FE}"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Espace réservé du numéro de diapositive 4"/>
          <p:cNvSpPr txBox="1"/>
          <p:nvPr/>
        </p:nvSpPr>
        <p:spPr>
          <a:xfrm>
            <a:off x="6553084"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543DC3C-4939-47B1-A80D-B31C218F9A9B}" type="slidenum">
              <a:t>82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4" name="Espace réservé du contenu 5"/>
          <p:cNvPicPr>
            <a:picLocks noChangeAspect="1"/>
          </p:cNvPicPr>
          <p:nvPr/>
        </p:nvPicPr>
        <p:blipFill>
          <a:blip r:embed="rId3">
            <a:lum bright="-50000"/>
            <a:alphaModFix/>
          </a:blip>
          <a:srcRect/>
          <a:stretch>
            <a:fillRect/>
          </a:stretch>
        </p:blipFill>
        <p:spPr>
          <a:xfrm>
            <a:off x="0" y="700201"/>
            <a:ext cx="9143643" cy="6020994"/>
          </a:xfrm>
          <a:prstGeom prst="rect">
            <a:avLst/>
          </a:prstGeom>
          <a:noFill/>
          <a:ln cap="flat">
            <a:noFill/>
          </a:ln>
        </p:spPr>
      </p:pic>
    </p:spTree>
    <p:extLst>
      <p:ext uri="{BB962C8B-B14F-4D97-AF65-F5344CB8AC3E}">
        <p14:creationId xmlns:p14="http://schemas.microsoft.com/office/powerpoint/2010/main" val="2639752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83</a:t>
            </a:fld>
            <a:endParaRPr lang="fr-FR" dirty="0"/>
          </a:p>
        </p:txBody>
      </p:sp>
      <p:pic>
        <p:nvPicPr>
          <p:cNvPr id="4" name="Image 3"/>
          <p:cNvPicPr>
            <a:picLocks noChangeAspect="1"/>
          </p:cNvPicPr>
          <p:nvPr/>
        </p:nvPicPr>
        <p:blipFill>
          <a:blip r:embed="rId2"/>
          <a:stretch>
            <a:fillRect/>
          </a:stretch>
        </p:blipFill>
        <p:spPr>
          <a:xfrm>
            <a:off x="755576" y="1340768"/>
            <a:ext cx="7507024" cy="4608512"/>
          </a:xfrm>
          <a:prstGeom prst="rect">
            <a:avLst/>
          </a:prstGeom>
        </p:spPr>
      </p:pic>
      <p:sp>
        <p:nvSpPr>
          <p:cNvPr id="5" name="ZoneTexte 4"/>
          <p:cNvSpPr txBox="1"/>
          <p:nvPr/>
        </p:nvSpPr>
        <p:spPr>
          <a:xfrm>
            <a:off x="3059832" y="404664"/>
            <a:ext cx="2773836" cy="523220"/>
          </a:xfrm>
          <a:prstGeom prst="rect">
            <a:avLst/>
          </a:prstGeom>
          <a:noFill/>
        </p:spPr>
        <p:txBody>
          <a:bodyPr wrap="none" rtlCol="0">
            <a:spAutoFit/>
          </a:bodyPr>
          <a:lstStyle/>
          <a:p>
            <a:r>
              <a:rPr lang="fr-FR" sz="2800" b="1" dirty="0" smtClean="0"/>
              <a:t>LES LOGOS SNCF</a:t>
            </a:r>
            <a:endParaRPr lang="fr-FR" sz="2800" b="1" dirty="0"/>
          </a:p>
        </p:txBody>
      </p:sp>
    </p:spTree>
    <p:extLst>
      <p:ext uri="{BB962C8B-B14F-4D97-AF65-F5344CB8AC3E}">
        <p14:creationId xmlns:p14="http://schemas.microsoft.com/office/powerpoint/2010/main" val="9435753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84</a:t>
            </a:fld>
            <a:endParaRPr lang="fr-FR" dirty="0"/>
          </a:p>
        </p:txBody>
      </p:sp>
      <p:sp>
        <p:nvSpPr>
          <p:cNvPr id="4" name="Rectangle 3"/>
          <p:cNvSpPr/>
          <p:nvPr/>
        </p:nvSpPr>
        <p:spPr>
          <a:xfrm>
            <a:off x="1763688" y="59774"/>
            <a:ext cx="4572000" cy="1754326"/>
          </a:xfrm>
          <a:prstGeom prst="rect">
            <a:avLst/>
          </a:prstGeom>
        </p:spPr>
        <p:txBody>
          <a:bodyPr>
            <a:spAutoFit/>
          </a:bodyPr>
          <a:lstStyle/>
          <a:p>
            <a:r>
              <a:rPr lang="fr-FR" dirty="0"/>
              <a:t>Le premier logo SNCF est le symbole de la fusion des 5 grandes compagnies de chemin de fer françaises. Cette fusion est représentée par l’enchevêtrement des 4 lettres qui composent le nom de la nouvelle entreprise : S, N, C, F.</a:t>
            </a:r>
          </a:p>
        </p:txBody>
      </p:sp>
      <p:sp>
        <p:nvSpPr>
          <p:cNvPr id="6" name="Rectangle 5"/>
          <p:cNvSpPr/>
          <p:nvPr/>
        </p:nvSpPr>
        <p:spPr>
          <a:xfrm>
            <a:off x="1942876" y="2330899"/>
            <a:ext cx="7145184" cy="1754326"/>
          </a:xfrm>
          <a:prstGeom prst="rect">
            <a:avLst/>
          </a:prstGeom>
        </p:spPr>
        <p:txBody>
          <a:bodyPr wrap="square">
            <a:spAutoFit/>
          </a:bodyPr>
          <a:lstStyle/>
          <a:p>
            <a:r>
              <a:rPr lang="fr-FR" dirty="0"/>
              <a:t>Après la Seconde guerre mondiale, la France entame un travail de reconstruction. Le logo du groupe SNCF lui aussi célèbre l’unité de la France en mettant en avant le territoire français et ainsi le sentiment patriotique. Le nouveau logo évoque également l’ambition de la société de chemins de fer à relier une grande partie de l’hexagone, en se lançant dans de grands travaux de modernisation et construction.</a:t>
            </a:r>
          </a:p>
        </p:txBody>
      </p:sp>
      <p:sp>
        <p:nvSpPr>
          <p:cNvPr id="8" name="Rectangle 7"/>
          <p:cNvSpPr/>
          <p:nvPr/>
        </p:nvSpPr>
        <p:spPr>
          <a:xfrm>
            <a:off x="1998816" y="4561616"/>
            <a:ext cx="7144820" cy="2031325"/>
          </a:xfrm>
          <a:prstGeom prst="rect">
            <a:avLst/>
          </a:prstGeom>
        </p:spPr>
        <p:txBody>
          <a:bodyPr wrap="square">
            <a:spAutoFit/>
          </a:bodyPr>
          <a:lstStyle/>
          <a:p>
            <a:r>
              <a:rPr lang="fr-FR" dirty="0" smtClean="0"/>
              <a:t>Le précédent logo aura survécu pendant 25 ans, c’est celui qui aura eu le record de longévité. En 1972 cependant, le logo du Groupe SNCF change totalement de style. La société, qui vient de battre le record du monde de vitesse sur rail, entre dans l’ère du progrès et de la performance. Les lettres sont épaisses pour affirmer la puissance d’une entreprise en plein essor. La marque mise sur le bleu, pour la 1ère fois de son histoire, symbole de confiance, et l’italique symbolise la vitesse. </a:t>
            </a:r>
            <a:endParaRPr lang="fr-FR" dirty="0"/>
          </a:p>
        </p:txBody>
      </p:sp>
      <p:sp>
        <p:nvSpPr>
          <p:cNvPr id="9" name="Rectangle 8"/>
          <p:cNvSpPr/>
          <p:nvPr/>
        </p:nvSpPr>
        <p:spPr>
          <a:xfrm>
            <a:off x="1942876" y="4170610"/>
            <a:ext cx="7256700" cy="369332"/>
          </a:xfrm>
          <a:prstGeom prst="rect">
            <a:avLst/>
          </a:prstGeom>
        </p:spPr>
        <p:txBody>
          <a:bodyPr wrap="square">
            <a:spAutoFit/>
          </a:bodyPr>
          <a:lstStyle/>
          <a:p>
            <a:r>
              <a:rPr lang="fr-FR" dirty="0"/>
              <a:t>1972 : Les 30 Glorieuses </a:t>
            </a:r>
            <a:r>
              <a:rPr lang="fr-FR" dirty="0" smtClean="0"/>
              <a:t>et </a:t>
            </a:r>
            <a:r>
              <a:rPr lang="fr-FR" dirty="0"/>
              <a:t>le développement technologique</a:t>
            </a:r>
          </a:p>
        </p:txBody>
      </p:sp>
      <p:sp>
        <p:nvSpPr>
          <p:cNvPr id="10" name="Rectangle 9"/>
          <p:cNvSpPr/>
          <p:nvPr/>
        </p:nvSpPr>
        <p:spPr>
          <a:xfrm>
            <a:off x="1942876" y="2017699"/>
            <a:ext cx="6235645" cy="369332"/>
          </a:xfrm>
          <a:prstGeom prst="rect">
            <a:avLst/>
          </a:prstGeom>
        </p:spPr>
        <p:txBody>
          <a:bodyPr wrap="square">
            <a:spAutoFit/>
          </a:bodyPr>
          <a:lstStyle/>
          <a:p>
            <a:r>
              <a:rPr lang="fr-FR" dirty="0"/>
              <a:t>1947 : UN LOGO SYMBOLE DE </a:t>
            </a:r>
            <a:r>
              <a:rPr lang="fr-FR" dirty="0" smtClean="0"/>
              <a:t>L’UNITE </a:t>
            </a:r>
            <a:r>
              <a:rPr lang="fr-FR" dirty="0"/>
              <a:t>NATIONALE</a:t>
            </a:r>
          </a:p>
        </p:txBody>
      </p:sp>
      <p:pic>
        <p:nvPicPr>
          <p:cNvPr id="5124" name="Picture 4" descr="https://argentanwebferro.fr/wp-content/uploads/2020/06/Logo-SNCF-1937-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12046"/>
            <a:ext cx="1271527" cy="1271527"/>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3"/>
          <a:stretch>
            <a:fillRect/>
          </a:stretch>
        </p:blipFill>
        <p:spPr>
          <a:xfrm>
            <a:off x="436035" y="518097"/>
            <a:ext cx="977015" cy="977015"/>
          </a:xfrm>
          <a:prstGeom prst="rect">
            <a:avLst/>
          </a:prstGeom>
        </p:spPr>
      </p:pic>
      <p:pic>
        <p:nvPicPr>
          <p:cNvPr id="5126" name="Picture 6" descr="https://argentanwebferro.fr/wp-content/uploads/2020/06/AI-4253c7210ff64645b7851092a7422aa7-height-300p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817" y="2120223"/>
            <a:ext cx="1257475" cy="136682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5"/>
          <a:stretch>
            <a:fillRect/>
          </a:stretch>
        </p:blipFill>
        <p:spPr>
          <a:xfrm>
            <a:off x="7591312" y="687539"/>
            <a:ext cx="1426588" cy="1432684"/>
          </a:xfrm>
          <a:prstGeom prst="rect">
            <a:avLst/>
          </a:prstGeom>
        </p:spPr>
      </p:pic>
      <p:pic>
        <p:nvPicPr>
          <p:cNvPr id="13" name="Image 12"/>
          <p:cNvPicPr>
            <a:picLocks noChangeAspect="1"/>
          </p:cNvPicPr>
          <p:nvPr/>
        </p:nvPicPr>
        <p:blipFill>
          <a:blip r:embed="rId6"/>
          <a:stretch>
            <a:fillRect/>
          </a:stretch>
        </p:blipFill>
        <p:spPr>
          <a:xfrm>
            <a:off x="116341" y="4325997"/>
            <a:ext cx="1812454" cy="471238"/>
          </a:xfrm>
          <a:prstGeom prst="rect">
            <a:avLst/>
          </a:prstGeom>
        </p:spPr>
      </p:pic>
      <p:pic>
        <p:nvPicPr>
          <p:cNvPr id="14" name="Image 13"/>
          <p:cNvPicPr>
            <a:picLocks noChangeAspect="1"/>
          </p:cNvPicPr>
          <p:nvPr/>
        </p:nvPicPr>
        <p:blipFill>
          <a:blip r:embed="rId7"/>
          <a:stretch>
            <a:fillRect/>
          </a:stretch>
        </p:blipFill>
        <p:spPr>
          <a:xfrm>
            <a:off x="493598" y="5199374"/>
            <a:ext cx="861887" cy="1179909"/>
          </a:xfrm>
          <a:prstGeom prst="rect">
            <a:avLst/>
          </a:prstGeom>
        </p:spPr>
      </p:pic>
    </p:spTree>
    <p:extLst>
      <p:ext uri="{BB962C8B-B14F-4D97-AF65-F5344CB8AC3E}">
        <p14:creationId xmlns:p14="http://schemas.microsoft.com/office/powerpoint/2010/main" val="8220133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85</a:t>
            </a:fld>
            <a:endParaRPr lang="fr-FR" dirty="0"/>
          </a:p>
        </p:txBody>
      </p:sp>
      <p:sp>
        <p:nvSpPr>
          <p:cNvPr id="4" name="Rectangle 3"/>
          <p:cNvSpPr/>
          <p:nvPr/>
        </p:nvSpPr>
        <p:spPr>
          <a:xfrm>
            <a:off x="2124410" y="580804"/>
            <a:ext cx="5976664" cy="2031325"/>
          </a:xfrm>
          <a:prstGeom prst="rect">
            <a:avLst/>
          </a:prstGeom>
        </p:spPr>
        <p:txBody>
          <a:bodyPr wrap="square">
            <a:spAutoFit/>
          </a:bodyPr>
          <a:lstStyle/>
          <a:p>
            <a:r>
              <a:rPr lang="fr-FR" dirty="0"/>
              <a:t>Ce nouvel emblème, signé Roger Tallon, s’inscrit dans la continuité du logo de 1972. Les modifications du logo, par rapport au précédent, peuvent sembler anodines mais sont lourdes de signification : Roger Tallon fait disparaître le cadre (signe que le transport s‘ouvre sur des ambitions nouvelles) et dessine des lettres plus fluides qui évoquent le dessin du rail.</a:t>
            </a:r>
          </a:p>
        </p:txBody>
      </p:sp>
      <p:sp>
        <p:nvSpPr>
          <p:cNvPr id="5" name="Rectangle 4"/>
          <p:cNvSpPr/>
          <p:nvPr/>
        </p:nvSpPr>
        <p:spPr>
          <a:xfrm>
            <a:off x="2103070" y="188640"/>
            <a:ext cx="5925313" cy="369332"/>
          </a:xfrm>
          <a:prstGeom prst="rect">
            <a:avLst/>
          </a:prstGeom>
        </p:spPr>
        <p:txBody>
          <a:bodyPr wrap="square">
            <a:spAutoFit/>
          </a:bodyPr>
          <a:lstStyle/>
          <a:p>
            <a:r>
              <a:rPr lang="fr-FR" dirty="0"/>
              <a:t>1985 : NOUVEL élan pour fêter les 4 ans du TGV</a:t>
            </a:r>
          </a:p>
        </p:txBody>
      </p:sp>
      <p:sp>
        <p:nvSpPr>
          <p:cNvPr id="7" name="Rectangle 6"/>
          <p:cNvSpPr/>
          <p:nvPr/>
        </p:nvSpPr>
        <p:spPr>
          <a:xfrm>
            <a:off x="1988978" y="2928527"/>
            <a:ext cx="3812262" cy="369332"/>
          </a:xfrm>
          <a:prstGeom prst="rect">
            <a:avLst/>
          </a:prstGeom>
        </p:spPr>
        <p:txBody>
          <a:bodyPr wrap="none">
            <a:spAutoFit/>
          </a:bodyPr>
          <a:lstStyle/>
          <a:p>
            <a:r>
              <a:rPr lang="fr-FR" dirty="0"/>
              <a:t>1992 : l’heure de l’internationalisation</a:t>
            </a:r>
          </a:p>
        </p:txBody>
      </p:sp>
      <p:sp>
        <p:nvSpPr>
          <p:cNvPr id="8" name="Rectangle 7"/>
          <p:cNvSpPr/>
          <p:nvPr/>
        </p:nvSpPr>
        <p:spPr>
          <a:xfrm>
            <a:off x="1201519" y="4204144"/>
            <a:ext cx="7131776" cy="1754326"/>
          </a:xfrm>
          <a:prstGeom prst="rect">
            <a:avLst/>
          </a:prstGeom>
        </p:spPr>
        <p:txBody>
          <a:bodyPr wrap="square">
            <a:spAutoFit/>
          </a:bodyPr>
          <a:lstStyle/>
          <a:p>
            <a:r>
              <a:rPr lang="fr-FR" dirty="0"/>
              <a:t>Créé par Joël Desgrippes sur la base du logo précédent, le nouveau logo porte fièrement les couleurs de la France, une tendance prisée par de nombreuses marques. Une flèche s’ajoute pour donner le cap vers l’avenir (l’international) et revendique son envie de voir toujours plus loin pour satisfaire ses usagers. C’est l’époque de l’Eurostar, du Thalys et le début des marchés gagnés à l’étranger.</a:t>
            </a:r>
          </a:p>
        </p:txBody>
      </p:sp>
      <p:pic>
        <p:nvPicPr>
          <p:cNvPr id="6148" name="Picture 4" descr="https://argentanwebferro.fr/wp-content/uploads/2020/06/5502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92" y="991700"/>
            <a:ext cx="1631504" cy="33174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3"/>
          <a:stretch>
            <a:fillRect/>
          </a:stretch>
        </p:blipFill>
        <p:spPr>
          <a:xfrm>
            <a:off x="204192" y="3313000"/>
            <a:ext cx="2857500" cy="809625"/>
          </a:xfrm>
          <a:prstGeom prst="rect">
            <a:avLst/>
          </a:prstGeom>
        </p:spPr>
      </p:pic>
    </p:spTree>
    <p:extLst>
      <p:ext uri="{BB962C8B-B14F-4D97-AF65-F5344CB8AC3E}">
        <p14:creationId xmlns:p14="http://schemas.microsoft.com/office/powerpoint/2010/main" val="40573026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86</a:t>
            </a:fld>
            <a:endParaRPr lang="fr-FR" dirty="0"/>
          </a:p>
        </p:txBody>
      </p:sp>
      <p:sp>
        <p:nvSpPr>
          <p:cNvPr id="5" name="Rectangle 4"/>
          <p:cNvSpPr/>
          <p:nvPr/>
        </p:nvSpPr>
        <p:spPr>
          <a:xfrm>
            <a:off x="3779912" y="86872"/>
            <a:ext cx="4572000" cy="646331"/>
          </a:xfrm>
          <a:prstGeom prst="rect">
            <a:avLst/>
          </a:prstGeom>
        </p:spPr>
        <p:txBody>
          <a:bodyPr>
            <a:spAutoFit/>
          </a:bodyPr>
          <a:lstStyle/>
          <a:p>
            <a:r>
              <a:rPr lang="fr-FR" dirty="0"/>
              <a:t>2005 : Un nouveau LOGO pour « donner au train des idées d’avance »</a:t>
            </a:r>
          </a:p>
        </p:txBody>
      </p:sp>
      <p:sp>
        <p:nvSpPr>
          <p:cNvPr id="6" name="Rectangle 5"/>
          <p:cNvSpPr/>
          <p:nvPr/>
        </p:nvSpPr>
        <p:spPr>
          <a:xfrm>
            <a:off x="3779912" y="733203"/>
            <a:ext cx="4572000" cy="3139321"/>
          </a:xfrm>
          <a:prstGeom prst="rect">
            <a:avLst/>
          </a:prstGeom>
        </p:spPr>
        <p:txBody>
          <a:bodyPr>
            <a:spAutoFit/>
          </a:bodyPr>
          <a:lstStyle/>
          <a:p>
            <a:r>
              <a:rPr lang="fr-FR" dirty="0"/>
              <a:t>En rupture avec ces prédécesseurs, ce logo conçu par l’agence Carré Noir exprime une nouvelle ambition : associer au transport de nouveaux services qui améliorent la qualité de tous les voyages. On peut y lire le mouvement, la vitesse et la fluidité grâce à l’utilisation du gradient (dégradé de couleurs). La couleur « Carmillon », créée expressément pour la marque est toutes en nuances pour symboliser la diversité des activités.</a:t>
            </a:r>
          </a:p>
        </p:txBody>
      </p:sp>
      <p:sp>
        <p:nvSpPr>
          <p:cNvPr id="7" name="Rectangle 6"/>
          <p:cNvSpPr/>
          <p:nvPr/>
        </p:nvSpPr>
        <p:spPr>
          <a:xfrm>
            <a:off x="304800" y="4062033"/>
            <a:ext cx="4572000" cy="646331"/>
          </a:xfrm>
          <a:prstGeom prst="rect">
            <a:avLst/>
          </a:prstGeom>
        </p:spPr>
        <p:txBody>
          <a:bodyPr>
            <a:spAutoFit/>
          </a:bodyPr>
          <a:lstStyle/>
          <a:p>
            <a:r>
              <a:rPr lang="fr-FR" dirty="0"/>
              <a:t>Depuis 2011 : Un nouveau logo plus simple et plus direct</a:t>
            </a:r>
          </a:p>
        </p:txBody>
      </p:sp>
      <p:sp>
        <p:nvSpPr>
          <p:cNvPr id="8" name="Rectangle 7"/>
          <p:cNvSpPr/>
          <p:nvPr/>
        </p:nvSpPr>
        <p:spPr>
          <a:xfrm>
            <a:off x="304800" y="4662706"/>
            <a:ext cx="5995392" cy="1477328"/>
          </a:xfrm>
          <a:prstGeom prst="rect">
            <a:avLst/>
          </a:prstGeom>
        </p:spPr>
        <p:txBody>
          <a:bodyPr wrap="square">
            <a:spAutoFit/>
          </a:bodyPr>
          <a:lstStyle/>
          <a:p>
            <a:r>
              <a:rPr lang="fr-FR" dirty="0"/>
              <a:t>En 2011, le Groupe SNCF a légèrement redessiné son logo. Les formes sont plus simples et plus douces. Les angles ont été arrondis, les lettres épurées. Le logo SNCF s’inscrit dans la tendance du minimaliste comme nous le montre notre infographie sur les nouvelles tendances des logos.</a:t>
            </a:r>
          </a:p>
        </p:txBody>
      </p:sp>
      <p:pic>
        <p:nvPicPr>
          <p:cNvPr id="9" name="Image 8"/>
          <p:cNvPicPr>
            <a:picLocks noChangeAspect="1"/>
          </p:cNvPicPr>
          <p:nvPr/>
        </p:nvPicPr>
        <p:blipFill>
          <a:blip r:embed="rId2"/>
          <a:stretch>
            <a:fillRect/>
          </a:stretch>
        </p:blipFill>
        <p:spPr>
          <a:xfrm>
            <a:off x="6305943" y="4724388"/>
            <a:ext cx="2469654" cy="1340669"/>
          </a:xfrm>
          <a:prstGeom prst="rect">
            <a:avLst/>
          </a:prstGeom>
        </p:spPr>
      </p:pic>
      <p:pic>
        <p:nvPicPr>
          <p:cNvPr id="10" name="Image 9"/>
          <p:cNvPicPr>
            <a:picLocks noChangeAspect="1"/>
          </p:cNvPicPr>
          <p:nvPr/>
        </p:nvPicPr>
        <p:blipFill>
          <a:blip r:embed="rId3"/>
          <a:stretch>
            <a:fillRect/>
          </a:stretch>
        </p:blipFill>
        <p:spPr>
          <a:xfrm>
            <a:off x="395536" y="260648"/>
            <a:ext cx="2857500" cy="1495425"/>
          </a:xfrm>
          <a:prstGeom prst="rect">
            <a:avLst/>
          </a:prstGeom>
        </p:spPr>
      </p:pic>
    </p:spTree>
    <p:extLst>
      <p:ext uri="{BB962C8B-B14F-4D97-AF65-F5344CB8AC3E}">
        <p14:creationId xmlns:p14="http://schemas.microsoft.com/office/powerpoint/2010/main" val="3485491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EFCB13D-6954-4E72-89FC-AEC1BEF59DBE}"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AutoShape 2"/>
          <p:cNvSpPr/>
          <p:nvPr/>
        </p:nvSpPr>
        <p:spPr>
          <a:xfrm>
            <a:off x="1615680" y="1657798"/>
            <a:ext cx="304559" cy="30455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Rectangle 3"/>
          <p:cNvSpPr/>
          <p:nvPr/>
        </p:nvSpPr>
        <p:spPr>
          <a:xfrm>
            <a:off x="1707870" y="2277002"/>
            <a:ext cx="6251697" cy="215720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400" b="1" i="0" u="none" strike="noStrike" kern="1200" cap="none" spc="0" baseline="0" dirty="0">
                <a:solidFill>
                  <a:srgbClr val="000000"/>
                </a:solidFill>
                <a:uFillTx/>
                <a:latin typeface="Candara" pitchFamily="34"/>
                <a:ea typeface="Microsoft YaHei" pitchFamily="2"/>
                <a:cs typeface="Lucida Sans" pitchFamily="2"/>
              </a:rPr>
              <a:t>Souvenirs FERROVIAIRES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400" b="1" i="0" u="none" strike="noStrike" kern="1200" cap="none" spc="0" baseline="0" dirty="0">
              <a:solidFill>
                <a:srgbClr val="000000"/>
              </a:solidFill>
              <a:uFillTx/>
              <a:latin typeface="Candara" pitchFamily="34"/>
              <a:ea typeface="Microsoft YaHei" pitchFamily="2"/>
              <a:cs typeface="Lucida Sans" pitchFamily="2"/>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400" b="1" i="0" u="none" strike="noStrike" kern="1200" cap="none" spc="0" baseline="0" dirty="0" smtClean="0">
                <a:solidFill>
                  <a:srgbClr val="000000"/>
                </a:solidFill>
                <a:uFillTx/>
                <a:latin typeface="Candara" pitchFamily="34"/>
                <a:ea typeface="Microsoft YaHei" pitchFamily="2"/>
                <a:cs typeface="Lucida Sans" pitchFamily="2"/>
              </a:rPr>
              <a:t>LES DIESELS SNCF</a:t>
            </a:r>
            <a:endParaRPr lang="fr-FR" sz="4400" b="1" i="0" u="none" strike="noStrike" kern="1200" cap="none" spc="0" baseline="0" dirty="0">
              <a:solidFill>
                <a:srgbClr val="000000"/>
              </a:solidFill>
              <a:uFillTx/>
              <a:latin typeface="Candara" pitchFamily="34"/>
              <a:ea typeface="Microsoft YaHei" pitchFamily="2"/>
              <a:cs typeface="Lucida Sans" pitchFamily="2"/>
            </a:endParaRPr>
          </a:p>
        </p:txBody>
      </p:sp>
    </p:spTree>
    <p:extLst>
      <p:ext uri="{BB962C8B-B14F-4D97-AF65-F5344CB8AC3E}">
        <p14:creationId xmlns:p14="http://schemas.microsoft.com/office/powerpoint/2010/main" val="3555401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395536" y="188640"/>
            <a:ext cx="8229600" cy="4525963"/>
          </a:xfrm>
        </p:spPr>
        <p:txBody>
          <a:bodyPr>
            <a:normAutofit/>
          </a:bodyPr>
          <a:lstStyle/>
          <a:p>
            <a:pPr marL="0" indent="0" algn="ctr">
              <a:buNone/>
            </a:pPr>
            <a:r>
              <a:rPr lang="fr-FR" sz="3600" dirty="0" smtClean="0"/>
              <a:t>LES PRECURSEURS MIXTE DU PLM</a:t>
            </a:r>
            <a:endParaRPr lang="fr-FR" sz="3600" dirty="0"/>
          </a:p>
        </p:txBody>
      </p:sp>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88</a:t>
            </a:fld>
            <a:endParaRPr lang="fr-FR" dirty="0"/>
          </a:p>
        </p:txBody>
      </p:sp>
      <p:pic>
        <p:nvPicPr>
          <p:cNvPr id="6" name="Image 5"/>
          <p:cNvPicPr>
            <a:picLocks noChangeAspect="1"/>
          </p:cNvPicPr>
          <p:nvPr/>
        </p:nvPicPr>
        <p:blipFill>
          <a:blip r:embed="rId2"/>
          <a:stretch>
            <a:fillRect/>
          </a:stretch>
        </p:blipFill>
        <p:spPr>
          <a:xfrm>
            <a:off x="2159237" y="908720"/>
            <a:ext cx="4416031" cy="5562134"/>
          </a:xfrm>
          <a:prstGeom prst="rect">
            <a:avLst/>
          </a:prstGeom>
        </p:spPr>
      </p:pic>
    </p:spTree>
    <p:extLst>
      <p:ext uri="{BB962C8B-B14F-4D97-AF65-F5344CB8AC3E}">
        <p14:creationId xmlns:p14="http://schemas.microsoft.com/office/powerpoint/2010/main" val="30758266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89</a:t>
            </a:fld>
            <a:endParaRPr lang="fr-FR" dirty="0"/>
          </a:p>
        </p:txBody>
      </p:sp>
      <p:pic>
        <p:nvPicPr>
          <p:cNvPr id="4" name="Image 3"/>
          <p:cNvPicPr>
            <a:picLocks noChangeAspect="1"/>
          </p:cNvPicPr>
          <p:nvPr/>
        </p:nvPicPr>
        <p:blipFill>
          <a:blip r:embed="rId2"/>
          <a:stretch>
            <a:fillRect/>
          </a:stretch>
        </p:blipFill>
        <p:spPr>
          <a:xfrm>
            <a:off x="1" y="1050289"/>
            <a:ext cx="9144000" cy="6435090"/>
          </a:xfrm>
          <a:prstGeom prst="rect">
            <a:avLst/>
          </a:prstGeom>
        </p:spPr>
      </p:pic>
      <p:sp>
        <p:nvSpPr>
          <p:cNvPr id="5" name="ZoneTexte 4"/>
          <p:cNvSpPr txBox="1"/>
          <p:nvPr/>
        </p:nvSpPr>
        <p:spPr>
          <a:xfrm>
            <a:off x="3347864" y="332656"/>
            <a:ext cx="2531462" cy="369332"/>
          </a:xfrm>
          <a:prstGeom prst="rect">
            <a:avLst/>
          </a:prstGeom>
          <a:noFill/>
        </p:spPr>
        <p:txBody>
          <a:bodyPr wrap="none" rtlCol="0">
            <a:spAutoFit/>
          </a:bodyPr>
          <a:lstStyle/>
          <a:p>
            <a:r>
              <a:rPr lang="fr-FR" dirty="0" smtClean="0"/>
              <a:t>4 AMD 1  PLM - BB 60011</a:t>
            </a:r>
            <a:endParaRPr lang="fr-FR" dirty="0"/>
          </a:p>
        </p:txBody>
      </p:sp>
    </p:spTree>
    <p:extLst>
      <p:ext uri="{BB962C8B-B14F-4D97-AF65-F5344CB8AC3E}">
        <p14:creationId xmlns:p14="http://schemas.microsoft.com/office/powerpoint/2010/main" val="3439551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9</a:t>
            </a:fld>
            <a:endParaRPr lang="fr-FR" dirty="0"/>
          </a:p>
        </p:txBody>
      </p:sp>
      <p:sp>
        <p:nvSpPr>
          <p:cNvPr id="4" name="Rectangle 3"/>
          <p:cNvSpPr/>
          <p:nvPr/>
        </p:nvSpPr>
        <p:spPr>
          <a:xfrm>
            <a:off x="323528" y="188640"/>
            <a:ext cx="8587680" cy="6309420"/>
          </a:xfrm>
          <a:prstGeom prst="rect">
            <a:avLst/>
          </a:prstGeom>
        </p:spPr>
        <p:txBody>
          <a:bodyPr wrap="square">
            <a:spAutoFit/>
          </a:bodyPr>
          <a:lstStyle/>
          <a:p>
            <a:endParaRPr lang="fr-FR" sz="900" dirty="0">
              <a:latin typeface="Candara" panose="020E0502030303020204" pitchFamily="34" charset="0"/>
            </a:endParaRPr>
          </a:p>
          <a:p>
            <a:pPr algn="ctr"/>
            <a:r>
              <a:rPr lang="fr-FR" sz="900" dirty="0">
                <a:latin typeface="Candara" panose="020E0502030303020204" pitchFamily="34" charset="0"/>
              </a:rPr>
              <a:t> </a:t>
            </a:r>
            <a:endParaRPr lang="fr-FR" sz="900" dirty="0" smtClean="0">
              <a:latin typeface="Candara" panose="020E0502030303020204" pitchFamily="34" charset="0"/>
            </a:endParaRPr>
          </a:p>
          <a:p>
            <a:pPr algn="ctr"/>
            <a:r>
              <a:rPr lang="fr-FR" b="1" dirty="0" smtClean="0">
                <a:latin typeface="Candara" panose="020E0502030303020204" pitchFamily="34" charset="0"/>
              </a:rPr>
              <a:t>FICHE </a:t>
            </a:r>
            <a:r>
              <a:rPr lang="fr-FR" b="1" dirty="0">
                <a:latin typeface="Candara" panose="020E0502030303020204" pitchFamily="34" charset="0"/>
              </a:rPr>
              <a:t>D’INSCRIPTION </a:t>
            </a:r>
            <a:endParaRPr lang="fr-FR" dirty="0">
              <a:latin typeface="Candara" panose="020E0502030303020204" pitchFamily="34" charset="0"/>
            </a:endParaRPr>
          </a:p>
          <a:p>
            <a:pPr algn="ctr"/>
            <a:r>
              <a:rPr lang="fr-FR" b="1" dirty="0">
                <a:latin typeface="Candara" panose="020E0502030303020204" pitchFamily="34" charset="0"/>
              </a:rPr>
              <a:t>RENCONTRE 2022 DES AMATEURS ET/OU CONSTRUCTEURS DU ZERO </a:t>
            </a:r>
            <a:endParaRPr lang="fr-FR" dirty="0">
              <a:latin typeface="Candara" panose="020E0502030303020204" pitchFamily="34" charset="0"/>
            </a:endParaRPr>
          </a:p>
          <a:p>
            <a:pPr algn="ctr"/>
            <a:r>
              <a:rPr lang="fr-FR" b="1" dirty="0">
                <a:latin typeface="Candara" panose="020E0502030303020204" pitchFamily="34" charset="0"/>
              </a:rPr>
              <a:t>Les vendredi 13 mai après-midi et samedi 14 mai </a:t>
            </a:r>
            <a:endParaRPr lang="fr-FR" dirty="0">
              <a:latin typeface="Candara" panose="020E0502030303020204" pitchFamily="34" charset="0"/>
            </a:endParaRPr>
          </a:p>
          <a:p>
            <a:pPr algn="ctr"/>
            <a:r>
              <a:rPr lang="fr-FR" b="1" dirty="0">
                <a:latin typeface="Candara" panose="020E0502030303020204" pitchFamily="34" charset="0"/>
              </a:rPr>
              <a:t>À Nîmes (Gard) </a:t>
            </a:r>
            <a:endParaRPr lang="fr-FR" dirty="0">
              <a:latin typeface="Candara" panose="020E0502030303020204" pitchFamily="34" charset="0"/>
            </a:endParaRPr>
          </a:p>
          <a:p>
            <a:r>
              <a:rPr lang="fr-FR" sz="1400" dirty="0">
                <a:latin typeface="Candara" panose="020E0502030303020204" pitchFamily="34" charset="0"/>
              </a:rPr>
              <a:t>Cette fiche doit être retournée à : </a:t>
            </a:r>
          </a:p>
          <a:p>
            <a:r>
              <a:rPr lang="fr-FR" sz="1400" dirty="0">
                <a:latin typeface="Candara" panose="020E0502030303020204" pitchFamily="34" charset="0"/>
              </a:rPr>
              <a:t>Michel LOUETTE 545 rue de l’église 30900 Nîmes - 06 80 40 10 64 – </a:t>
            </a:r>
            <a:r>
              <a:rPr lang="fr-FR" sz="1400" dirty="0">
                <a:solidFill>
                  <a:srgbClr val="0000FF"/>
                </a:solidFill>
                <a:latin typeface="Candara" panose="020E0502030303020204" pitchFamily="34" charset="0"/>
              </a:rPr>
              <a:t>michellouette@orange.fr </a:t>
            </a:r>
          </a:p>
          <a:p>
            <a:r>
              <a:rPr lang="fr-FR" sz="1400" dirty="0">
                <a:solidFill>
                  <a:srgbClr val="000000"/>
                </a:solidFill>
                <a:latin typeface="Candara" panose="020E0502030303020204" pitchFamily="34" charset="0"/>
              </a:rPr>
              <a:t>Avant le vendredi 22 avril 2022, mais dès à présent si possible. </a:t>
            </a:r>
          </a:p>
          <a:p>
            <a:r>
              <a:rPr lang="fr-FR" sz="1400" dirty="0">
                <a:solidFill>
                  <a:srgbClr val="000000"/>
                </a:solidFill>
                <a:latin typeface="Candara" panose="020E0502030303020204" pitchFamily="34" charset="0"/>
              </a:rPr>
              <a:t>Les inscriptions seront validées à réception du paiement dans la limite des 80 premiers inscrits. </a:t>
            </a:r>
          </a:p>
          <a:p>
            <a:r>
              <a:rPr lang="fr-FR" sz="1400" dirty="0">
                <a:solidFill>
                  <a:srgbClr val="000000"/>
                </a:solidFill>
                <a:latin typeface="Candara" panose="020E0502030303020204" pitchFamily="34" charset="0"/>
              </a:rPr>
              <a:t>Nom : Prénom : </a:t>
            </a:r>
          </a:p>
          <a:p>
            <a:r>
              <a:rPr lang="fr-FR" sz="1400" dirty="0">
                <a:solidFill>
                  <a:srgbClr val="000000"/>
                </a:solidFill>
                <a:latin typeface="Candara" panose="020E0502030303020204" pitchFamily="34" charset="0"/>
              </a:rPr>
              <a:t>Adresse : </a:t>
            </a:r>
          </a:p>
          <a:p>
            <a:r>
              <a:rPr lang="fr-FR" sz="1400" dirty="0">
                <a:solidFill>
                  <a:srgbClr val="000000"/>
                </a:solidFill>
                <a:latin typeface="Candara" panose="020E0502030303020204" pitchFamily="34" charset="0"/>
              </a:rPr>
              <a:t>Téléphone : Email : </a:t>
            </a:r>
          </a:p>
          <a:p>
            <a:r>
              <a:rPr lang="fr-FR" sz="2000" b="1" dirty="0">
                <a:solidFill>
                  <a:srgbClr val="FF0000"/>
                </a:solidFill>
                <a:latin typeface="Candara" panose="020E0502030303020204" pitchFamily="34" charset="0"/>
              </a:rPr>
              <a:t>Participation le samedi 14 mai de 9 h00 à 17h00 </a:t>
            </a:r>
            <a:endParaRPr lang="fr-FR" sz="2000" dirty="0">
              <a:solidFill>
                <a:srgbClr val="FF0000"/>
              </a:solidFill>
              <a:latin typeface="Candara" panose="020E0502030303020204" pitchFamily="34" charset="0"/>
            </a:endParaRPr>
          </a:p>
          <a:p>
            <a:r>
              <a:rPr lang="fr-FR" sz="1400" dirty="0">
                <a:solidFill>
                  <a:srgbClr val="000000"/>
                </a:solidFill>
                <a:latin typeface="Candara" panose="020E0502030303020204" pitchFamily="34" charset="0"/>
              </a:rPr>
              <a:t>1. </a:t>
            </a:r>
            <a:r>
              <a:rPr lang="fr-FR" sz="1400" b="1" dirty="0">
                <a:solidFill>
                  <a:srgbClr val="000000"/>
                </a:solidFill>
                <a:latin typeface="Candara" panose="020E0502030303020204" pitchFamily="34" charset="0"/>
              </a:rPr>
              <a:t>Description du matériel présenté (succinct) : </a:t>
            </a:r>
            <a:endParaRPr lang="fr-FR" sz="1400" dirty="0">
              <a:solidFill>
                <a:srgbClr val="000000"/>
              </a:solidFill>
              <a:latin typeface="Candara" panose="020E0502030303020204" pitchFamily="34" charset="0"/>
            </a:endParaRPr>
          </a:p>
          <a:p>
            <a:r>
              <a:rPr lang="fr-FR" sz="1400" dirty="0">
                <a:solidFill>
                  <a:srgbClr val="000000"/>
                </a:solidFill>
                <a:latin typeface="Candara" panose="020E0502030303020204" pitchFamily="34" charset="0"/>
              </a:rPr>
              <a:t>2. </a:t>
            </a:r>
            <a:r>
              <a:rPr lang="fr-FR" sz="1400" b="1" dirty="0">
                <a:solidFill>
                  <a:srgbClr val="000000"/>
                </a:solidFill>
                <a:latin typeface="Candara" panose="020E0502030303020204" pitchFamily="34" charset="0"/>
              </a:rPr>
              <a:t>Technique </a:t>
            </a:r>
            <a:endParaRPr lang="fr-FR" sz="1400" dirty="0">
              <a:solidFill>
                <a:srgbClr val="000000"/>
              </a:solidFill>
              <a:latin typeface="Candara" panose="020E0502030303020204" pitchFamily="34" charset="0"/>
            </a:endParaRPr>
          </a:p>
          <a:p>
            <a:r>
              <a:rPr lang="fr-FR" sz="1400" dirty="0">
                <a:solidFill>
                  <a:srgbClr val="000000"/>
                </a:solidFill>
                <a:latin typeface="Candara" panose="020E0502030303020204" pitchFamily="34" charset="0"/>
              </a:rPr>
              <a:t>Longueur d’exposition qui vous est nécessaire : </a:t>
            </a:r>
          </a:p>
          <a:p>
            <a:r>
              <a:rPr lang="fr-FR" sz="1400" dirty="0">
                <a:solidFill>
                  <a:srgbClr val="000000"/>
                </a:solidFill>
                <a:latin typeface="Candara" panose="020E0502030303020204" pitchFamily="34" charset="0"/>
              </a:rPr>
              <a:t>Besoin en </a:t>
            </a:r>
            <a:r>
              <a:rPr lang="fr-FR" sz="1400" dirty="0" smtClean="0">
                <a:solidFill>
                  <a:srgbClr val="000000"/>
                </a:solidFill>
                <a:latin typeface="Candara" panose="020E0502030303020204" pitchFamily="34" charset="0"/>
              </a:rPr>
              <a:t>électricité </a:t>
            </a:r>
            <a:r>
              <a:rPr lang="fr-FR" sz="1400" dirty="0">
                <a:solidFill>
                  <a:srgbClr val="000000"/>
                </a:solidFill>
                <a:latin typeface="Candara" panose="020E0502030303020204" pitchFamily="34" charset="0"/>
              </a:rPr>
              <a:t>: </a:t>
            </a:r>
          </a:p>
          <a:p>
            <a:r>
              <a:rPr lang="fr-FR" sz="1400" dirty="0">
                <a:solidFill>
                  <a:srgbClr val="000000"/>
                </a:solidFill>
                <a:latin typeface="Candara" panose="020E0502030303020204" pitchFamily="34" charset="0"/>
              </a:rPr>
              <a:t>Sans demande particulière un mètre vous est attribué. </a:t>
            </a:r>
          </a:p>
          <a:p>
            <a:r>
              <a:rPr lang="fr-FR" sz="1400" dirty="0">
                <a:solidFill>
                  <a:srgbClr val="000000"/>
                </a:solidFill>
                <a:latin typeface="Candara" panose="020E0502030303020204" pitchFamily="34" charset="0"/>
              </a:rPr>
              <a:t>3. </a:t>
            </a:r>
            <a:r>
              <a:rPr lang="fr-FR" sz="1400" b="1" dirty="0">
                <a:solidFill>
                  <a:srgbClr val="000000"/>
                </a:solidFill>
                <a:latin typeface="Candara" panose="020E0502030303020204" pitchFamily="34" charset="0"/>
              </a:rPr>
              <a:t>Participation aux ateliers. </a:t>
            </a:r>
            <a:endParaRPr lang="fr-FR" sz="1400" dirty="0">
              <a:solidFill>
                <a:srgbClr val="000000"/>
              </a:solidFill>
              <a:latin typeface="Candara" panose="020E0502030303020204" pitchFamily="34" charset="0"/>
            </a:endParaRPr>
          </a:p>
          <a:p>
            <a:r>
              <a:rPr lang="fr-FR" sz="1400" dirty="0">
                <a:solidFill>
                  <a:srgbClr val="000000"/>
                </a:solidFill>
                <a:latin typeface="Candara" panose="020E0502030303020204" pitchFamily="34" charset="0"/>
              </a:rPr>
              <a:t> Bertrand RUMEAU : aiguillage son environnement et fonctionnement </a:t>
            </a:r>
          </a:p>
          <a:p>
            <a:r>
              <a:rPr lang="fr-FR" sz="1400" dirty="0">
                <a:solidFill>
                  <a:srgbClr val="000000"/>
                </a:solidFill>
                <a:latin typeface="Candara" panose="020E0502030303020204" pitchFamily="34" charset="0"/>
              </a:rPr>
              <a:t> Jean-Luc DELORT : Dessin 3D </a:t>
            </a:r>
          </a:p>
          <a:p>
            <a:r>
              <a:rPr lang="fr-FR" sz="1400" dirty="0">
                <a:solidFill>
                  <a:srgbClr val="000000"/>
                </a:solidFill>
                <a:latin typeface="Candara" panose="020E0502030303020204" pitchFamily="34" charset="0"/>
              </a:rPr>
              <a:t> Jean-Claude GRELICHE : dessin pour photogravure </a:t>
            </a:r>
          </a:p>
          <a:p>
            <a:endParaRPr lang="fr-FR" sz="1400" dirty="0">
              <a:solidFill>
                <a:srgbClr val="000000"/>
              </a:solidFill>
              <a:latin typeface="Candara" panose="020E0502030303020204" pitchFamily="34" charset="0"/>
            </a:endParaRPr>
          </a:p>
          <a:p>
            <a:r>
              <a:rPr lang="fr-FR" sz="1400" dirty="0">
                <a:solidFill>
                  <a:srgbClr val="000000"/>
                </a:solidFill>
                <a:latin typeface="Candara" panose="020E0502030303020204" pitchFamily="34" charset="0"/>
              </a:rPr>
              <a:t>4. </a:t>
            </a:r>
            <a:r>
              <a:rPr lang="fr-FR" sz="1400" b="1" dirty="0">
                <a:solidFill>
                  <a:srgbClr val="000000"/>
                </a:solidFill>
                <a:latin typeface="Candara" panose="020E0502030303020204" pitchFamily="34" charset="0"/>
              </a:rPr>
              <a:t>Paiement </a:t>
            </a:r>
            <a:endParaRPr lang="fr-FR" sz="1400" dirty="0">
              <a:solidFill>
                <a:srgbClr val="000000"/>
              </a:solidFill>
              <a:latin typeface="Candara" panose="020E0502030303020204" pitchFamily="34" charset="0"/>
            </a:endParaRPr>
          </a:p>
          <a:p>
            <a:r>
              <a:rPr lang="fr-FR" sz="1400" dirty="0">
                <a:solidFill>
                  <a:srgbClr val="000000"/>
                </a:solidFill>
                <a:latin typeface="Candara" panose="020E0502030303020204" pitchFamily="34" charset="0"/>
              </a:rPr>
              <a:t>exclusivement par chèque ou virement bancaire de 50€ à l’ordre des Amis du Zéro. </a:t>
            </a:r>
          </a:p>
          <a:p>
            <a:r>
              <a:rPr lang="fr-FR" sz="1400" b="1" dirty="0">
                <a:solidFill>
                  <a:srgbClr val="000000"/>
                </a:solidFill>
                <a:latin typeface="Candara" panose="020E0502030303020204" pitchFamily="34" charset="0"/>
              </a:rPr>
              <a:t>RIB : LES AMIS DU ZERO - BPS CASTANET - 16607 00220 08121907943 45 </a:t>
            </a:r>
            <a:endParaRPr lang="fr-FR" sz="1400" dirty="0">
              <a:solidFill>
                <a:srgbClr val="000000"/>
              </a:solidFill>
              <a:latin typeface="Candara" panose="020E0502030303020204" pitchFamily="34" charset="0"/>
            </a:endParaRPr>
          </a:p>
          <a:p>
            <a:r>
              <a:rPr lang="fr-FR" sz="1400" dirty="0">
                <a:solidFill>
                  <a:srgbClr val="000000"/>
                </a:solidFill>
                <a:latin typeface="Candara" panose="020E0502030303020204" pitchFamily="34" charset="0"/>
              </a:rPr>
              <a:t>Aucun remboursement ne sera possible si vous annulez votre participation après le dimanche 8 mai 2022 </a:t>
            </a:r>
          </a:p>
        </p:txBody>
      </p:sp>
    </p:spTree>
    <p:extLst>
      <p:ext uri="{BB962C8B-B14F-4D97-AF65-F5344CB8AC3E}">
        <p14:creationId xmlns:p14="http://schemas.microsoft.com/office/powerpoint/2010/main" val="752999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90</a:t>
            </a:fld>
            <a:endParaRPr lang="fr-FR" dirty="0"/>
          </a:p>
        </p:txBody>
      </p:sp>
      <p:sp>
        <p:nvSpPr>
          <p:cNvPr id="4" name="ZoneTexte 3"/>
          <p:cNvSpPr txBox="1"/>
          <p:nvPr/>
        </p:nvSpPr>
        <p:spPr>
          <a:xfrm>
            <a:off x="2915816" y="116632"/>
            <a:ext cx="1904689" cy="369332"/>
          </a:xfrm>
          <a:prstGeom prst="rect">
            <a:avLst/>
          </a:prstGeom>
          <a:noFill/>
        </p:spPr>
        <p:txBody>
          <a:bodyPr wrap="none" rtlCol="0">
            <a:spAutoFit/>
          </a:bodyPr>
          <a:lstStyle/>
          <a:p>
            <a:r>
              <a:rPr lang="fr-FR" dirty="0" smtClean="0"/>
              <a:t> 4 BMD 1 type B1B</a:t>
            </a:r>
            <a:endParaRPr lang="fr-FR" dirty="0"/>
          </a:p>
        </p:txBody>
      </p:sp>
      <p:pic>
        <p:nvPicPr>
          <p:cNvPr id="5" name="Image 4"/>
          <p:cNvPicPr>
            <a:picLocks noChangeAspect="1"/>
          </p:cNvPicPr>
          <p:nvPr/>
        </p:nvPicPr>
        <p:blipFill>
          <a:blip r:embed="rId2"/>
          <a:stretch>
            <a:fillRect/>
          </a:stretch>
        </p:blipFill>
        <p:spPr>
          <a:xfrm>
            <a:off x="0" y="823679"/>
            <a:ext cx="9144000" cy="5741789"/>
          </a:xfrm>
          <a:prstGeom prst="rect">
            <a:avLst/>
          </a:prstGeom>
        </p:spPr>
      </p:pic>
    </p:spTree>
    <p:extLst>
      <p:ext uri="{BB962C8B-B14F-4D97-AF65-F5344CB8AC3E}">
        <p14:creationId xmlns:p14="http://schemas.microsoft.com/office/powerpoint/2010/main" val="4470688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91</a:t>
            </a:fld>
            <a:endParaRPr lang="fr-FR" dirty="0"/>
          </a:p>
        </p:txBody>
      </p:sp>
      <p:sp>
        <p:nvSpPr>
          <p:cNvPr id="4" name="ZoneTexte 3"/>
          <p:cNvSpPr txBox="1"/>
          <p:nvPr/>
        </p:nvSpPr>
        <p:spPr>
          <a:xfrm>
            <a:off x="3419872" y="260648"/>
            <a:ext cx="1983235" cy="369332"/>
          </a:xfrm>
          <a:prstGeom prst="rect">
            <a:avLst/>
          </a:prstGeom>
          <a:noFill/>
        </p:spPr>
        <p:txBody>
          <a:bodyPr wrap="none" rtlCol="0">
            <a:spAutoFit/>
          </a:bodyPr>
          <a:lstStyle/>
          <a:p>
            <a:r>
              <a:rPr lang="fr-FR" dirty="0" smtClean="0"/>
              <a:t>141 AMD 1 type 1D1</a:t>
            </a:r>
            <a:endParaRPr lang="fr-FR" dirty="0"/>
          </a:p>
        </p:txBody>
      </p:sp>
      <p:pic>
        <p:nvPicPr>
          <p:cNvPr id="5" name="Image 4"/>
          <p:cNvPicPr>
            <a:picLocks noChangeAspect="1"/>
          </p:cNvPicPr>
          <p:nvPr/>
        </p:nvPicPr>
        <p:blipFill>
          <a:blip r:embed="rId2"/>
          <a:stretch>
            <a:fillRect/>
          </a:stretch>
        </p:blipFill>
        <p:spPr>
          <a:xfrm>
            <a:off x="3753" y="741368"/>
            <a:ext cx="9140247" cy="5907081"/>
          </a:xfrm>
          <a:prstGeom prst="rect">
            <a:avLst/>
          </a:prstGeom>
        </p:spPr>
      </p:pic>
    </p:spTree>
    <p:extLst>
      <p:ext uri="{BB962C8B-B14F-4D97-AF65-F5344CB8AC3E}">
        <p14:creationId xmlns:p14="http://schemas.microsoft.com/office/powerpoint/2010/main" val="16298780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92</a:t>
            </a:fld>
            <a:endParaRPr lang="fr-FR" dirty="0"/>
          </a:p>
        </p:txBody>
      </p:sp>
      <p:sp>
        <p:nvSpPr>
          <p:cNvPr id="4" name="ZoneTexte 3"/>
          <p:cNvSpPr txBox="1"/>
          <p:nvPr/>
        </p:nvSpPr>
        <p:spPr>
          <a:xfrm>
            <a:off x="1524000" y="244976"/>
            <a:ext cx="4638449" cy="369332"/>
          </a:xfrm>
          <a:prstGeom prst="rect">
            <a:avLst/>
          </a:prstGeom>
          <a:noFill/>
        </p:spPr>
        <p:txBody>
          <a:bodyPr wrap="none" rtlCol="0">
            <a:spAutoFit/>
          </a:bodyPr>
          <a:lstStyle/>
          <a:p>
            <a:r>
              <a:rPr lang="fr-FR" dirty="0" smtClean="0"/>
              <a:t>4 CMD 1- type BB puis  040 DC1  puis  BB 60021</a:t>
            </a:r>
            <a:endParaRPr lang="fr-FR" dirty="0"/>
          </a:p>
        </p:txBody>
      </p:sp>
      <p:pic>
        <p:nvPicPr>
          <p:cNvPr id="5" name="Image 4"/>
          <p:cNvPicPr>
            <a:picLocks noChangeAspect="1"/>
          </p:cNvPicPr>
          <p:nvPr/>
        </p:nvPicPr>
        <p:blipFill>
          <a:blip r:embed="rId2"/>
          <a:stretch>
            <a:fillRect/>
          </a:stretch>
        </p:blipFill>
        <p:spPr>
          <a:xfrm>
            <a:off x="-7085" y="908720"/>
            <a:ext cx="9137567" cy="4968552"/>
          </a:xfrm>
          <a:prstGeom prst="rect">
            <a:avLst/>
          </a:prstGeom>
        </p:spPr>
      </p:pic>
    </p:spTree>
    <p:extLst>
      <p:ext uri="{BB962C8B-B14F-4D97-AF65-F5344CB8AC3E}">
        <p14:creationId xmlns:p14="http://schemas.microsoft.com/office/powerpoint/2010/main" val="27767070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noGrp="1"/>
          </p:cNvSpPr>
          <p:nvPr>
            <p:ph type="body" idx="4294967295"/>
          </p:nvPr>
        </p:nvSpPr>
        <p:spPr>
          <a:xfrm>
            <a:off x="273219" y="4596191"/>
            <a:ext cx="7686945" cy="5555595"/>
          </a:xfrm>
        </p:spPr>
        <p:txBody>
          <a:bodyPr/>
          <a:lstStyle/>
          <a:p>
            <a:pPr lvl="0" algn="just">
              <a:lnSpc>
                <a:spcPct val="150000"/>
              </a:lnSpc>
              <a:spcBef>
                <a:spcPts val="600"/>
              </a:spcBef>
              <a:buNone/>
            </a:pPr>
            <a:endParaRPr lang="fr-FR" sz="1600" b="1" dirty="0"/>
          </a:p>
        </p:txBody>
      </p:sp>
      <p:sp>
        <p:nvSpPr>
          <p:cNvPr id="3" name="Espace réservé de la date 3"/>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862D3BC-4DEA-4B7A-ADA2-33901F8D770C}"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pic>
        <p:nvPicPr>
          <p:cNvPr id="7170"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2" y="763340"/>
            <a:ext cx="9110848" cy="609466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3507970" y="260648"/>
            <a:ext cx="3889206" cy="369332"/>
          </a:xfrm>
          <a:prstGeom prst="rect">
            <a:avLst/>
          </a:prstGeom>
          <a:noFill/>
        </p:spPr>
        <p:txBody>
          <a:bodyPr wrap="none" rtlCol="0">
            <a:spAutoFit/>
          </a:bodyPr>
          <a:lstStyle/>
          <a:p>
            <a:r>
              <a:rPr lang="fr-FR" dirty="0" smtClean="0"/>
              <a:t>040 DD 1 à 3 puis BB 60031 à BB 60033</a:t>
            </a:r>
            <a:endParaRPr lang="fr-FR" dirty="0"/>
          </a:p>
        </p:txBody>
      </p:sp>
    </p:spTree>
    <p:extLst>
      <p:ext uri="{BB962C8B-B14F-4D97-AF65-F5344CB8AC3E}">
        <p14:creationId xmlns:p14="http://schemas.microsoft.com/office/powerpoint/2010/main" val="1790024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6074" y="0"/>
            <a:ext cx="9144001" cy="6858000"/>
          </a:xfrm>
          <a:prstGeom prst="rect">
            <a:avLst/>
          </a:prstGeom>
        </p:spPr>
      </p:pic>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94</a:t>
            </a:fld>
            <a:endParaRPr lang="fr-FR" dirty="0"/>
          </a:p>
        </p:txBody>
      </p:sp>
    </p:spTree>
    <p:extLst>
      <p:ext uri="{BB962C8B-B14F-4D97-AF65-F5344CB8AC3E}">
        <p14:creationId xmlns:p14="http://schemas.microsoft.com/office/powerpoint/2010/main" val="13516133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755576" y="224021"/>
            <a:ext cx="8229600" cy="4525963"/>
          </a:xfrm>
        </p:spPr>
        <p:txBody>
          <a:bodyPr/>
          <a:lstStyle/>
          <a:p>
            <a:r>
              <a:rPr lang="fr-FR" dirty="0" smtClean="0"/>
              <a:t>LES PROTOYYPES DE VITESSES DU PLM</a:t>
            </a:r>
            <a:endParaRPr lang="fr-FR" dirty="0"/>
          </a:p>
        </p:txBody>
      </p:sp>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95</a:t>
            </a:fld>
            <a:endParaRPr lang="fr-FR" dirty="0"/>
          </a:p>
        </p:txBody>
      </p:sp>
      <p:pic>
        <p:nvPicPr>
          <p:cNvPr id="6" name="Image 5"/>
          <p:cNvPicPr>
            <a:picLocks noChangeAspect="1"/>
          </p:cNvPicPr>
          <p:nvPr/>
        </p:nvPicPr>
        <p:blipFill>
          <a:blip r:embed="rId2"/>
          <a:stretch>
            <a:fillRect/>
          </a:stretch>
        </p:blipFill>
        <p:spPr>
          <a:xfrm>
            <a:off x="475544" y="826128"/>
            <a:ext cx="8331515" cy="5544616"/>
          </a:xfrm>
          <a:prstGeom prst="rect">
            <a:avLst/>
          </a:prstGeom>
        </p:spPr>
      </p:pic>
    </p:spTree>
    <p:extLst>
      <p:ext uri="{BB962C8B-B14F-4D97-AF65-F5344CB8AC3E}">
        <p14:creationId xmlns:p14="http://schemas.microsoft.com/office/powerpoint/2010/main" val="37754917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96</a:t>
            </a:fld>
            <a:endParaRPr lang="fr-FR" dirty="0"/>
          </a:p>
        </p:txBody>
      </p:sp>
      <p:pic>
        <p:nvPicPr>
          <p:cNvPr id="4" name="Image 3"/>
          <p:cNvPicPr>
            <a:picLocks noChangeAspect="1"/>
          </p:cNvPicPr>
          <p:nvPr/>
        </p:nvPicPr>
        <p:blipFill>
          <a:blip r:embed="rId2"/>
          <a:stretch>
            <a:fillRect/>
          </a:stretch>
        </p:blipFill>
        <p:spPr>
          <a:xfrm>
            <a:off x="0" y="824506"/>
            <a:ext cx="9144000" cy="5581055"/>
          </a:xfrm>
          <a:prstGeom prst="rect">
            <a:avLst/>
          </a:prstGeom>
        </p:spPr>
      </p:pic>
      <p:sp>
        <p:nvSpPr>
          <p:cNvPr id="5" name="ZoneTexte 4"/>
          <p:cNvSpPr txBox="1"/>
          <p:nvPr/>
        </p:nvSpPr>
        <p:spPr>
          <a:xfrm>
            <a:off x="3275856" y="404664"/>
            <a:ext cx="880369" cy="369332"/>
          </a:xfrm>
          <a:prstGeom prst="rect">
            <a:avLst/>
          </a:prstGeom>
          <a:noFill/>
        </p:spPr>
        <p:txBody>
          <a:bodyPr wrap="none" rtlCol="0">
            <a:spAutoFit/>
          </a:bodyPr>
          <a:lstStyle/>
          <a:p>
            <a:r>
              <a:rPr lang="fr-FR" dirty="0" smtClean="0"/>
              <a:t>040 CA</a:t>
            </a:r>
            <a:endParaRPr lang="fr-FR" dirty="0"/>
          </a:p>
        </p:txBody>
      </p:sp>
    </p:spTree>
    <p:extLst>
      <p:ext uri="{BB962C8B-B14F-4D97-AF65-F5344CB8AC3E}">
        <p14:creationId xmlns:p14="http://schemas.microsoft.com/office/powerpoint/2010/main" val="25478443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97</a:t>
            </a:fld>
            <a:endParaRPr lang="fr-FR" dirty="0"/>
          </a:p>
        </p:txBody>
      </p:sp>
      <p:pic>
        <p:nvPicPr>
          <p:cNvPr id="4" name="Image 3"/>
          <p:cNvPicPr>
            <a:picLocks noChangeAspect="1"/>
          </p:cNvPicPr>
          <p:nvPr/>
        </p:nvPicPr>
        <p:blipFill>
          <a:blip r:embed="rId2"/>
          <a:stretch>
            <a:fillRect/>
          </a:stretch>
        </p:blipFill>
        <p:spPr>
          <a:xfrm>
            <a:off x="1852612" y="1619250"/>
            <a:ext cx="5438775" cy="3619500"/>
          </a:xfrm>
          <a:prstGeom prst="rect">
            <a:avLst/>
          </a:prstGeom>
        </p:spPr>
      </p:pic>
    </p:spTree>
    <p:extLst>
      <p:ext uri="{BB962C8B-B14F-4D97-AF65-F5344CB8AC3E}">
        <p14:creationId xmlns:p14="http://schemas.microsoft.com/office/powerpoint/2010/main" val="15413955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4"/>
          <p:cNvSpPr txBox="1"/>
          <p:nvPr/>
        </p:nvSpPr>
        <p:spPr>
          <a:xfrm>
            <a:off x="457200" y="6356515"/>
            <a:ext cx="2133359" cy="364681"/>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34E1869-5D6E-436C-A62D-6C752CBDBAF4}" type="datetime1">
              <a:rPr lang="fr-FR" sz="1800" b="0" i="0" u="none" strike="noStrike" kern="1200" cap="none" spc="0" baseline="0">
                <a:solidFill>
                  <a:srgbClr val="000000"/>
                </a:solidFill>
                <a:uFillTx/>
                <a:latin typeface="Candara" pitchFamily="18"/>
                <a:ea typeface="Arial Unicode MS" pitchFamily="2"/>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07/02/2022</a:t>
            </a:fld>
            <a:endParaRPr lang="fr-FR" sz="1800" b="0" i="0" u="none" strike="noStrike" kern="1200" cap="none" spc="0" baseline="0">
              <a:solidFill>
                <a:srgbClr val="000000"/>
              </a:solidFill>
              <a:uFillTx/>
              <a:latin typeface="Candara" pitchFamily="18"/>
              <a:ea typeface="Arial Unicode MS" pitchFamily="2"/>
              <a:cs typeface="Tahoma" pitchFamily="2"/>
            </a:endParaRPr>
          </a:p>
        </p:txBody>
      </p:sp>
      <p:sp>
        <p:nvSpPr>
          <p:cNvPr id="3" name="AutoShape 2"/>
          <p:cNvSpPr/>
          <p:nvPr/>
        </p:nvSpPr>
        <p:spPr>
          <a:xfrm>
            <a:off x="1615680" y="1657798"/>
            <a:ext cx="304559" cy="30455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ZoneTexte 7"/>
          <p:cNvSpPr/>
          <p:nvPr/>
        </p:nvSpPr>
        <p:spPr>
          <a:xfrm>
            <a:off x="3703841" y="332640"/>
            <a:ext cx="1805800" cy="65442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1" compatLnSpc="0">
            <a:spAutoFit/>
          </a:bodyPr>
          <a:lstStyle/>
          <a:p>
            <a:pPr lvl="0" algn="ctr">
              <a:defRPr sz="1800" b="0" i="0" u="none" strike="noStrike" kern="0" cap="none" spc="0" baseline="0">
                <a:solidFill>
                  <a:srgbClr val="000000"/>
                </a:solidFill>
                <a:uFillTx/>
              </a:defRPr>
            </a:pPr>
            <a:r>
              <a:rPr lang="fr-FR" sz="3600" dirty="0"/>
              <a:t>262 DA </a:t>
            </a:r>
            <a:r>
              <a:rPr lang="fr-FR" sz="3600" dirty="0" smtClean="0"/>
              <a:t>1</a:t>
            </a:r>
            <a:endParaRPr lang="fr-FR" sz="3600" b="1" i="0" u="none" strike="noStrike" kern="1200" cap="none" spc="0" baseline="0" dirty="0">
              <a:solidFill>
                <a:srgbClr val="000000"/>
              </a:solidFill>
              <a:uFillTx/>
              <a:latin typeface="Candara" pitchFamily="34"/>
              <a:ea typeface="Microsoft YaHei" pitchFamily="2"/>
              <a:cs typeface="Lucida Sans" pitchFamily="2"/>
            </a:endParaRPr>
          </a:p>
        </p:txBody>
      </p:sp>
      <p:pic>
        <p:nvPicPr>
          <p:cNvPr id="6146" name="Picture 2" descr="Fulgurex 2266-1 - Français Locomotive Double Diesel Classe 262 AD1 de la SNC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1268760"/>
            <a:ext cx="9063941"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259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48D342A-FAE4-46A6-ADF0-02187E256385}" type="datetime1">
              <a:rPr lang="fr-FR" smtClean="0"/>
              <a:t>07/02/2022</a:t>
            </a:fld>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99</a:t>
            </a:fld>
            <a:endParaRPr lang="fr-FR" dirty="0"/>
          </a:p>
        </p:txBody>
      </p:sp>
      <p:pic>
        <p:nvPicPr>
          <p:cNvPr id="4" name="Image 3"/>
          <p:cNvPicPr>
            <a:picLocks noChangeAspect="1"/>
          </p:cNvPicPr>
          <p:nvPr/>
        </p:nvPicPr>
        <p:blipFill>
          <a:blip r:embed="rId2"/>
          <a:stretch>
            <a:fillRect/>
          </a:stretch>
        </p:blipFill>
        <p:spPr>
          <a:xfrm>
            <a:off x="0" y="584751"/>
            <a:ext cx="9144000" cy="5767010"/>
          </a:xfrm>
          <a:prstGeom prst="rect">
            <a:avLst/>
          </a:prstGeom>
        </p:spPr>
      </p:pic>
      <p:sp>
        <p:nvSpPr>
          <p:cNvPr id="5" name="ZoneTexte 4"/>
          <p:cNvSpPr txBox="1"/>
          <p:nvPr/>
        </p:nvSpPr>
        <p:spPr>
          <a:xfrm>
            <a:off x="2483768" y="44934"/>
            <a:ext cx="989373" cy="369332"/>
          </a:xfrm>
          <a:prstGeom prst="rect">
            <a:avLst/>
          </a:prstGeom>
          <a:noFill/>
        </p:spPr>
        <p:txBody>
          <a:bodyPr wrap="none" rtlCol="0">
            <a:spAutoFit/>
          </a:bodyPr>
          <a:lstStyle/>
          <a:p>
            <a:r>
              <a:rPr lang="fr-FR" dirty="0" smtClean="0"/>
              <a:t>262 DB 1</a:t>
            </a:r>
            <a:endParaRPr lang="fr-FR" dirty="0"/>
          </a:p>
        </p:txBody>
      </p:sp>
    </p:spTree>
    <p:extLst>
      <p:ext uri="{BB962C8B-B14F-4D97-AF65-F5344CB8AC3E}">
        <p14:creationId xmlns:p14="http://schemas.microsoft.com/office/powerpoint/2010/main" val="4012353644"/>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9522</TotalTime>
  <Words>2843</Words>
  <Application>Microsoft Office PowerPoint</Application>
  <PresentationFormat>Affichage à l'écran (4:3)</PresentationFormat>
  <Paragraphs>725</Paragraphs>
  <Slides>160</Slides>
  <Notes>30</Notes>
  <HiddenSlides>0</HiddenSlides>
  <MMClips>0</MMClips>
  <ScaleCrop>false</ScaleCrop>
  <HeadingPairs>
    <vt:vector size="8" baseType="variant">
      <vt:variant>
        <vt:lpstr>Polices utilisées</vt:lpstr>
      </vt:variant>
      <vt:variant>
        <vt:i4>15</vt:i4>
      </vt:variant>
      <vt:variant>
        <vt:lpstr>Thème</vt:lpstr>
      </vt:variant>
      <vt:variant>
        <vt:i4>1</vt:i4>
      </vt:variant>
      <vt:variant>
        <vt:lpstr>Serveurs OLE incorporés</vt:lpstr>
      </vt:variant>
      <vt:variant>
        <vt:i4>1</vt:i4>
      </vt:variant>
      <vt:variant>
        <vt:lpstr>Titres des diapositives</vt:lpstr>
      </vt:variant>
      <vt:variant>
        <vt:i4>160</vt:i4>
      </vt:variant>
    </vt:vector>
  </HeadingPairs>
  <TitlesOfParts>
    <vt:vector size="177" baseType="lpstr">
      <vt:lpstr>Arial Unicode MS</vt:lpstr>
      <vt:lpstr>Microsoft YaHei</vt:lpstr>
      <vt:lpstr>Arial</vt:lpstr>
      <vt:lpstr>Calibri</vt:lpstr>
      <vt:lpstr>Candara</vt:lpstr>
      <vt:lpstr>Corbel</vt:lpstr>
      <vt:lpstr>Courier New</vt:lpstr>
      <vt:lpstr>Dubai Medium</vt:lpstr>
      <vt:lpstr>Lucida Sans</vt:lpstr>
      <vt:lpstr>Roboto</vt:lpstr>
      <vt:lpstr>Segoe Print</vt:lpstr>
      <vt:lpstr>Tahoma</vt:lpstr>
      <vt:lpstr>Times New Roman</vt:lpstr>
      <vt:lpstr>Verdana</vt:lpstr>
      <vt:lpstr>Wingdings</vt:lpstr>
      <vt:lpstr>Conception personnalisée</vt:lpstr>
      <vt:lpstr>Acrobat Document</vt:lpstr>
      <vt:lpstr>Présentation PowerPoint</vt:lpstr>
      <vt:lpstr>Présentation PowerPoint</vt:lpstr>
      <vt:lpstr>Présentation PowerPoint</vt:lpstr>
      <vt:lpstr>Présentation PowerPoint</vt:lpstr>
      <vt:lpstr>Présentation PowerPoint</vt:lpstr>
      <vt:lpstr>Préparation réunion des  amateurs &amp; constructeurs 2022  lettre 1 &amp; fiche d’inscription </vt:lpstr>
      <vt:lpstr>Présentation PowerPoint</vt:lpstr>
      <vt:lpstr>Présentation PowerPoint</vt:lpstr>
      <vt:lpstr>Présentation PowerPoint</vt:lpstr>
      <vt:lpstr>Présentation PowerPoint</vt:lpstr>
      <vt:lpstr>Présentation PowerPoint</vt:lpstr>
      <vt:lpstr>Idée voyage en Italie  </vt:lpstr>
      <vt:lpstr>Idée voyage en Allemagne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Digitalisation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Digitalisation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Wagons Shimms DIMOTEC</vt:lpstr>
      <vt:lpstr>Présentation PowerPoint</vt:lpstr>
      <vt:lpstr>Présentation PowerPoint</vt:lpstr>
      <vt:lpstr>Présentation PowerPoint</vt:lpstr>
      <vt:lpstr>SOUSCRIPTION SPECIALE SPUR NULL MAGAZIN</vt:lpstr>
      <vt:lpstr>Versions produites</vt:lpstr>
      <vt:lpstr>Photo 1   Version DB</vt:lpstr>
      <vt:lpstr>Photo 2   Version ÖBB</vt:lpstr>
      <vt:lpstr>Photo 3   Version CFF</vt:lpstr>
      <vt:lpstr>Photo 4   Version FS</vt:lpstr>
      <vt:lpstr>Photo 5   Version  Transwaggon</vt:lpstr>
      <vt:lpstr>Photo 6   Version SNCF</vt:lpstr>
      <vt:lpstr>Présentation PowerPoint</vt:lpstr>
      <vt:lpstr>SCHNELLENKAMP</vt:lpstr>
      <vt:lpstr>Differentes versions:     - 3 versions DR - 4 versions FS Epoque III - 2 versions FS Epoque IV</vt:lpstr>
      <vt:lpstr>Photo 1 </vt:lpstr>
      <vt:lpstr>Photo 2 </vt:lpstr>
      <vt:lpstr>Photo 3 </vt:lpstr>
      <vt:lpstr>Photo 4 </vt:lpstr>
      <vt:lpstr>Photo 5   </vt:lpstr>
      <vt:lpstr>Présentation PowerPoint</vt:lpstr>
      <vt:lpstr>Présentation PowerPoint</vt:lpstr>
      <vt:lpstr>Présentation PowerPoint</vt:lpstr>
      <vt:lpstr>Présentation PowerPoint</vt:lpstr>
      <vt:lpstr>Présentation PowerPoint</vt:lpstr>
      <vt:lpstr>Présentation PowerPoint</vt:lpstr>
      <vt:lpstr>PROJET MODULE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030 DA puis C 61000 et 030-DTA </vt:lpstr>
      <vt:lpstr>030-DC puis C 60002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060 GA  puis cc 80001 &amp; 2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User</dc:creator>
  <cp:lastModifiedBy>lenovo</cp:lastModifiedBy>
  <cp:revision>1349</cp:revision>
  <dcterms:created xsi:type="dcterms:W3CDTF">2015-09-29T08:51:39Z</dcterms:created>
  <dcterms:modified xsi:type="dcterms:W3CDTF">2022-02-07T06:58:36Z</dcterms:modified>
</cp:coreProperties>
</file>