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9.jpg" ContentType="image/jpg"/>
  <Override PartName="/ppt/media/image10.jpg" ContentType="image/jpg"/>
  <Override PartName="/ppt/media/image11.jpg" ContentType="image/jpg"/>
  <Override PartName="/ppt/media/image12.jpg" ContentType="image/jpg"/>
  <Override PartName="/ppt/media/image13.jpg" ContentType="image/jpg"/>
  <Override PartName="/ppt/media/image14.jpg" ContentType="image/jpg"/>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media/image26.jpg" ContentType="image/jpg"/>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3">
  <p:sldMasterIdLst>
    <p:sldMasterId id="2147484321" r:id="rId1"/>
    <p:sldMasterId id="2147485933" r:id="rId2"/>
    <p:sldMasterId id="2147485939" r:id="rId3"/>
  </p:sldMasterIdLst>
  <p:notesMasterIdLst>
    <p:notesMasterId r:id="rId118"/>
  </p:notesMasterIdLst>
  <p:handoutMasterIdLst>
    <p:handoutMasterId r:id="rId119"/>
  </p:handoutMasterIdLst>
  <p:sldIdLst>
    <p:sldId id="267" r:id="rId4"/>
    <p:sldId id="612" r:id="rId5"/>
    <p:sldId id="613" r:id="rId6"/>
    <p:sldId id="661" r:id="rId7"/>
    <p:sldId id="559" r:id="rId8"/>
    <p:sldId id="269" r:id="rId9"/>
    <p:sldId id="540" r:id="rId10"/>
    <p:sldId id="607" r:id="rId11"/>
    <p:sldId id="664" r:id="rId12"/>
    <p:sldId id="615" r:id="rId13"/>
    <p:sldId id="541" r:id="rId14"/>
    <p:sldId id="579" r:id="rId15"/>
    <p:sldId id="580" r:id="rId16"/>
    <p:sldId id="672" r:id="rId17"/>
    <p:sldId id="608" r:id="rId18"/>
    <p:sldId id="342" r:id="rId19"/>
    <p:sldId id="610" r:id="rId20"/>
    <p:sldId id="657" r:id="rId21"/>
    <p:sldId id="673" r:id="rId22"/>
    <p:sldId id="674" r:id="rId23"/>
    <p:sldId id="675" r:id="rId24"/>
    <p:sldId id="676" r:id="rId25"/>
    <p:sldId id="308" r:id="rId26"/>
    <p:sldId id="660" r:id="rId27"/>
    <p:sldId id="616" r:id="rId28"/>
    <p:sldId id="658" r:id="rId29"/>
    <p:sldId id="617" r:id="rId30"/>
    <p:sldId id="659" r:id="rId31"/>
    <p:sldId id="276" r:id="rId32"/>
    <p:sldId id="663" r:id="rId33"/>
    <p:sldId id="665" r:id="rId34"/>
    <p:sldId id="542" r:id="rId35"/>
    <p:sldId id="556" r:id="rId36"/>
    <p:sldId id="683" r:id="rId37"/>
    <p:sldId id="505" r:id="rId38"/>
    <p:sldId id="634" r:id="rId39"/>
    <p:sldId id="571" r:id="rId40"/>
    <p:sldId id="572" r:id="rId41"/>
    <p:sldId id="623" r:id="rId42"/>
    <p:sldId id="633" r:id="rId43"/>
    <p:sldId id="635" r:id="rId44"/>
    <p:sldId id="629" r:id="rId45"/>
    <p:sldId id="621" r:id="rId46"/>
    <p:sldId id="636" r:id="rId47"/>
    <p:sldId id="618" r:id="rId48"/>
    <p:sldId id="619" r:id="rId49"/>
    <p:sldId id="631" r:id="rId50"/>
    <p:sldId id="637" r:id="rId51"/>
    <p:sldId id="630" r:id="rId52"/>
    <p:sldId id="627" r:id="rId53"/>
    <p:sldId id="624" r:id="rId54"/>
    <p:sldId id="626" r:id="rId55"/>
    <p:sldId id="622" r:id="rId56"/>
    <p:sldId id="625" r:id="rId57"/>
    <p:sldId id="628" r:id="rId58"/>
    <p:sldId id="682" r:id="rId59"/>
    <p:sldId id="599" r:id="rId60"/>
    <p:sldId id="600" r:id="rId61"/>
    <p:sldId id="602" r:id="rId62"/>
    <p:sldId id="550" r:id="rId63"/>
    <p:sldId id="605" r:id="rId64"/>
    <p:sldId id="604" r:id="rId65"/>
    <p:sldId id="606" r:id="rId66"/>
    <p:sldId id="560" r:id="rId67"/>
    <p:sldId id="593" r:id="rId68"/>
    <p:sldId id="564" r:id="rId69"/>
    <p:sldId id="576" r:id="rId70"/>
    <p:sldId id="598" r:id="rId71"/>
    <p:sldId id="574" r:id="rId72"/>
    <p:sldId id="597" r:id="rId73"/>
    <p:sldId id="595" r:id="rId74"/>
    <p:sldId id="558" r:id="rId75"/>
    <p:sldId id="639" r:id="rId76"/>
    <p:sldId id="656" r:id="rId77"/>
    <p:sldId id="641" r:id="rId78"/>
    <p:sldId id="643" r:id="rId79"/>
    <p:sldId id="642" r:id="rId80"/>
    <p:sldId id="648" r:id="rId81"/>
    <p:sldId id="644" r:id="rId82"/>
    <p:sldId id="649" r:id="rId83"/>
    <p:sldId id="650" r:id="rId84"/>
    <p:sldId id="645" r:id="rId85"/>
    <p:sldId id="651" r:id="rId86"/>
    <p:sldId id="653" r:id="rId87"/>
    <p:sldId id="654" r:id="rId88"/>
    <p:sldId id="655" r:id="rId89"/>
    <p:sldId id="647" r:id="rId90"/>
    <p:sldId id="601" r:id="rId91"/>
    <p:sldId id="667" r:id="rId92"/>
    <p:sldId id="668" r:id="rId93"/>
    <p:sldId id="669" r:id="rId94"/>
    <p:sldId id="684" r:id="rId95"/>
    <p:sldId id="685" r:id="rId96"/>
    <p:sldId id="686" r:id="rId97"/>
    <p:sldId id="687" r:id="rId98"/>
    <p:sldId id="688" r:id="rId99"/>
    <p:sldId id="690" r:id="rId100"/>
    <p:sldId id="670" r:id="rId101"/>
    <p:sldId id="689" r:id="rId102"/>
    <p:sldId id="671" r:id="rId103"/>
    <p:sldId id="666" r:id="rId104"/>
    <p:sldId id="584" r:id="rId105"/>
    <p:sldId id="587" r:id="rId106"/>
    <p:sldId id="586" r:id="rId107"/>
    <p:sldId id="585" r:id="rId108"/>
    <p:sldId id="569" r:id="rId109"/>
    <p:sldId id="589" r:id="rId110"/>
    <p:sldId id="590" r:id="rId111"/>
    <p:sldId id="591" r:id="rId112"/>
    <p:sldId id="592" r:id="rId113"/>
    <p:sldId id="487" r:id="rId114"/>
    <p:sldId id="488" r:id="rId115"/>
    <p:sldId id="531" r:id="rId116"/>
    <p:sldId id="609" r:id="rId117"/>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4C33D498-7C3E-4DB7-AAEE-076B42ABC749}">
          <p14:sldIdLst>
            <p14:sldId id="267"/>
            <p14:sldId id="612"/>
            <p14:sldId id="613"/>
            <p14:sldId id="661"/>
            <p14:sldId id="559"/>
            <p14:sldId id="269"/>
            <p14:sldId id="540"/>
            <p14:sldId id="607"/>
            <p14:sldId id="664"/>
            <p14:sldId id="615"/>
            <p14:sldId id="541"/>
            <p14:sldId id="579"/>
            <p14:sldId id="580"/>
            <p14:sldId id="672"/>
            <p14:sldId id="608"/>
            <p14:sldId id="342"/>
            <p14:sldId id="610"/>
            <p14:sldId id="657"/>
            <p14:sldId id="673"/>
            <p14:sldId id="674"/>
            <p14:sldId id="675"/>
            <p14:sldId id="676"/>
            <p14:sldId id="308"/>
            <p14:sldId id="660"/>
            <p14:sldId id="616"/>
            <p14:sldId id="658"/>
            <p14:sldId id="617"/>
            <p14:sldId id="659"/>
            <p14:sldId id="276"/>
            <p14:sldId id="663"/>
            <p14:sldId id="665"/>
            <p14:sldId id="542"/>
            <p14:sldId id="556"/>
            <p14:sldId id="683"/>
            <p14:sldId id="505"/>
            <p14:sldId id="634"/>
            <p14:sldId id="571"/>
            <p14:sldId id="572"/>
            <p14:sldId id="623"/>
            <p14:sldId id="633"/>
            <p14:sldId id="635"/>
            <p14:sldId id="629"/>
            <p14:sldId id="621"/>
            <p14:sldId id="636"/>
            <p14:sldId id="618"/>
            <p14:sldId id="619"/>
            <p14:sldId id="631"/>
            <p14:sldId id="637"/>
            <p14:sldId id="630"/>
            <p14:sldId id="627"/>
            <p14:sldId id="624"/>
            <p14:sldId id="626"/>
            <p14:sldId id="622"/>
            <p14:sldId id="625"/>
            <p14:sldId id="628"/>
            <p14:sldId id="682"/>
            <p14:sldId id="599"/>
            <p14:sldId id="600"/>
            <p14:sldId id="602"/>
            <p14:sldId id="550"/>
            <p14:sldId id="605"/>
            <p14:sldId id="604"/>
            <p14:sldId id="606"/>
            <p14:sldId id="560"/>
            <p14:sldId id="593"/>
            <p14:sldId id="564"/>
            <p14:sldId id="576"/>
            <p14:sldId id="598"/>
            <p14:sldId id="574"/>
            <p14:sldId id="597"/>
            <p14:sldId id="595"/>
            <p14:sldId id="558"/>
            <p14:sldId id="639"/>
            <p14:sldId id="656"/>
            <p14:sldId id="641"/>
            <p14:sldId id="643"/>
            <p14:sldId id="642"/>
            <p14:sldId id="648"/>
            <p14:sldId id="644"/>
            <p14:sldId id="649"/>
            <p14:sldId id="650"/>
            <p14:sldId id="645"/>
            <p14:sldId id="651"/>
            <p14:sldId id="653"/>
            <p14:sldId id="654"/>
            <p14:sldId id="655"/>
            <p14:sldId id="647"/>
            <p14:sldId id="601"/>
            <p14:sldId id="667"/>
            <p14:sldId id="668"/>
            <p14:sldId id="669"/>
            <p14:sldId id="684"/>
            <p14:sldId id="685"/>
            <p14:sldId id="686"/>
            <p14:sldId id="687"/>
            <p14:sldId id="688"/>
            <p14:sldId id="690"/>
            <p14:sldId id="670"/>
            <p14:sldId id="689"/>
            <p14:sldId id="671"/>
            <p14:sldId id="666"/>
            <p14:sldId id="584"/>
            <p14:sldId id="587"/>
            <p14:sldId id="586"/>
            <p14:sldId id="585"/>
            <p14:sldId id="569"/>
            <p14:sldId id="589"/>
            <p14:sldId id="590"/>
            <p14:sldId id="591"/>
            <p14:sldId id="592"/>
            <p14:sldId id="487"/>
            <p14:sldId id="488"/>
            <p14:sldId id="531"/>
            <p14:sldId id="609"/>
          </p14:sldIdLst>
        </p14:section>
        <p14:section name="Section sans titre" id="{D018A7BA-06ED-48D1-A203-289CEE28F3A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tilisateur Windows" initials="UW" lastIdx="1" clrIdx="0">
    <p:extLst>
      <p:ext uri="{19B8F6BF-5375-455C-9EA6-DF929625EA0E}">
        <p15:presenceInfo xmlns:p15="http://schemas.microsoft.com/office/powerpoint/2012/main" userId="Utilisateur Window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00FF"/>
    <a:srgbClr val="99CCFF"/>
    <a:srgbClr val="60E2B7"/>
    <a:srgbClr val="FF00FF"/>
    <a:srgbClr val="FFFFFF"/>
    <a:srgbClr val="61FA48"/>
    <a:srgbClr val="CCFFFF"/>
    <a:srgbClr val="BEF73F"/>
    <a:srgbClr val="4EA0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80" autoAdjust="0"/>
    <p:restoredTop sz="94937" autoAdjust="0"/>
  </p:normalViewPr>
  <p:slideViewPr>
    <p:cSldViewPr>
      <p:cViewPr varScale="1">
        <p:scale>
          <a:sx n="91" d="100"/>
          <a:sy n="91" d="100"/>
        </p:scale>
        <p:origin x="1044" y="90"/>
      </p:cViewPr>
      <p:guideLst>
        <p:guide orient="horz" pos="2160"/>
        <p:guide pos="2880"/>
      </p:guideLst>
    </p:cSldViewPr>
  </p:slideViewPr>
  <p:outlineViewPr>
    <p:cViewPr>
      <p:scale>
        <a:sx n="33" d="100"/>
        <a:sy n="33" d="100"/>
      </p:scale>
      <p:origin x="0" y="-7920"/>
    </p:cViewPr>
  </p:outlineViewPr>
  <p:notesTextViewPr>
    <p:cViewPr>
      <p:scale>
        <a:sx n="100" d="100"/>
        <a:sy n="100" d="100"/>
      </p:scale>
      <p:origin x="0" y="0"/>
    </p:cViewPr>
  </p:notesTextViewPr>
  <p:sorterViewPr>
    <p:cViewPr varScale="1">
      <p:scale>
        <a:sx n="1" d="1"/>
        <a:sy n="1" d="1"/>
      </p:scale>
      <p:origin x="0" y="-16836"/>
    </p:cViewPr>
  </p:sorterViewPr>
  <p:notesViewPr>
    <p:cSldViewPr>
      <p:cViewPr varScale="1">
        <p:scale>
          <a:sx n="88" d="100"/>
          <a:sy n="88" d="100"/>
        </p:scale>
        <p:origin x="382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theme" Target="theme/theme1.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notesMaster" Target="notesMasters/notesMaster1.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tableStyles" Target="tableStyles.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handoutMaster" Target="handoutMasters/handoutMaster1.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commentAuthors" Target="commentAuthor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r>
              <a:rPr lang="fr-FR" dirty="0" smtClean="0"/>
              <a:t>18/05/2019</a:t>
            </a:r>
            <a:endParaRPr lang="fr-FR" dirty="0"/>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9796961-393D-491E-922A-55DD85B48227}" type="slidenum">
              <a:rPr lang="fr-FR" smtClean="0"/>
              <a:pPr/>
              <a:t>‹N°›</a:t>
            </a:fld>
            <a:endParaRPr lang="fr-FR" dirty="0"/>
          </a:p>
        </p:txBody>
      </p:sp>
    </p:spTree>
    <p:extLst>
      <p:ext uri="{BB962C8B-B14F-4D97-AF65-F5344CB8AC3E}">
        <p14:creationId xmlns:p14="http://schemas.microsoft.com/office/powerpoint/2010/main" val="2439445052"/>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r>
              <a:rPr lang="fr-FR" dirty="0" smtClean="0"/>
              <a:t>18/05/2019</a:t>
            </a:r>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67CE80-6162-40DE-9B76-D3558D7CFF4D}" type="slidenum">
              <a:rPr lang="fr-FR" smtClean="0"/>
              <a:pPr/>
              <a:t>‹N°›</a:t>
            </a:fld>
            <a:endParaRPr lang="fr-FR" dirty="0"/>
          </a:p>
        </p:txBody>
      </p:sp>
      <p:sp>
        <p:nvSpPr>
          <p:cNvPr id="10" name="Espace réservé de l'en-tête 9"/>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pic>
        <p:nvPicPr>
          <p:cNvPr id="8" name="Imag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40029" y="-20623"/>
            <a:ext cx="517971" cy="517971"/>
          </a:xfrm>
          <a:prstGeom prst="rect">
            <a:avLst/>
          </a:prstGeom>
        </p:spPr>
      </p:pic>
    </p:spTree>
    <p:extLst>
      <p:ext uri="{BB962C8B-B14F-4D97-AF65-F5344CB8AC3E}">
        <p14:creationId xmlns:p14="http://schemas.microsoft.com/office/powerpoint/2010/main" val="654517409"/>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3884755" y="0"/>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dirty="0">
                <a:solidFill>
                  <a:srgbClr val="000000"/>
                </a:solidFill>
                <a:uFillTx/>
                <a:latin typeface="Calibri"/>
                <a:ea typeface=""/>
                <a:cs typeface=""/>
              </a:rPr>
              <a:t>18/05/2019</a:t>
            </a:r>
          </a:p>
        </p:txBody>
      </p:sp>
      <p:sp>
        <p:nvSpPr>
          <p:cNvPr id="3" name="Espace réservé du numéro de diapositive 4"/>
          <p:cNvSpPr txBox="1"/>
          <p:nvPr/>
        </p:nvSpPr>
        <p:spPr>
          <a:xfrm>
            <a:off x="3884755" y="8685364"/>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05F782A-984B-4A82-84C1-E637BFE11645}" type="slidenum">
              <a:t>1</a:t>
            </a:fld>
            <a:endParaRPr lang="fr-FR" sz="1800" b="0" i="0" u="none" strike="noStrike" kern="1200" cap="none" spc="0" baseline="0" dirty="0">
              <a:solidFill>
                <a:srgbClr val="000000"/>
              </a:solidFill>
              <a:uFillTx/>
              <a:latin typeface="Calibri"/>
              <a:ea typeface=""/>
              <a:cs typeface=""/>
            </a:endParaRPr>
          </a:p>
        </p:txBody>
      </p:sp>
      <p:sp>
        <p:nvSpPr>
          <p:cNvPr id="4"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7116F7F3-7455-4EFE-88B2-5CD35BD059FC}" type="slidenum">
              <a:t>1</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5" name="Espace réservé de l'image des diapositives 1"/>
          <p:cNvSpPr>
            <a:spLocks noGrp="1" noRot="1" noChangeAspect="1"/>
          </p:cNvSpPr>
          <p:nvPr>
            <p:ph type="sldImg"/>
          </p:nvPr>
        </p:nvSpPr>
        <p:spPr>
          <a:xfrm>
            <a:off x="1143000" y="685800"/>
            <a:ext cx="4572000" cy="3429000"/>
          </a:xfrm>
          <a:solidFill>
            <a:srgbClr val="5B9BD5"/>
          </a:solidFill>
          <a:ln w="25402">
            <a:solidFill>
              <a:srgbClr val="41719C"/>
            </a:solidFill>
            <a:prstDash val="solid"/>
          </a:ln>
        </p:spPr>
      </p:sp>
      <p:sp>
        <p:nvSpPr>
          <p:cNvPr id="6" name="Espace réservé des commentaires 2"/>
          <p:cNvSpPr txBox="1">
            <a:spLocks noGrp="1"/>
          </p:cNvSpPr>
          <p:nvPr>
            <p:ph type="body" sz="quarter" idx="1"/>
          </p:nvPr>
        </p:nvSpPr>
        <p:spPr>
          <a:xfrm>
            <a:off x="685800" y="4343400"/>
            <a:ext cx="5486043" cy="4114443"/>
          </a:xfrm>
          <a:prstGeom prst="rect">
            <a:avLst/>
          </a:prstGeom>
        </p:spPr>
        <p:txBody>
          <a:bodyPr lIns="90004" tIns="44997" rIns="90004" bIns="44997"/>
          <a:lstStyle/>
          <a:p>
            <a:endParaRPr lang="fr-FR" dirty="0"/>
          </a:p>
        </p:txBody>
      </p:sp>
    </p:spTree>
    <p:extLst>
      <p:ext uri="{BB962C8B-B14F-4D97-AF65-F5344CB8AC3E}">
        <p14:creationId xmlns:p14="http://schemas.microsoft.com/office/powerpoint/2010/main" val="9703260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3884755" y="0"/>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dirty="0">
                <a:solidFill>
                  <a:srgbClr val="000000"/>
                </a:solidFill>
                <a:uFillTx/>
                <a:latin typeface="Calibri"/>
                <a:ea typeface=""/>
                <a:cs typeface=""/>
              </a:rPr>
              <a:t>18/05/2019</a:t>
            </a:r>
          </a:p>
        </p:txBody>
      </p:sp>
      <p:sp>
        <p:nvSpPr>
          <p:cNvPr id="3" name="Espace réservé du numéro de diapositive 4"/>
          <p:cNvSpPr txBox="1"/>
          <p:nvPr/>
        </p:nvSpPr>
        <p:spPr>
          <a:xfrm>
            <a:off x="3884755" y="8685364"/>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F34681E-4CB4-4769-8B9C-66D9E5DBFA3D}" type="slidenum">
              <a:t>10</a:t>
            </a:fld>
            <a:endParaRPr lang="fr-FR" sz="1800" b="0" i="0" u="none" strike="noStrike" kern="1200" cap="none" spc="0" baseline="0" dirty="0">
              <a:solidFill>
                <a:srgbClr val="000000"/>
              </a:solidFill>
              <a:uFillTx/>
              <a:latin typeface="Calibri"/>
              <a:ea typeface=""/>
              <a:cs typeface=""/>
            </a:endParaRPr>
          </a:p>
        </p:txBody>
      </p:sp>
      <p:sp>
        <p:nvSpPr>
          <p:cNvPr id="4"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4743F467-9691-4331-AE28-04FCA9C36009}" type="slidenum">
              <a:t>10</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5" name="Espace réservé de l'image des diapositives 1"/>
          <p:cNvSpPr>
            <a:spLocks noGrp="1" noRot="1" noChangeAspect="1"/>
          </p:cNvSpPr>
          <p:nvPr>
            <p:ph type="sldImg"/>
          </p:nvPr>
        </p:nvSpPr>
        <p:spPr>
          <a:xfrm>
            <a:off x="1143000" y="685800"/>
            <a:ext cx="4572000" cy="3429000"/>
          </a:xfrm>
          <a:solidFill>
            <a:srgbClr val="5B9BD5"/>
          </a:solidFill>
          <a:ln w="25402">
            <a:solidFill>
              <a:srgbClr val="41719C"/>
            </a:solidFill>
            <a:prstDash val="solid"/>
          </a:ln>
        </p:spPr>
      </p:sp>
      <p:sp>
        <p:nvSpPr>
          <p:cNvPr id="6" name="Espace réservé des commentaires 2"/>
          <p:cNvSpPr txBox="1">
            <a:spLocks noGrp="1"/>
          </p:cNvSpPr>
          <p:nvPr>
            <p:ph type="body" sz="quarter" idx="1"/>
          </p:nvPr>
        </p:nvSpPr>
        <p:spPr>
          <a:xfrm>
            <a:off x="685800" y="4343400"/>
            <a:ext cx="5486043" cy="4114443"/>
          </a:xfrm>
          <a:prstGeom prst="rect">
            <a:avLst/>
          </a:prstGeom>
        </p:spPr>
        <p:txBody>
          <a:bodyPr lIns="90004" tIns="44997" rIns="90004" bIns="44997"/>
          <a:lstStyle/>
          <a:p>
            <a:endParaRPr lang="fr-FR" dirty="0"/>
          </a:p>
        </p:txBody>
      </p:sp>
    </p:spTree>
    <p:extLst>
      <p:ext uri="{BB962C8B-B14F-4D97-AF65-F5344CB8AC3E}">
        <p14:creationId xmlns:p14="http://schemas.microsoft.com/office/powerpoint/2010/main" val="3971338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3884755" y="0"/>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dirty="0">
                <a:solidFill>
                  <a:srgbClr val="000000"/>
                </a:solidFill>
                <a:uFillTx/>
                <a:latin typeface="Calibri"/>
                <a:ea typeface=""/>
                <a:cs typeface=""/>
              </a:rPr>
              <a:t>18/05/2019</a:t>
            </a:r>
          </a:p>
        </p:txBody>
      </p:sp>
      <p:sp>
        <p:nvSpPr>
          <p:cNvPr id="3" name="Espace réservé du numéro de diapositive 4"/>
          <p:cNvSpPr txBox="1"/>
          <p:nvPr/>
        </p:nvSpPr>
        <p:spPr>
          <a:xfrm>
            <a:off x="3884755" y="8685364"/>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F34681E-4CB4-4769-8B9C-66D9E5DBFA3D}" type="slidenum">
              <a:t>11</a:t>
            </a:fld>
            <a:endParaRPr lang="fr-FR" sz="1800" b="0" i="0" u="none" strike="noStrike" kern="1200" cap="none" spc="0" baseline="0" dirty="0">
              <a:solidFill>
                <a:srgbClr val="000000"/>
              </a:solidFill>
              <a:uFillTx/>
              <a:latin typeface="Calibri"/>
              <a:ea typeface=""/>
              <a:cs typeface=""/>
            </a:endParaRPr>
          </a:p>
        </p:txBody>
      </p:sp>
      <p:sp>
        <p:nvSpPr>
          <p:cNvPr id="4"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4743F467-9691-4331-AE28-04FCA9C36009}" type="slidenum">
              <a:t>11</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5" name="Espace réservé de l'image des diapositives 1"/>
          <p:cNvSpPr>
            <a:spLocks noGrp="1" noRot="1" noChangeAspect="1"/>
          </p:cNvSpPr>
          <p:nvPr>
            <p:ph type="sldImg"/>
          </p:nvPr>
        </p:nvSpPr>
        <p:spPr>
          <a:xfrm>
            <a:off x="1143000" y="685800"/>
            <a:ext cx="4572000" cy="3429000"/>
          </a:xfrm>
          <a:solidFill>
            <a:srgbClr val="5B9BD5"/>
          </a:solidFill>
          <a:ln w="25402">
            <a:solidFill>
              <a:srgbClr val="41719C"/>
            </a:solidFill>
            <a:prstDash val="solid"/>
          </a:ln>
        </p:spPr>
      </p:sp>
      <p:sp>
        <p:nvSpPr>
          <p:cNvPr id="6" name="Espace réservé des commentaires 2"/>
          <p:cNvSpPr txBox="1">
            <a:spLocks noGrp="1"/>
          </p:cNvSpPr>
          <p:nvPr>
            <p:ph type="body" sz="quarter" idx="1"/>
          </p:nvPr>
        </p:nvSpPr>
        <p:spPr>
          <a:xfrm>
            <a:off x="685800" y="4343400"/>
            <a:ext cx="5486043" cy="4114443"/>
          </a:xfrm>
          <a:prstGeom prst="rect">
            <a:avLst/>
          </a:prstGeom>
        </p:spPr>
        <p:txBody>
          <a:bodyPr lIns="90004" tIns="44997" rIns="90004" bIns="44997"/>
          <a:lstStyle/>
          <a:p>
            <a:endParaRPr lang="fr-FR" dirty="0"/>
          </a:p>
        </p:txBody>
      </p:sp>
    </p:spTree>
    <p:extLst>
      <p:ext uri="{BB962C8B-B14F-4D97-AF65-F5344CB8AC3E}">
        <p14:creationId xmlns:p14="http://schemas.microsoft.com/office/powerpoint/2010/main" val="4148953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3884755" y="0"/>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dirty="0">
                <a:solidFill>
                  <a:srgbClr val="000000"/>
                </a:solidFill>
                <a:uFillTx/>
                <a:latin typeface="Calibri"/>
                <a:ea typeface=""/>
                <a:cs typeface=""/>
              </a:rPr>
              <a:t>18/05/2019</a:t>
            </a:r>
          </a:p>
        </p:txBody>
      </p:sp>
      <p:sp>
        <p:nvSpPr>
          <p:cNvPr id="3" name="Espace réservé du numéro de diapositive 4"/>
          <p:cNvSpPr txBox="1"/>
          <p:nvPr/>
        </p:nvSpPr>
        <p:spPr>
          <a:xfrm>
            <a:off x="3884755" y="8685364"/>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F34681E-4CB4-4769-8B9C-66D9E5DBFA3D}" type="slidenum">
              <a:t>14</a:t>
            </a:fld>
            <a:endParaRPr lang="fr-FR" sz="1800" b="0" i="0" u="none" strike="noStrike" kern="1200" cap="none" spc="0" baseline="0" dirty="0">
              <a:solidFill>
                <a:srgbClr val="000000"/>
              </a:solidFill>
              <a:uFillTx/>
              <a:latin typeface="Calibri"/>
              <a:ea typeface=""/>
              <a:cs typeface=""/>
            </a:endParaRPr>
          </a:p>
        </p:txBody>
      </p:sp>
      <p:sp>
        <p:nvSpPr>
          <p:cNvPr id="4"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4743F467-9691-4331-AE28-04FCA9C36009}" type="slidenum">
              <a:t>14</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5" name="Espace réservé de l'image des diapositives 1"/>
          <p:cNvSpPr>
            <a:spLocks noGrp="1" noRot="1" noChangeAspect="1"/>
          </p:cNvSpPr>
          <p:nvPr>
            <p:ph type="sldImg"/>
          </p:nvPr>
        </p:nvSpPr>
        <p:spPr>
          <a:xfrm>
            <a:off x="1143000" y="685800"/>
            <a:ext cx="4572000" cy="3429000"/>
          </a:xfrm>
          <a:solidFill>
            <a:srgbClr val="5B9BD5"/>
          </a:solidFill>
          <a:ln w="25402">
            <a:solidFill>
              <a:srgbClr val="41719C"/>
            </a:solidFill>
            <a:prstDash val="solid"/>
          </a:ln>
        </p:spPr>
      </p:sp>
      <p:sp>
        <p:nvSpPr>
          <p:cNvPr id="6" name="Espace réservé des commentaires 2"/>
          <p:cNvSpPr txBox="1">
            <a:spLocks noGrp="1"/>
          </p:cNvSpPr>
          <p:nvPr>
            <p:ph type="body" sz="quarter" idx="1"/>
          </p:nvPr>
        </p:nvSpPr>
        <p:spPr>
          <a:xfrm>
            <a:off x="685800" y="4343400"/>
            <a:ext cx="5486043" cy="4114443"/>
          </a:xfrm>
          <a:prstGeom prst="rect">
            <a:avLst/>
          </a:prstGeom>
        </p:spPr>
        <p:txBody>
          <a:bodyPr lIns="90004" tIns="44997" rIns="90004" bIns="44997"/>
          <a:lstStyle/>
          <a:p>
            <a:endParaRPr lang="fr-FR" dirty="0"/>
          </a:p>
        </p:txBody>
      </p:sp>
    </p:spTree>
    <p:extLst>
      <p:ext uri="{BB962C8B-B14F-4D97-AF65-F5344CB8AC3E}">
        <p14:creationId xmlns:p14="http://schemas.microsoft.com/office/powerpoint/2010/main" val="1881101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3884755" y="0"/>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dirty="0">
                <a:solidFill>
                  <a:srgbClr val="000000"/>
                </a:solidFill>
                <a:uFillTx/>
                <a:latin typeface="Calibri"/>
                <a:ea typeface=""/>
                <a:cs typeface=""/>
              </a:rPr>
              <a:t>18/05/2019</a:t>
            </a:r>
          </a:p>
        </p:txBody>
      </p:sp>
      <p:sp>
        <p:nvSpPr>
          <p:cNvPr id="3" name="Espace réservé du numéro de diapositive 5"/>
          <p:cNvSpPr txBox="1"/>
          <p:nvPr/>
        </p:nvSpPr>
        <p:spPr>
          <a:xfrm>
            <a:off x="3884755" y="8685364"/>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9F8DD9F-7420-47B5-862D-40348ACA0CD4}" type="slidenum">
              <a:t>15</a:t>
            </a:fld>
            <a:endParaRPr lang="fr-FR" sz="1800" b="0" i="0" u="none" strike="noStrike" kern="1200" cap="none" spc="0" baseline="0" dirty="0">
              <a:solidFill>
                <a:srgbClr val="000000"/>
              </a:solidFill>
              <a:uFillTx/>
              <a:latin typeface="Calibri"/>
              <a:ea typeface=""/>
              <a:cs typeface=""/>
            </a:endParaRPr>
          </a:p>
        </p:txBody>
      </p:sp>
      <p:sp>
        <p:nvSpPr>
          <p:cNvPr id="4"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DCBA52F-772B-4A8D-9679-126E9BAC5F51}" type="slidenum">
              <a:t>15</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5" name="Espace réservé de l'image des diapositives 1"/>
          <p:cNvSpPr>
            <a:spLocks noGrp="1" noRot="1" noChangeAspect="1"/>
          </p:cNvSpPr>
          <p:nvPr>
            <p:ph type="sldImg"/>
          </p:nvPr>
        </p:nvSpPr>
        <p:spPr>
          <a:xfrm>
            <a:off x="1143000" y="685800"/>
            <a:ext cx="4572000" cy="3429000"/>
          </a:xfrm>
          <a:solidFill>
            <a:srgbClr val="5B9BD5"/>
          </a:solidFill>
          <a:ln w="25402">
            <a:solidFill>
              <a:srgbClr val="41719C"/>
            </a:solidFill>
            <a:prstDash val="solid"/>
          </a:ln>
        </p:spPr>
      </p:sp>
      <p:sp>
        <p:nvSpPr>
          <p:cNvPr id="6" name="Espace réservé des commentaires 2"/>
          <p:cNvSpPr txBox="1">
            <a:spLocks noGrp="1"/>
          </p:cNvSpPr>
          <p:nvPr>
            <p:ph type="body" sz="quarter" idx="1"/>
          </p:nvPr>
        </p:nvSpPr>
        <p:spPr>
          <a:xfrm>
            <a:off x="685800" y="4400641"/>
            <a:ext cx="5486043" cy="3600001"/>
          </a:xfrm>
          <a:prstGeom prst="rect">
            <a:avLst/>
          </a:prstGeom>
        </p:spPr>
        <p:txBody>
          <a:bodyPr lIns="90004" tIns="44997" rIns="90004" bIns="44997"/>
          <a:lstStyle/>
          <a:p>
            <a:endParaRPr lang="fr-FR" dirty="0"/>
          </a:p>
        </p:txBody>
      </p:sp>
    </p:spTree>
    <p:extLst>
      <p:ext uri="{BB962C8B-B14F-4D97-AF65-F5344CB8AC3E}">
        <p14:creationId xmlns:p14="http://schemas.microsoft.com/office/powerpoint/2010/main" val="1739375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3884755" y="0"/>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dirty="0">
                <a:solidFill>
                  <a:srgbClr val="000000"/>
                </a:solidFill>
                <a:uFillTx/>
                <a:latin typeface="Calibri"/>
                <a:ea typeface=""/>
                <a:cs typeface=""/>
              </a:rPr>
              <a:t>18/05/2019</a:t>
            </a:r>
          </a:p>
        </p:txBody>
      </p:sp>
      <p:sp>
        <p:nvSpPr>
          <p:cNvPr id="3" name="Espace réservé du numéro de diapositive 5"/>
          <p:cNvSpPr txBox="1"/>
          <p:nvPr/>
        </p:nvSpPr>
        <p:spPr>
          <a:xfrm>
            <a:off x="3884755" y="8685364"/>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9F8DD9F-7420-47B5-862D-40348ACA0CD4}" type="slidenum">
              <a:t>16</a:t>
            </a:fld>
            <a:endParaRPr lang="fr-FR" sz="1800" b="0" i="0" u="none" strike="noStrike" kern="1200" cap="none" spc="0" baseline="0" dirty="0">
              <a:solidFill>
                <a:srgbClr val="000000"/>
              </a:solidFill>
              <a:uFillTx/>
              <a:latin typeface="Calibri"/>
              <a:ea typeface=""/>
              <a:cs typeface=""/>
            </a:endParaRPr>
          </a:p>
        </p:txBody>
      </p:sp>
      <p:sp>
        <p:nvSpPr>
          <p:cNvPr id="4"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DCBA52F-772B-4A8D-9679-126E9BAC5F51}" type="slidenum">
              <a:t>16</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5" name="Espace réservé de l'image des diapositives 1"/>
          <p:cNvSpPr>
            <a:spLocks noGrp="1" noRot="1" noChangeAspect="1"/>
          </p:cNvSpPr>
          <p:nvPr>
            <p:ph type="sldImg"/>
          </p:nvPr>
        </p:nvSpPr>
        <p:spPr>
          <a:xfrm>
            <a:off x="1143000" y="685800"/>
            <a:ext cx="4572000" cy="3429000"/>
          </a:xfrm>
          <a:solidFill>
            <a:srgbClr val="5B9BD5"/>
          </a:solidFill>
          <a:ln w="25402">
            <a:solidFill>
              <a:srgbClr val="41719C"/>
            </a:solidFill>
            <a:prstDash val="solid"/>
          </a:ln>
        </p:spPr>
      </p:sp>
      <p:sp>
        <p:nvSpPr>
          <p:cNvPr id="6" name="Espace réservé des commentaires 2"/>
          <p:cNvSpPr txBox="1">
            <a:spLocks noGrp="1"/>
          </p:cNvSpPr>
          <p:nvPr>
            <p:ph type="body" sz="quarter" idx="1"/>
          </p:nvPr>
        </p:nvSpPr>
        <p:spPr>
          <a:xfrm>
            <a:off x="685800" y="4400641"/>
            <a:ext cx="5486043" cy="3600001"/>
          </a:xfrm>
          <a:prstGeom prst="rect">
            <a:avLst/>
          </a:prstGeom>
        </p:spPr>
        <p:txBody>
          <a:bodyPr lIns="90004" tIns="44997" rIns="90004" bIns="44997"/>
          <a:lstStyle/>
          <a:p>
            <a:endParaRPr lang="fr-FR" dirty="0"/>
          </a:p>
        </p:txBody>
      </p:sp>
    </p:spTree>
    <p:extLst>
      <p:ext uri="{BB962C8B-B14F-4D97-AF65-F5344CB8AC3E}">
        <p14:creationId xmlns:p14="http://schemas.microsoft.com/office/powerpoint/2010/main" val="37883353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3884755" y="0"/>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dirty="0">
                <a:solidFill>
                  <a:srgbClr val="000000"/>
                </a:solidFill>
                <a:uFillTx/>
                <a:latin typeface="Calibri"/>
                <a:ea typeface=""/>
                <a:cs typeface=""/>
              </a:rPr>
              <a:t>18/05/2019</a:t>
            </a:r>
          </a:p>
        </p:txBody>
      </p:sp>
      <p:sp>
        <p:nvSpPr>
          <p:cNvPr id="3" name="Espace réservé du numéro de diapositive 5"/>
          <p:cNvSpPr txBox="1"/>
          <p:nvPr/>
        </p:nvSpPr>
        <p:spPr>
          <a:xfrm>
            <a:off x="3884755" y="8685364"/>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9F8DD9F-7420-47B5-862D-40348ACA0CD4}" type="slidenum">
              <a:t>17</a:t>
            </a:fld>
            <a:endParaRPr lang="fr-FR" sz="1800" b="0" i="0" u="none" strike="noStrike" kern="1200" cap="none" spc="0" baseline="0" dirty="0">
              <a:solidFill>
                <a:srgbClr val="000000"/>
              </a:solidFill>
              <a:uFillTx/>
              <a:latin typeface="Calibri"/>
              <a:ea typeface=""/>
              <a:cs typeface=""/>
            </a:endParaRPr>
          </a:p>
        </p:txBody>
      </p:sp>
      <p:sp>
        <p:nvSpPr>
          <p:cNvPr id="4"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DCBA52F-772B-4A8D-9679-126E9BAC5F51}" type="slidenum">
              <a:t>17</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5" name="Espace réservé de l'image des diapositives 1"/>
          <p:cNvSpPr>
            <a:spLocks noGrp="1" noRot="1" noChangeAspect="1"/>
          </p:cNvSpPr>
          <p:nvPr>
            <p:ph type="sldImg"/>
          </p:nvPr>
        </p:nvSpPr>
        <p:spPr>
          <a:xfrm>
            <a:off x="1143000" y="685800"/>
            <a:ext cx="4572000" cy="3429000"/>
          </a:xfrm>
          <a:solidFill>
            <a:srgbClr val="5B9BD5"/>
          </a:solidFill>
          <a:ln w="25402">
            <a:solidFill>
              <a:srgbClr val="41719C"/>
            </a:solidFill>
            <a:prstDash val="solid"/>
          </a:ln>
        </p:spPr>
      </p:sp>
      <p:sp>
        <p:nvSpPr>
          <p:cNvPr id="6" name="Espace réservé des commentaires 2"/>
          <p:cNvSpPr txBox="1">
            <a:spLocks noGrp="1"/>
          </p:cNvSpPr>
          <p:nvPr>
            <p:ph type="body" sz="quarter" idx="1"/>
          </p:nvPr>
        </p:nvSpPr>
        <p:spPr>
          <a:xfrm>
            <a:off x="685800" y="4400641"/>
            <a:ext cx="5486043" cy="3600001"/>
          </a:xfrm>
          <a:prstGeom prst="rect">
            <a:avLst/>
          </a:prstGeom>
        </p:spPr>
        <p:txBody>
          <a:bodyPr lIns="90004" tIns="44997" rIns="90004" bIns="44997"/>
          <a:lstStyle/>
          <a:p>
            <a:endParaRPr lang="fr-FR" dirty="0"/>
          </a:p>
        </p:txBody>
      </p:sp>
    </p:spTree>
    <p:extLst>
      <p:ext uri="{BB962C8B-B14F-4D97-AF65-F5344CB8AC3E}">
        <p14:creationId xmlns:p14="http://schemas.microsoft.com/office/powerpoint/2010/main" val="21461358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889DD16-EAD9-497D-A1F0-909962663558}" type="slidenum">
              <a:t>18</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17100416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889DD16-EAD9-497D-A1F0-909962663558}" type="slidenum">
              <a:t>19</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3254314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889DD16-EAD9-497D-A1F0-909962663558}" type="slidenum">
              <a:t>20</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2386353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889DD16-EAD9-497D-A1F0-909962663558}" type="slidenum">
              <a:t>21</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2425036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3884755" y="0"/>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dirty="0">
                <a:solidFill>
                  <a:srgbClr val="000000"/>
                </a:solidFill>
                <a:uFillTx/>
                <a:latin typeface="Calibri"/>
                <a:ea typeface=""/>
                <a:cs typeface=""/>
              </a:rPr>
              <a:t>18/05/2019</a:t>
            </a:r>
          </a:p>
        </p:txBody>
      </p:sp>
      <p:sp>
        <p:nvSpPr>
          <p:cNvPr id="3" name="Espace réservé du numéro de diapositive 4"/>
          <p:cNvSpPr txBox="1"/>
          <p:nvPr/>
        </p:nvSpPr>
        <p:spPr>
          <a:xfrm>
            <a:off x="3884755" y="8685364"/>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05F782A-984B-4A82-84C1-E637BFE11645}" type="slidenum">
              <a:t>2</a:t>
            </a:fld>
            <a:endParaRPr lang="fr-FR" sz="1800" b="0" i="0" u="none" strike="noStrike" kern="1200" cap="none" spc="0" baseline="0" dirty="0">
              <a:solidFill>
                <a:srgbClr val="000000"/>
              </a:solidFill>
              <a:uFillTx/>
              <a:latin typeface="Calibri"/>
              <a:ea typeface=""/>
              <a:cs typeface=""/>
            </a:endParaRPr>
          </a:p>
        </p:txBody>
      </p:sp>
      <p:sp>
        <p:nvSpPr>
          <p:cNvPr id="4"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7116F7F3-7455-4EFE-88B2-5CD35BD059FC}" type="slidenum">
              <a:t>2</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5" name="Espace réservé de l'image des diapositives 1"/>
          <p:cNvSpPr>
            <a:spLocks noGrp="1" noRot="1" noChangeAspect="1"/>
          </p:cNvSpPr>
          <p:nvPr>
            <p:ph type="sldImg"/>
          </p:nvPr>
        </p:nvSpPr>
        <p:spPr>
          <a:xfrm>
            <a:off x="1143000" y="685800"/>
            <a:ext cx="4572000" cy="3429000"/>
          </a:xfrm>
          <a:solidFill>
            <a:srgbClr val="5B9BD5"/>
          </a:solidFill>
          <a:ln w="25402">
            <a:solidFill>
              <a:srgbClr val="41719C"/>
            </a:solidFill>
            <a:prstDash val="solid"/>
          </a:ln>
        </p:spPr>
      </p:sp>
      <p:sp>
        <p:nvSpPr>
          <p:cNvPr id="6" name="Espace réservé des commentaires 2"/>
          <p:cNvSpPr txBox="1">
            <a:spLocks noGrp="1"/>
          </p:cNvSpPr>
          <p:nvPr>
            <p:ph type="body" sz="quarter" idx="1"/>
          </p:nvPr>
        </p:nvSpPr>
        <p:spPr>
          <a:xfrm>
            <a:off x="685800" y="4343400"/>
            <a:ext cx="5486043" cy="4114443"/>
          </a:xfrm>
          <a:prstGeom prst="rect">
            <a:avLst/>
          </a:prstGeom>
        </p:spPr>
        <p:txBody>
          <a:bodyPr lIns="90004" tIns="44997" rIns="90004" bIns="44997"/>
          <a:lstStyle/>
          <a:p>
            <a:endParaRPr lang="fr-FR" dirty="0"/>
          </a:p>
        </p:txBody>
      </p:sp>
    </p:spTree>
    <p:extLst>
      <p:ext uri="{BB962C8B-B14F-4D97-AF65-F5344CB8AC3E}">
        <p14:creationId xmlns:p14="http://schemas.microsoft.com/office/powerpoint/2010/main" val="26233589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889DD16-EAD9-497D-A1F0-909962663558}" type="slidenum">
              <a:t>22</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10910111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889DD16-EAD9-497D-A1F0-909962663558}" type="slidenum">
              <a:t>23</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39990928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889DD16-EAD9-497D-A1F0-909962663558}" type="slidenum">
              <a:t>24</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2977304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889DD16-EAD9-497D-A1F0-909962663558}" type="slidenum">
              <a:t>25</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33235407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889DD16-EAD9-497D-A1F0-909962663558}" type="slidenum">
              <a:t>26</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40526587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889DD16-EAD9-497D-A1F0-909962663558}" type="slidenum">
              <a:t>27</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10728944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889DD16-EAD9-497D-A1F0-909962663558}" type="slidenum">
              <a:t>28</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1461219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2B54C3B-C3E2-49FF-BBE6-F962142C2F8E}" type="slidenum">
              <a:t>29</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18240333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2B54C3B-C3E2-49FF-BBE6-F962142C2F8E}" type="slidenum">
              <a:t>30</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17210696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2B54C3B-C3E2-49FF-BBE6-F962142C2F8E}" type="slidenum">
              <a:t>31</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15839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3884755" y="0"/>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dirty="0">
                <a:solidFill>
                  <a:srgbClr val="000000"/>
                </a:solidFill>
                <a:uFillTx/>
                <a:latin typeface="Calibri"/>
                <a:ea typeface=""/>
                <a:cs typeface=""/>
              </a:rPr>
              <a:t>18/05/2019</a:t>
            </a:r>
          </a:p>
        </p:txBody>
      </p:sp>
      <p:sp>
        <p:nvSpPr>
          <p:cNvPr id="3" name="Espace réservé du numéro de diapositive 4"/>
          <p:cNvSpPr txBox="1"/>
          <p:nvPr/>
        </p:nvSpPr>
        <p:spPr>
          <a:xfrm>
            <a:off x="3884755" y="8685364"/>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05F782A-984B-4A82-84C1-E637BFE11645}" type="slidenum">
              <a:t>3</a:t>
            </a:fld>
            <a:endParaRPr lang="fr-FR" sz="1800" b="0" i="0" u="none" strike="noStrike" kern="1200" cap="none" spc="0" baseline="0" dirty="0">
              <a:solidFill>
                <a:srgbClr val="000000"/>
              </a:solidFill>
              <a:uFillTx/>
              <a:latin typeface="Calibri"/>
              <a:ea typeface=""/>
              <a:cs typeface=""/>
            </a:endParaRPr>
          </a:p>
        </p:txBody>
      </p:sp>
      <p:sp>
        <p:nvSpPr>
          <p:cNvPr id="4"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7116F7F3-7455-4EFE-88B2-5CD35BD059FC}" type="slidenum">
              <a:t>3</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5" name="Espace réservé de l'image des diapositives 1"/>
          <p:cNvSpPr>
            <a:spLocks noGrp="1" noRot="1" noChangeAspect="1"/>
          </p:cNvSpPr>
          <p:nvPr>
            <p:ph type="sldImg"/>
          </p:nvPr>
        </p:nvSpPr>
        <p:spPr>
          <a:xfrm>
            <a:off x="1143000" y="685800"/>
            <a:ext cx="4572000" cy="3429000"/>
          </a:xfrm>
          <a:solidFill>
            <a:srgbClr val="5B9BD5"/>
          </a:solidFill>
          <a:ln w="25402">
            <a:solidFill>
              <a:srgbClr val="41719C"/>
            </a:solidFill>
            <a:prstDash val="solid"/>
          </a:ln>
        </p:spPr>
      </p:sp>
      <p:sp>
        <p:nvSpPr>
          <p:cNvPr id="6" name="Espace réservé des commentaires 2"/>
          <p:cNvSpPr txBox="1">
            <a:spLocks noGrp="1"/>
          </p:cNvSpPr>
          <p:nvPr>
            <p:ph type="body" sz="quarter" idx="1"/>
          </p:nvPr>
        </p:nvSpPr>
        <p:spPr>
          <a:xfrm>
            <a:off x="685800" y="4343400"/>
            <a:ext cx="5486043" cy="4114443"/>
          </a:xfrm>
          <a:prstGeom prst="rect">
            <a:avLst/>
          </a:prstGeom>
        </p:spPr>
        <p:txBody>
          <a:bodyPr lIns="90004" tIns="44997" rIns="90004" bIns="44997"/>
          <a:lstStyle/>
          <a:p>
            <a:endParaRPr lang="fr-FR" dirty="0"/>
          </a:p>
        </p:txBody>
      </p:sp>
    </p:spTree>
    <p:extLst>
      <p:ext uri="{BB962C8B-B14F-4D97-AF65-F5344CB8AC3E}">
        <p14:creationId xmlns:p14="http://schemas.microsoft.com/office/powerpoint/2010/main" val="15703318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2B54C3B-C3E2-49FF-BBE6-F962142C2F8E}" type="slidenum">
              <a:t>33</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17637815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2B54C3B-C3E2-49FF-BBE6-F962142C2F8E}" type="slidenum">
              <a:t>34</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21811131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59</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14059451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60</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5749160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61</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18454710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62</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40786010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63</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10259177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64</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40763780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65</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14358689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66</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1196504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3884755" y="0"/>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dirty="0">
                <a:solidFill>
                  <a:srgbClr val="000000"/>
                </a:solidFill>
                <a:uFillTx/>
                <a:latin typeface="Calibri"/>
                <a:ea typeface=""/>
                <a:cs typeface=""/>
              </a:rPr>
              <a:t>18/05/2019</a:t>
            </a:r>
          </a:p>
        </p:txBody>
      </p:sp>
      <p:sp>
        <p:nvSpPr>
          <p:cNvPr id="3" name="Espace réservé du numéro de diapositive 4"/>
          <p:cNvSpPr txBox="1"/>
          <p:nvPr/>
        </p:nvSpPr>
        <p:spPr>
          <a:xfrm>
            <a:off x="3884755" y="8685364"/>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05F782A-984B-4A82-84C1-E637BFE11645}" type="slidenum">
              <a:t>4</a:t>
            </a:fld>
            <a:endParaRPr lang="fr-FR" sz="1800" b="0" i="0" u="none" strike="noStrike" kern="1200" cap="none" spc="0" baseline="0" dirty="0">
              <a:solidFill>
                <a:srgbClr val="000000"/>
              </a:solidFill>
              <a:uFillTx/>
              <a:latin typeface="Calibri"/>
              <a:ea typeface=""/>
              <a:cs typeface=""/>
            </a:endParaRPr>
          </a:p>
        </p:txBody>
      </p:sp>
      <p:sp>
        <p:nvSpPr>
          <p:cNvPr id="4"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7116F7F3-7455-4EFE-88B2-5CD35BD059FC}" type="slidenum">
              <a:t>4</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5" name="Espace réservé de l'image des diapositives 1"/>
          <p:cNvSpPr>
            <a:spLocks noGrp="1" noRot="1" noChangeAspect="1"/>
          </p:cNvSpPr>
          <p:nvPr>
            <p:ph type="sldImg"/>
          </p:nvPr>
        </p:nvSpPr>
        <p:spPr>
          <a:xfrm>
            <a:off x="1143000" y="685800"/>
            <a:ext cx="4572000" cy="3429000"/>
          </a:xfrm>
          <a:solidFill>
            <a:srgbClr val="5B9BD5"/>
          </a:solidFill>
          <a:ln w="25402">
            <a:solidFill>
              <a:srgbClr val="41719C"/>
            </a:solidFill>
            <a:prstDash val="solid"/>
          </a:ln>
        </p:spPr>
      </p:sp>
      <p:sp>
        <p:nvSpPr>
          <p:cNvPr id="6" name="Espace réservé des commentaires 2"/>
          <p:cNvSpPr txBox="1">
            <a:spLocks noGrp="1"/>
          </p:cNvSpPr>
          <p:nvPr>
            <p:ph type="body" sz="quarter" idx="1"/>
          </p:nvPr>
        </p:nvSpPr>
        <p:spPr>
          <a:xfrm>
            <a:off x="685800" y="4343400"/>
            <a:ext cx="5486043" cy="4114443"/>
          </a:xfrm>
          <a:prstGeom prst="rect">
            <a:avLst/>
          </a:prstGeom>
        </p:spPr>
        <p:txBody>
          <a:bodyPr lIns="90004" tIns="44997" rIns="90004" bIns="44997"/>
          <a:lstStyle/>
          <a:p>
            <a:endParaRPr lang="fr-FR" dirty="0"/>
          </a:p>
        </p:txBody>
      </p:sp>
    </p:spTree>
    <p:extLst>
      <p:ext uri="{BB962C8B-B14F-4D97-AF65-F5344CB8AC3E}">
        <p14:creationId xmlns:p14="http://schemas.microsoft.com/office/powerpoint/2010/main" val="21116154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2B54C3B-C3E2-49FF-BBE6-F962142C2F8E}" type="slidenum">
              <a:t>72</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1413002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2B54C3B-C3E2-49FF-BBE6-F962142C2F8E}" type="slidenum">
              <a:t>73</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1179698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2B54C3B-C3E2-49FF-BBE6-F962142C2F8E}" type="slidenum">
              <a:t>74</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1064854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2B54C3B-C3E2-49FF-BBE6-F962142C2F8E}" type="slidenum">
              <a:t>75</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9219815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2B54C3B-C3E2-49FF-BBE6-F962142C2F8E}" type="slidenum">
              <a:t>76</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15894570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2B54C3B-C3E2-49FF-BBE6-F962142C2F8E}" type="slidenum">
              <a:t>77</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35420643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2B54C3B-C3E2-49FF-BBE6-F962142C2F8E}" type="slidenum">
              <a:t>78</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31030213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2B54C3B-C3E2-49FF-BBE6-F962142C2F8E}" type="slidenum">
              <a:t>79</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23774084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2B54C3B-C3E2-49FF-BBE6-F962142C2F8E}" type="slidenum">
              <a:t>80</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10797842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2B54C3B-C3E2-49FF-BBE6-F962142C2F8E}" type="slidenum">
              <a:t>81</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1706663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3884755" y="0"/>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dirty="0">
                <a:solidFill>
                  <a:srgbClr val="000000"/>
                </a:solidFill>
                <a:uFillTx/>
                <a:latin typeface="Calibri"/>
                <a:ea typeface=""/>
                <a:cs typeface=""/>
              </a:rPr>
              <a:t>18/05/2019</a:t>
            </a:r>
          </a:p>
        </p:txBody>
      </p:sp>
      <p:sp>
        <p:nvSpPr>
          <p:cNvPr id="3" name="Espace réservé du numéro de diapositive 4"/>
          <p:cNvSpPr txBox="1"/>
          <p:nvPr/>
        </p:nvSpPr>
        <p:spPr>
          <a:xfrm>
            <a:off x="3884755" y="8685364"/>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D4EB49F-2C94-462B-9355-6DF827BEF2BC}" type="slidenum">
              <a:t>5</a:t>
            </a:fld>
            <a:endParaRPr lang="fr-FR" sz="1800" b="0" i="0" u="none" strike="noStrike" kern="1200" cap="none" spc="0" baseline="0" dirty="0">
              <a:solidFill>
                <a:srgbClr val="000000"/>
              </a:solidFill>
              <a:uFillTx/>
              <a:latin typeface="Calibri"/>
              <a:ea typeface=""/>
              <a:cs typeface=""/>
            </a:endParaRPr>
          </a:p>
        </p:txBody>
      </p:sp>
      <p:sp>
        <p:nvSpPr>
          <p:cNvPr id="4"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35AD7116-FFC1-4741-9635-95279BDC35F9}" type="slidenum">
              <a:t>5</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5" name="Espace réservé de l'image des diapositives 1"/>
          <p:cNvSpPr>
            <a:spLocks noGrp="1" noRot="1" noChangeAspect="1"/>
          </p:cNvSpPr>
          <p:nvPr>
            <p:ph type="sldImg"/>
          </p:nvPr>
        </p:nvSpPr>
        <p:spPr>
          <a:xfrm>
            <a:off x="1143000" y="685800"/>
            <a:ext cx="4572000" cy="3429000"/>
          </a:xfrm>
          <a:solidFill>
            <a:srgbClr val="5B9BD5"/>
          </a:solidFill>
          <a:ln w="25402">
            <a:solidFill>
              <a:srgbClr val="41719C"/>
            </a:solidFill>
            <a:prstDash val="solid"/>
          </a:ln>
        </p:spPr>
      </p:sp>
      <p:sp>
        <p:nvSpPr>
          <p:cNvPr id="6" name="Espace réservé des commentaires 2"/>
          <p:cNvSpPr txBox="1">
            <a:spLocks noGrp="1"/>
          </p:cNvSpPr>
          <p:nvPr>
            <p:ph type="body" sz="quarter" idx="1"/>
          </p:nvPr>
        </p:nvSpPr>
        <p:spPr>
          <a:xfrm>
            <a:off x="685800" y="4343400"/>
            <a:ext cx="5486043" cy="4114443"/>
          </a:xfrm>
          <a:prstGeom prst="rect">
            <a:avLst/>
          </a:prstGeom>
        </p:spPr>
        <p:txBody>
          <a:bodyPr lIns="90004" tIns="44997" rIns="90004" bIns="44997"/>
          <a:lstStyle/>
          <a:p>
            <a:endParaRPr lang="fr-FR" dirty="0"/>
          </a:p>
        </p:txBody>
      </p:sp>
    </p:spTree>
    <p:extLst>
      <p:ext uri="{BB962C8B-B14F-4D97-AF65-F5344CB8AC3E}">
        <p14:creationId xmlns:p14="http://schemas.microsoft.com/office/powerpoint/2010/main" val="4869245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2B54C3B-C3E2-49FF-BBE6-F962142C2F8E}" type="slidenum">
              <a:t>82</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37710573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2B54C3B-C3E2-49FF-BBE6-F962142C2F8E}" type="slidenum">
              <a:t>83</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42882693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2B54C3B-C3E2-49FF-BBE6-F962142C2F8E}" type="slidenum">
              <a:t>84</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42915752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2B54C3B-C3E2-49FF-BBE6-F962142C2F8E}" type="slidenum">
              <a:t>85</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40538280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2B54C3B-C3E2-49FF-BBE6-F962142C2F8E}" type="slidenum">
              <a:t>86</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11214627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2B54C3B-C3E2-49FF-BBE6-F962142C2F8E}" type="slidenum">
              <a:t>87</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38746621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88</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8248584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89</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26526101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90</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23244037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91</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166091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3884755" y="0"/>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dirty="0">
                <a:solidFill>
                  <a:srgbClr val="000000"/>
                </a:solidFill>
                <a:uFillTx/>
                <a:latin typeface="Calibri"/>
                <a:ea typeface=""/>
                <a:cs typeface=""/>
              </a:rPr>
              <a:t>18/05/2019</a:t>
            </a:r>
          </a:p>
        </p:txBody>
      </p:sp>
      <p:sp>
        <p:nvSpPr>
          <p:cNvPr id="3" name="Espace réservé du numéro de diapositive 4"/>
          <p:cNvSpPr txBox="1"/>
          <p:nvPr/>
        </p:nvSpPr>
        <p:spPr>
          <a:xfrm>
            <a:off x="3884755" y="8685364"/>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F34681E-4CB4-4769-8B9C-66D9E5DBFA3D}" type="slidenum">
              <a:t>6</a:t>
            </a:fld>
            <a:endParaRPr lang="fr-FR" sz="1800" b="0" i="0" u="none" strike="noStrike" kern="1200" cap="none" spc="0" baseline="0" dirty="0">
              <a:solidFill>
                <a:srgbClr val="000000"/>
              </a:solidFill>
              <a:uFillTx/>
              <a:latin typeface="Calibri"/>
              <a:ea typeface=""/>
              <a:cs typeface=""/>
            </a:endParaRPr>
          </a:p>
        </p:txBody>
      </p:sp>
      <p:sp>
        <p:nvSpPr>
          <p:cNvPr id="4"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4743F467-9691-4331-AE28-04FCA9C36009}" type="slidenum">
              <a:t>6</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5" name="Espace réservé de l'image des diapositives 1"/>
          <p:cNvSpPr>
            <a:spLocks noGrp="1" noRot="1" noChangeAspect="1"/>
          </p:cNvSpPr>
          <p:nvPr>
            <p:ph type="sldImg"/>
          </p:nvPr>
        </p:nvSpPr>
        <p:spPr>
          <a:xfrm>
            <a:off x="1143000" y="685800"/>
            <a:ext cx="4572000" cy="3429000"/>
          </a:xfrm>
          <a:solidFill>
            <a:srgbClr val="5B9BD5"/>
          </a:solidFill>
          <a:ln w="25402">
            <a:solidFill>
              <a:srgbClr val="41719C"/>
            </a:solidFill>
            <a:prstDash val="solid"/>
          </a:ln>
        </p:spPr>
      </p:sp>
      <p:sp>
        <p:nvSpPr>
          <p:cNvPr id="6" name="Espace réservé des commentaires 2"/>
          <p:cNvSpPr txBox="1">
            <a:spLocks noGrp="1"/>
          </p:cNvSpPr>
          <p:nvPr>
            <p:ph type="body" sz="quarter" idx="1"/>
          </p:nvPr>
        </p:nvSpPr>
        <p:spPr>
          <a:xfrm>
            <a:off x="685800" y="4343400"/>
            <a:ext cx="5486043" cy="4114443"/>
          </a:xfrm>
          <a:prstGeom prst="rect">
            <a:avLst/>
          </a:prstGeom>
        </p:spPr>
        <p:txBody>
          <a:bodyPr lIns="90004" tIns="44997" rIns="90004" bIns="44997"/>
          <a:lstStyle/>
          <a:p>
            <a:endParaRPr lang="fr-FR" dirty="0"/>
          </a:p>
        </p:txBody>
      </p:sp>
    </p:spTree>
    <p:extLst>
      <p:ext uri="{BB962C8B-B14F-4D97-AF65-F5344CB8AC3E}">
        <p14:creationId xmlns:p14="http://schemas.microsoft.com/office/powerpoint/2010/main" val="42105442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92</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39013731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93</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23669662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94</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259403048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95</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31927415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96</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15263204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97</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58854291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98</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42301050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99</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12816524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100</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10458620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101</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671792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3884755" y="0"/>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dirty="0">
                <a:solidFill>
                  <a:srgbClr val="000000"/>
                </a:solidFill>
                <a:uFillTx/>
                <a:latin typeface="Calibri"/>
                <a:ea typeface=""/>
                <a:cs typeface=""/>
              </a:rPr>
              <a:t>18/05/2019</a:t>
            </a:r>
          </a:p>
        </p:txBody>
      </p:sp>
      <p:sp>
        <p:nvSpPr>
          <p:cNvPr id="3" name="Espace réservé du numéro de diapositive 4"/>
          <p:cNvSpPr txBox="1"/>
          <p:nvPr/>
        </p:nvSpPr>
        <p:spPr>
          <a:xfrm>
            <a:off x="3884755" y="8685364"/>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F34681E-4CB4-4769-8B9C-66D9E5DBFA3D}" type="slidenum">
              <a:t>7</a:t>
            </a:fld>
            <a:endParaRPr lang="fr-FR" sz="1800" b="0" i="0" u="none" strike="noStrike" kern="1200" cap="none" spc="0" baseline="0" dirty="0">
              <a:solidFill>
                <a:srgbClr val="000000"/>
              </a:solidFill>
              <a:uFillTx/>
              <a:latin typeface="Calibri"/>
              <a:ea typeface=""/>
              <a:cs typeface=""/>
            </a:endParaRPr>
          </a:p>
        </p:txBody>
      </p:sp>
      <p:sp>
        <p:nvSpPr>
          <p:cNvPr id="4"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4743F467-9691-4331-AE28-04FCA9C36009}" type="slidenum">
              <a:t>7</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5" name="Espace réservé de l'image des diapositives 1"/>
          <p:cNvSpPr>
            <a:spLocks noGrp="1" noRot="1" noChangeAspect="1"/>
          </p:cNvSpPr>
          <p:nvPr>
            <p:ph type="sldImg"/>
          </p:nvPr>
        </p:nvSpPr>
        <p:spPr>
          <a:xfrm>
            <a:off x="1143000" y="685800"/>
            <a:ext cx="4572000" cy="3429000"/>
          </a:xfrm>
          <a:solidFill>
            <a:srgbClr val="5B9BD5"/>
          </a:solidFill>
          <a:ln w="25402">
            <a:solidFill>
              <a:srgbClr val="41719C"/>
            </a:solidFill>
            <a:prstDash val="solid"/>
          </a:ln>
        </p:spPr>
      </p:sp>
      <p:sp>
        <p:nvSpPr>
          <p:cNvPr id="6" name="Espace réservé des commentaires 2"/>
          <p:cNvSpPr txBox="1">
            <a:spLocks noGrp="1"/>
          </p:cNvSpPr>
          <p:nvPr>
            <p:ph type="body" sz="quarter" idx="1"/>
          </p:nvPr>
        </p:nvSpPr>
        <p:spPr>
          <a:xfrm>
            <a:off x="685800" y="4343400"/>
            <a:ext cx="5486043" cy="4114443"/>
          </a:xfrm>
          <a:prstGeom prst="rect">
            <a:avLst/>
          </a:prstGeom>
        </p:spPr>
        <p:txBody>
          <a:bodyPr lIns="90004" tIns="44997" rIns="90004" bIns="44997"/>
          <a:lstStyle/>
          <a:p>
            <a:endParaRPr lang="fr-FR" dirty="0"/>
          </a:p>
        </p:txBody>
      </p:sp>
    </p:spTree>
    <p:extLst>
      <p:ext uri="{BB962C8B-B14F-4D97-AF65-F5344CB8AC3E}">
        <p14:creationId xmlns:p14="http://schemas.microsoft.com/office/powerpoint/2010/main" val="178479695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102</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170574352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103</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86950409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104</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362627970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105</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197099581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2B54C3B-C3E2-49FF-BBE6-F962142C2F8E}" type="slidenum">
              <a:t>106</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54150255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107</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207362770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108</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379907386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109</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268542880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110</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210227826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9769C92E-6597-4666-B502-8A4693DC4596}" type="slidenum">
              <a:t>111</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1379549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3884755" y="0"/>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dirty="0">
                <a:solidFill>
                  <a:srgbClr val="000000"/>
                </a:solidFill>
                <a:uFillTx/>
                <a:latin typeface="Calibri"/>
                <a:ea typeface=""/>
                <a:cs typeface=""/>
              </a:rPr>
              <a:t>18/05/2019</a:t>
            </a:r>
          </a:p>
        </p:txBody>
      </p:sp>
      <p:sp>
        <p:nvSpPr>
          <p:cNvPr id="3" name="Espace réservé du numéro de diapositive 4"/>
          <p:cNvSpPr txBox="1"/>
          <p:nvPr/>
        </p:nvSpPr>
        <p:spPr>
          <a:xfrm>
            <a:off x="3884755" y="8685364"/>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F34681E-4CB4-4769-8B9C-66D9E5DBFA3D}" type="slidenum">
              <a:t>8</a:t>
            </a:fld>
            <a:endParaRPr lang="fr-FR" sz="1800" b="0" i="0" u="none" strike="noStrike" kern="1200" cap="none" spc="0" baseline="0" dirty="0">
              <a:solidFill>
                <a:srgbClr val="000000"/>
              </a:solidFill>
              <a:uFillTx/>
              <a:latin typeface="Calibri"/>
              <a:ea typeface=""/>
              <a:cs typeface=""/>
            </a:endParaRPr>
          </a:p>
        </p:txBody>
      </p:sp>
      <p:sp>
        <p:nvSpPr>
          <p:cNvPr id="4"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4743F467-9691-4331-AE28-04FCA9C36009}" type="slidenum">
              <a:t>8</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5" name="Espace réservé de l'image des diapositives 1"/>
          <p:cNvSpPr>
            <a:spLocks noGrp="1" noRot="1" noChangeAspect="1"/>
          </p:cNvSpPr>
          <p:nvPr>
            <p:ph type="sldImg"/>
          </p:nvPr>
        </p:nvSpPr>
        <p:spPr>
          <a:xfrm>
            <a:off x="1143000" y="685800"/>
            <a:ext cx="4572000" cy="3429000"/>
          </a:xfrm>
          <a:solidFill>
            <a:srgbClr val="5B9BD5"/>
          </a:solidFill>
          <a:ln w="25402">
            <a:solidFill>
              <a:srgbClr val="41719C"/>
            </a:solidFill>
            <a:prstDash val="solid"/>
          </a:ln>
        </p:spPr>
      </p:sp>
      <p:sp>
        <p:nvSpPr>
          <p:cNvPr id="6" name="Espace réservé des commentaires 2"/>
          <p:cNvSpPr txBox="1">
            <a:spLocks noGrp="1"/>
          </p:cNvSpPr>
          <p:nvPr>
            <p:ph type="body" sz="quarter" idx="1"/>
          </p:nvPr>
        </p:nvSpPr>
        <p:spPr>
          <a:xfrm>
            <a:off x="685800" y="4343400"/>
            <a:ext cx="5486043" cy="4114443"/>
          </a:xfrm>
          <a:prstGeom prst="rect">
            <a:avLst/>
          </a:prstGeom>
        </p:spPr>
        <p:txBody>
          <a:bodyPr lIns="90004" tIns="44997" rIns="90004" bIns="44997"/>
          <a:lstStyle/>
          <a:p>
            <a:endParaRPr lang="fr-FR" dirty="0"/>
          </a:p>
        </p:txBody>
      </p:sp>
    </p:spTree>
    <p:extLst>
      <p:ext uri="{BB962C8B-B14F-4D97-AF65-F5344CB8AC3E}">
        <p14:creationId xmlns:p14="http://schemas.microsoft.com/office/powerpoint/2010/main" val="206631297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3FC8FAF-08B2-404E-8B07-9A665789EA54}" type="slidenum">
              <a:t>112</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244212564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889DD16-EAD9-497D-A1F0-909962663558}" type="slidenum">
              <a:t>113</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4055934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3884755" y="0"/>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dirty="0">
                <a:solidFill>
                  <a:srgbClr val="000000"/>
                </a:solidFill>
                <a:uFillTx/>
                <a:latin typeface="Calibri"/>
                <a:ea typeface=""/>
                <a:cs typeface=""/>
              </a:rPr>
              <a:t>18/05/2019</a:t>
            </a:r>
          </a:p>
        </p:txBody>
      </p:sp>
      <p:sp>
        <p:nvSpPr>
          <p:cNvPr id="3" name="Espace réservé du numéro de diapositive 5"/>
          <p:cNvSpPr txBox="1"/>
          <p:nvPr/>
        </p:nvSpPr>
        <p:spPr>
          <a:xfrm>
            <a:off x="3884755" y="8685364"/>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9F8DD9F-7420-47B5-862D-40348ACA0CD4}" type="slidenum">
              <a:t>114</a:t>
            </a:fld>
            <a:endParaRPr lang="fr-FR" sz="1800" b="0" i="0" u="none" strike="noStrike" kern="1200" cap="none" spc="0" baseline="0" dirty="0">
              <a:solidFill>
                <a:srgbClr val="000000"/>
              </a:solidFill>
              <a:uFillTx/>
              <a:latin typeface="Calibri"/>
              <a:ea typeface=""/>
              <a:cs typeface=""/>
            </a:endParaRPr>
          </a:p>
        </p:txBody>
      </p:sp>
      <p:sp>
        <p:nvSpPr>
          <p:cNvPr id="4"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DCBA52F-772B-4A8D-9679-126E9BAC5F51}" type="slidenum">
              <a:t>114</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5" name="Espace réservé de l'image des diapositives 1"/>
          <p:cNvSpPr>
            <a:spLocks noGrp="1" noRot="1" noChangeAspect="1"/>
          </p:cNvSpPr>
          <p:nvPr>
            <p:ph type="sldImg"/>
          </p:nvPr>
        </p:nvSpPr>
        <p:spPr>
          <a:xfrm>
            <a:off x="1143000" y="685800"/>
            <a:ext cx="4572000" cy="3429000"/>
          </a:xfrm>
          <a:solidFill>
            <a:srgbClr val="5B9BD5"/>
          </a:solidFill>
          <a:ln w="25402">
            <a:solidFill>
              <a:srgbClr val="41719C"/>
            </a:solidFill>
            <a:prstDash val="solid"/>
          </a:ln>
        </p:spPr>
      </p:sp>
      <p:sp>
        <p:nvSpPr>
          <p:cNvPr id="6" name="Espace réservé des commentaires 2"/>
          <p:cNvSpPr txBox="1">
            <a:spLocks noGrp="1"/>
          </p:cNvSpPr>
          <p:nvPr>
            <p:ph type="body" sz="quarter" idx="1"/>
          </p:nvPr>
        </p:nvSpPr>
        <p:spPr>
          <a:xfrm>
            <a:off x="685800" y="4400641"/>
            <a:ext cx="5486043" cy="3600001"/>
          </a:xfrm>
          <a:prstGeom prst="rect">
            <a:avLst/>
          </a:prstGeom>
        </p:spPr>
        <p:txBody>
          <a:bodyPr lIns="90004" tIns="44997" rIns="90004" bIns="44997"/>
          <a:lstStyle/>
          <a:p>
            <a:endParaRPr lang="fr-FR" dirty="0"/>
          </a:p>
        </p:txBody>
      </p:sp>
    </p:spTree>
    <p:extLst>
      <p:ext uri="{BB962C8B-B14F-4D97-AF65-F5344CB8AC3E}">
        <p14:creationId xmlns:p14="http://schemas.microsoft.com/office/powerpoint/2010/main" val="3616651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3884755" y="0"/>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dirty="0">
                <a:solidFill>
                  <a:srgbClr val="000000"/>
                </a:solidFill>
                <a:uFillTx/>
                <a:latin typeface="Calibri"/>
                <a:ea typeface=""/>
                <a:cs typeface=""/>
              </a:rPr>
              <a:t>18/05/2019</a:t>
            </a:r>
          </a:p>
        </p:txBody>
      </p:sp>
      <p:sp>
        <p:nvSpPr>
          <p:cNvPr id="3" name="Espace réservé du numéro de diapositive 4"/>
          <p:cNvSpPr txBox="1"/>
          <p:nvPr/>
        </p:nvSpPr>
        <p:spPr>
          <a:xfrm>
            <a:off x="3884755" y="8685364"/>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F34681E-4CB4-4769-8B9C-66D9E5DBFA3D}" type="slidenum">
              <a:t>9</a:t>
            </a:fld>
            <a:endParaRPr lang="fr-FR" sz="1800" b="0" i="0" u="none" strike="noStrike" kern="1200" cap="none" spc="0" baseline="0" dirty="0">
              <a:solidFill>
                <a:srgbClr val="000000"/>
              </a:solidFill>
              <a:uFillTx/>
              <a:latin typeface="Calibri"/>
              <a:ea typeface=""/>
              <a:cs typeface=""/>
            </a:endParaRPr>
          </a:p>
        </p:txBody>
      </p:sp>
      <p:sp>
        <p:nvSpPr>
          <p:cNvPr id="4"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4743F467-9691-4331-AE28-04FCA9C36009}" type="slidenum">
              <a:t>9</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5" name="Espace réservé de l'image des diapositives 1"/>
          <p:cNvSpPr>
            <a:spLocks noGrp="1" noRot="1" noChangeAspect="1"/>
          </p:cNvSpPr>
          <p:nvPr>
            <p:ph type="sldImg"/>
          </p:nvPr>
        </p:nvSpPr>
        <p:spPr>
          <a:xfrm>
            <a:off x="1143000" y="685800"/>
            <a:ext cx="4572000" cy="3429000"/>
          </a:xfrm>
          <a:solidFill>
            <a:srgbClr val="5B9BD5"/>
          </a:solidFill>
          <a:ln w="25402">
            <a:solidFill>
              <a:srgbClr val="41719C"/>
            </a:solidFill>
            <a:prstDash val="solid"/>
          </a:ln>
        </p:spPr>
      </p:sp>
      <p:sp>
        <p:nvSpPr>
          <p:cNvPr id="6" name="Espace réservé des commentaires 2"/>
          <p:cNvSpPr txBox="1">
            <a:spLocks noGrp="1"/>
          </p:cNvSpPr>
          <p:nvPr>
            <p:ph type="body" sz="quarter" idx="1"/>
          </p:nvPr>
        </p:nvSpPr>
        <p:spPr>
          <a:xfrm>
            <a:off x="685800" y="4343400"/>
            <a:ext cx="5486043" cy="4114443"/>
          </a:xfrm>
          <a:prstGeom prst="rect">
            <a:avLst/>
          </a:prstGeom>
        </p:spPr>
        <p:txBody>
          <a:bodyPr lIns="90004" tIns="44997" rIns="90004" bIns="44997"/>
          <a:lstStyle/>
          <a:p>
            <a:endParaRPr lang="fr-FR" dirty="0"/>
          </a:p>
        </p:txBody>
      </p:sp>
    </p:spTree>
    <p:extLst>
      <p:ext uri="{BB962C8B-B14F-4D97-AF65-F5344CB8AC3E}">
        <p14:creationId xmlns:p14="http://schemas.microsoft.com/office/powerpoint/2010/main" val="2836692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CFA51404-55BE-4400-BFFA-FD1DAF1B9D81}" type="datetime1">
              <a:rPr lang="fr-FR" smtClean="0"/>
              <a:t>15/10/2022</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3334638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8D845D0-6054-4F58-969C-030A44264663}" type="datetime1">
              <a:rPr lang="fr-FR" smtClean="0"/>
              <a:t>15/10/2022</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241591113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8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7CB83C9-0067-4022-8AEA-3E4796CB502F}"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507356853"/>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8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B6DDC92-09C8-4A93-9B88-3FD3118D5790}"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707757429"/>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9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EC2D896-9107-4E4A-81DF-F52514E69188}"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77121391"/>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9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DE13303-B823-4D2C-AE35-2A74E25CA2D4}"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023173382"/>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9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44835C88-6099-4B15-AAF0-6E8B87FA4401}"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151036639"/>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9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619296C-9151-491F-97E5-00605DE4AE78}"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718855230"/>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9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32E7055-D2F9-492D-990E-C36538118179}"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2515957056"/>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9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F198253-7446-4FDD-9CD0-D878D2F930C8}"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063916751"/>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9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3F5E032-9B8C-4BCB-98FA-8DB8FD355797}"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148197677"/>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9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522AD0C-D499-478B-A325-A6C98F77CFA2}"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28005245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B7420B9-53AC-42B1-BDB3-30E3782FF230}" type="datetime1">
              <a:rPr lang="fr-FR" smtClean="0"/>
              <a:t>15/10/2022</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378612774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9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428AF9B-5EA1-48C0-8912-D785E9C1DBD0}"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886681644"/>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9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CDDE6C7-A291-48E4-B574-E742FB77B3A1}"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714787017"/>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0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99BA39A-2AD6-4839-BCB4-17BEB461CD2A}"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497471253"/>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0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B2152872-E9F6-44BC-B7F0-7E6F89E44B90}"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439291635"/>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0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2E5773F1-B3A8-417D-9E10-7426C75F34B5}"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577974046"/>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0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7483A625-E84C-4E12-BDC5-8D1ECC4FC1D1}"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1748467519"/>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0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229F2BAD-6A45-487F-8A11-287C94A32EBD}"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160570688"/>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0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EF032E8-24F9-4A90-93A9-64730CE574F1}"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402939644"/>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0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1770240-1612-4DCA-ACBE-194FD41A4184}"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983016968"/>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0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FA482B7-C97A-4355-89C2-49044B622282}"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60444976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DC83129-B737-44EF-8A62-A80981F576AD}"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mag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0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9F475DF-A4F6-43E4-AA1E-124B3268A9DB}"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74753974"/>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0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94B0118-46E7-4E51-A43B-5C2CE1FF2AA7}"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599249657"/>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1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432C0494-E327-4A8E-AB19-492464A4F233}"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380167185"/>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1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29ABC25-131B-496B-985B-44A0ED2AAE51}"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803543602"/>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1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62B4817-75C7-47DC-84C6-6480151D673C}"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137365438"/>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1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25812A9D-056E-4AE1-B504-2A577E3BCC6F}"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3698220668"/>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1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1B95901-70E8-476E-A1E3-3ACF241CE02D}"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009107813"/>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1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4B6ECE2C-6D08-4A1F-B23B-302974614F25}"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705663696"/>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1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3944E9E-4761-4C09-9C3A-F131DC81125F}"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653831367"/>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1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8C4A3A7-E2C7-4E3D-AA37-76AF8EE193E0}"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51072720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6E43AFE-1D32-4EAC-93B3-5155F456A743}"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0" name="Imag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1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4738841-3B94-4A8B-814D-F6DB8116C163}"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154466932"/>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1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A49B062-06E6-4F4B-9622-543203898AB1}"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229293852"/>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20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F4CC66E-BF52-465F-A5B7-6B3100809294}"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3317576993"/>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21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9D9357A-5A35-407C-84DE-4E9442EBD077}"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1148754772"/>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2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4331CA6D-8ACD-429D-BC27-97A2DF1C8A93}"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916285693"/>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2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5F0FF01B-3C15-4D0A-A98C-7A4B0EEF0C49}"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77913954"/>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2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F70095E-A01E-4AA3-8582-D101F7C41B07}"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247506980"/>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2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72E811D-AEA8-4280-90E7-546A813EA503}"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4259738492"/>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2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7DCBD73-BFAA-4372-92D6-056724DCD287}"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733663894"/>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2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D28132F-6AB9-4D2A-BA74-BC17E7AEE0CC}"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93728734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5964F45-8D03-47C6-A8B9-E58EABAE099A}"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mag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3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2D4AD46C-5A3F-47EE-B12F-E6EC2A65CE8F}"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158130823"/>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3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DFD6D45-26B7-406C-B05E-717FEBFC5826}"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365421289"/>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3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F3C6C03-0806-4916-9A1C-92DEF050B6A8}"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698454632"/>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3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922A403-BB89-410A-B3D8-CA4AD210B3A1}"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677087046"/>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3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F124707-79F8-46E9-A8CD-8BF3EEEB02D5}"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818836666"/>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13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E36D83F-6D19-43AA-B58D-D60DD3C30B51}"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743288334"/>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13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75316712-A390-4088-9DC9-A490ED90B203}"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763730623"/>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13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DAA1E6F-8A17-489E-A98C-7474518F2FFC}"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275958291"/>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3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C4C6376-17F5-4E20-8599-C8F6BB50496F}"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885567062"/>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3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52D3C006-0C89-4D05-A5AF-901D24B48D67}"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8837648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F6A2297-9E47-4F9C-9994-4CD01D4B3BF0}"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4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A406C11-D90D-4E92-9080-D9B84C505932}"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91883922"/>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4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7843E0F4-87D8-4347-9843-D0741BA8B8AC}"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685028902"/>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14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2F33255-A8BA-43B1-AD2D-4ED2D7A8F6AE}"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575050922"/>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4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5A100ED-D73F-473E-85BB-BFF3C65ECE2B}"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119965020"/>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4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27709860-DDD1-4B8D-8E4E-6C765C4BDBD8}"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200979965"/>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4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B76D88C-B505-42DC-8DA7-0B1B801331DC}"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461119387"/>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4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E735605-3D84-486D-A468-EE33C3A482C5}"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823255167"/>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4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E68CAB8-5FAD-4F02-808D-A711BAABDC93}"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463878958"/>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4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D911C18-1057-4FAA-B9DD-CBF6BB07C30D}"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4198721233"/>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4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E4DF24A-826C-428B-8B34-16638011C2AC}"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73889220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6D37229-D33E-4C72-BA33-0DE594CFAD02}"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15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8996E78-6BB8-4926-9E20-49293C7CA65D}"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667664273"/>
      </p:ext>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5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E4367CF-1292-4558-A2B4-8475DF0FB241}"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602694901"/>
      </p:ext>
    </p:extLst>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5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85A7103-6189-4244-A991-B20D8D6738AB}"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639496681"/>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5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5CE0933-48E2-4A71-8A96-8A63DA68FB49}"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447197364"/>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15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726AB1EF-61DD-481B-85F7-C0C5F1B47BE9}"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367130660"/>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5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73A6D7F7-1929-405D-BC4A-D5F01A51E791}"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983063816"/>
      </p:ext>
    </p:extLst>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15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B09AA12B-BA3C-4F41-BA19-D1B6165CE33E}"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a:xfrm>
            <a:off x="6457950" y="6356351"/>
            <a:ext cx="2057400" cy="365125"/>
          </a:xfrm>
          <a:prstGeom prst="rect">
            <a:avLst/>
          </a:prstGeom>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mag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501668976"/>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15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61E54565-21DC-4542-8B22-CC18356DB180}"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905256537"/>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16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A4A9859-0BCD-46CC-B3AF-FC2DBB9BC89F}"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4131318011"/>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16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7AD9D096-DFAC-4F05-B5F8-3E1AC726DC8C}"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18830664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9A634BB-DEED-436B-9BBE-40F98A452A7D}"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16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651E46DF-712E-4726-A8A4-C8A1D233C952}"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865930709"/>
      </p:ext>
    </p:extLst>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16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F1800B9-F79B-4A94-8326-AA4E43B0ECA1}"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286748558"/>
      </p:ext>
    </p:extLst>
  </p:cSld>
  <p:clrMapOvr>
    <a:masterClrMapping/>
  </p:clrMapOvr>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16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7ACDD237-3664-4280-85CC-6351654BCBD8}"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880138610"/>
      </p:ext>
    </p:extLst>
  </p:cSld>
  <p:clrMapOvr>
    <a:masterClrMapping/>
  </p:clrMapOvr>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16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B1378A76-C263-429A-9620-366C5703AB8E}"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753078467"/>
      </p:ext>
    </p:extLst>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16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6951381F-46C4-40A3-8963-ACA981E0B395}"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073358127"/>
      </p:ext>
    </p:extLst>
  </p:cSld>
  <p:clrMapOvr>
    <a:masterClrMapping/>
  </p:clrMapOvr>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16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4FFB73BB-EDE9-4B29-A9D2-E01CAA3A1C46}"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502743029"/>
      </p:ext>
    </p:extLst>
  </p:cSld>
  <p:clrMapOvr>
    <a:masterClrMapping/>
  </p:clrMapOvr>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16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662C713-4BC6-4A10-9044-266C7FE5CA2D}"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580278436"/>
      </p:ext>
    </p:extLst>
  </p:cSld>
  <p:clrMapOvr>
    <a:masterClrMapping/>
  </p:clrMapOvr>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16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2D8005F1-0491-4044-B186-5F0361C44E42}"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517087295"/>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17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78ED0DC-8E93-473E-82CD-970927153A16}"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089485961"/>
      </p:ext>
    </p:extLst>
  </p:cSld>
  <p:clrMapOvr>
    <a:masterClrMapping/>
  </p:clrMapOvr>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17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90AA36A-8684-4ED6-81CA-75F2B91165BD}"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54684568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E170293-46A9-4332-813E-82C0B08B84AB}"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7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7329DB1-6896-41CF-BCA4-ADA67429CC93}"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651995306"/>
      </p:ext>
    </p:extLst>
  </p:cSld>
  <p:clrMapOvr>
    <a:masterClrMapping/>
  </p:clrMapOvr>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17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27BDD7C-7428-4DCD-93D0-1B61DB0CCF73}"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289984811"/>
      </p:ext>
    </p:extLst>
  </p:cSld>
  <p:clrMapOvr>
    <a:masterClrMapping/>
  </p:clrMapOvr>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17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6FFF6A8-AA8D-452B-BDCA-B042A898B902}"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020692556"/>
      </p:ext>
    </p:extLst>
  </p:cSld>
  <p:clrMapOvr>
    <a:masterClrMapping/>
  </p:clrMapOvr>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7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6943EE5B-2439-42E4-ADC1-009C6BEF1DB1}"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985973661"/>
      </p:ext>
    </p:extLst>
  </p:cSld>
  <p:clrMapOvr>
    <a:masterClrMapping/>
  </p:clrMapOvr>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17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136E594-9F00-44C7-98EC-D77C3D9DFE42}"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005561105"/>
      </p:ext>
    </p:extLst>
  </p:cSld>
  <p:clrMapOvr>
    <a:masterClrMapping/>
  </p:clrMapOvr>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17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4D15143A-6A8A-464D-9E8B-844C6673FB3A}"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283428876"/>
      </p:ext>
    </p:extLst>
  </p:cSld>
  <p:clrMapOvr>
    <a:masterClrMapping/>
  </p:clrMapOvr>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17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49259C3A-5294-45BD-A8F9-3FB2E132E84F}"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726188591"/>
      </p:ext>
    </p:extLst>
  </p:cSld>
  <p:clrMapOvr>
    <a:masterClrMapping/>
  </p:clrMapOvr>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17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9ACA07B-6B1D-4D67-8569-500F26D04CA1}"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437845274"/>
      </p:ext>
    </p:extLst>
  </p:cSld>
  <p:clrMapOvr>
    <a:masterClrMapping/>
  </p:clrMapOvr>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18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DBE5283-E133-4F76-9478-41E4DC5B34BC}"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125299223"/>
      </p:ext>
    </p:extLst>
  </p:cSld>
  <p:clrMapOvr>
    <a:masterClrMapping/>
  </p:clrMapOvr>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18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B012713-C619-421B-9856-FA3B4F4CD7DE}"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97074467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BC186AEC-BBD4-4CF2-87B2-68C9128DE492}"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18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05EE33E-6EB0-48A8-8A43-645D54536710}"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685625128"/>
      </p:ext>
    </p:extLst>
  </p:cSld>
  <p:clrMapOvr>
    <a:masterClrMapping/>
  </p:clrMapOvr>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18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6B4A701-5631-4F6F-81B4-66137383B08A}"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742215286"/>
      </p:ext>
    </p:extLst>
  </p:cSld>
  <p:clrMapOvr>
    <a:masterClrMapping/>
  </p:clrMapOvr>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18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38A5EC3-9E15-4FD3-8F89-E0A9B7B8AC3B}"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981648793"/>
      </p:ext>
    </p:extLst>
  </p:cSld>
  <p:clrMapOvr>
    <a:masterClrMapping/>
  </p:clrMapOvr>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18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B1DCB40-0C18-4DD0-BCF1-2AC72A05E284}"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650225422"/>
      </p:ext>
    </p:extLst>
  </p:cSld>
  <p:clrMapOvr>
    <a:masterClrMapping/>
  </p:clrMapOvr>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18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265C480-49A6-4C03-9B3B-0C38E68F1F1B}"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019957989"/>
      </p:ext>
    </p:extLst>
  </p:cSld>
  <p:clrMapOvr>
    <a:masterClrMapping/>
  </p:clrMapOvr>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18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7B428224-BD1D-40A8-8881-B20D520B03B1}"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508862967"/>
      </p:ext>
    </p:extLst>
  </p:cSld>
  <p:clrMapOvr>
    <a:masterClrMapping/>
  </p:clrMapOvr>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18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414476C-1079-426D-B262-B57D88DCF576}"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4262294323"/>
      </p:ext>
    </p:extLst>
  </p:cSld>
  <p:clrMapOvr>
    <a:masterClrMapping/>
  </p:clrMapOvr>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18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1047B96-D1B4-41AB-B86C-713656D062F7}"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469574292"/>
      </p:ext>
    </p:extLst>
  </p:cSld>
  <p:clrMapOvr>
    <a:masterClrMapping/>
  </p:clrMapOvr>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19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88DE7CD-751A-406F-8977-4D3BAF1CEE79}"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4038946379"/>
      </p:ext>
    </p:extLst>
  </p:cSld>
  <p:clrMapOvr>
    <a:masterClrMapping/>
  </p:clrMapOvr>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19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318358B-A489-42CE-B7A6-B86808AB0028}"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80890784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16D04D0-529C-40E1-A2CB-C48210289BCC}" type="datetime1">
              <a:rPr lang="fr-FR" smtClean="0"/>
              <a:t>15/10/2022</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19358105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B4EF1176-BE8B-43E7-B256-9C3FF550E4A0}"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19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5F6DF64-9484-4960-B95C-11D1E2A38D01}"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935701586"/>
      </p:ext>
    </p:extLst>
  </p:cSld>
  <p:clrMapOvr>
    <a:masterClrMapping/>
  </p:clrMapOvr>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19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BE31160-47FE-46A3-96D1-B2AAAB70B295}"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172574888"/>
      </p:ext>
    </p:extLst>
  </p:cSld>
  <p:clrMapOvr>
    <a:masterClrMapping/>
  </p:clrMapOvr>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19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5B20756-6C30-4D8C-B69C-DF76B6FFAC4A}"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489959970"/>
      </p:ext>
    </p:extLst>
  </p:cSld>
  <p:clrMapOvr>
    <a:masterClrMapping/>
  </p:clrMapOvr>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19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531B9F5-2531-4814-9D6B-71AE9678F059}"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187210154"/>
      </p:ext>
    </p:extLst>
  </p:cSld>
  <p:clrMapOvr>
    <a:masterClrMapping/>
  </p:clrMapOvr>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19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BB4DC89-F4CE-44FE-A6FF-74FBEE843752}"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545175309"/>
      </p:ext>
    </p:extLst>
  </p:cSld>
  <p:clrMapOvr>
    <a:masterClrMapping/>
  </p:clrMapOvr>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19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E771105-8079-4720-9123-A7C1AA3125C5}"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801326905"/>
      </p:ext>
    </p:extLst>
  </p:cSld>
  <p:clrMapOvr>
    <a:masterClrMapping/>
  </p:clrMapOvr>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19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A4754D6-49BF-4395-88F0-E0C9DF097CC0}"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728965790"/>
      </p:ext>
    </p:extLst>
  </p:cSld>
  <p:clrMapOvr>
    <a:masterClrMapping/>
  </p:clrMapOvr>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20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DB46E5A-F882-4AF5-A24A-A16D9930CF07}"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743663326"/>
      </p:ext>
    </p:extLst>
  </p:cSld>
  <p:clrMapOvr>
    <a:masterClrMapping/>
  </p:clrMapOvr>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20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F902798-24C7-4E70-8D4B-97C63DB4369D}"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45054545"/>
      </p:ext>
    </p:extLst>
  </p:cSld>
  <p:clrMapOvr>
    <a:masterClrMapping/>
  </p:clrMapOvr>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20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89892DD-6C2E-461F-AD3F-0615098939A4}"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48508557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CB43F5B-4454-468C-A1D5-B11F693FBD1B}"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4924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00" b="0" i="0">
                <a:solidFill>
                  <a:schemeClr val="tx1"/>
                </a:solidFill>
                <a:latin typeface="Gill Sans MT"/>
                <a:cs typeface="Gill Sans MT"/>
              </a:defRPr>
            </a:lvl1pPr>
          </a:lstStyle>
          <a:p>
            <a:pPr marL="7677">
              <a:spcBef>
                <a:spcPts val="73"/>
              </a:spcBef>
            </a:pPr>
            <a:r>
              <a:rPr lang="fr-FR" dirty="0" smtClean="0">
                <a:solidFill>
                  <a:prstClr val="black"/>
                </a:solidFill>
              </a:rPr>
              <a:t>Spur</a:t>
            </a:r>
            <a:r>
              <a:rPr lang="fr-FR" spc="30" dirty="0" smtClean="0">
                <a:solidFill>
                  <a:prstClr val="black"/>
                </a:solidFill>
              </a:rPr>
              <a:t> </a:t>
            </a:r>
            <a:r>
              <a:rPr lang="fr-FR" spc="-36" dirty="0" smtClean="0">
                <a:solidFill>
                  <a:prstClr val="black"/>
                </a:solidFill>
              </a:rPr>
              <a:t>0</a:t>
            </a:r>
            <a:endParaRPr lang="fr-FR" spc="-36" dirty="0">
              <a:solidFill>
                <a:prstClr val="black"/>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10/15/2022</a:t>
            </a:fld>
            <a:endParaRPr lang="en-US" dirty="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a:t>
            </a:fld>
            <a:endParaRPr dirty="0">
              <a:solidFill>
                <a:prstClr val="black">
                  <a:tint val="75000"/>
                </a:prstClr>
              </a:solidFill>
            </a:endParaRPr>
          </a:p>
        </p:txBody>
      </p:sp>
    </p:spTree>
    <p:extLst>
      <p:ext uri="{BB962C8B-B14F-4D97-AF65-F5344CB8AC3E}">
        <p14:creationId xmlns:p14="http://schemas.microsoft.com/office/powerpoint/2010/main" val="272292226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2069898" y="926954"/>
            <a:ext cx="4724356" cy="5011914"/>
          </a:xfrm>
          <a:prstGeom prst="rect">
            <a:avLst/>
          </a:prstGeom>
        </p:spPr>
      </p:pic>
      <p:sp>
        <p:nvSpPr>
          <p:cNvPr id="2" name="Holder 2"/>
          <p:cNvSpPr>
            <a:spLocks noGrp="1"/>
          </p:cNvSpPr>
          <p:nvPr>
            <p:ph type="title"/>
          </p:nvPr>
        </p:nvSpPr>
        <p:spPr>
          <a:xfrm>
            <a:off x="314856" y="596246"/>
            <a:ext cx="8514288" cy="297646"/>
          </a:xfrm>
        </p:spPr>
        <p:txBody>
          <a:bodyPr lIns="0" tIns="0" rIns="0" bIns="0"/>
          <a:lstStyle>
            <a:lvl1pPr>
              <a:defRPr sz="1934" b="1" i="1">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defRPr sz="100" b="0" i="0">
                <a:solidFill>
                  <a:schemeClr val="tx1"/>
                </a:solidFill>
                <a:latin typeface="Gill Sans MT"/>
                <a:cs typeface="Gill Sans MT"/>
              </a:defRPr>
            </a:lvl1pPr>
          </a:lstStyle>
          <a:p>
            <a:pPr marL="7677">
              <a:spcBef>
                <a:spcPts val="73"/>
              </a:spcBef>
            </a:pPr>
            <a:r>
              <a:rPr lang="fr-FR" dirty="0" smtClean="0">
                <a:solidFill>
                  <a:prstClr val="black"/>
                </a:solidFill>
              </a:rPr>
              <a:t>Spur</a:t>
            </a:r>
            <a:r>
              <a:rPr lang="fr-FR" spc="30" dirty="0" smtClean="0">
                <a:solidFill>
                  <a:prstClr val="black"/>
                </a:solidFill>
              </a:rPr>
              <a:t> </a:t>
            </a:r>
            <a:r>
              <a:rPr lang="fr-FR" spc="-36" dirty="0" smtClean="0">
                <a:solidFill>
                  <a:prstClr val="black"/>
                </a:solidFill>
              </a:rPr>
              <a:t>0</a:t>
            </a:r>
            <a:endParaRPr lang="fr-FR" spc="-36" dirty="0">
              <a:solidFill>
                <a:prstClr val="black"/>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10/15/2022</a:t>
            </a:fld>
            <a:endParaRPr lang="en-US" dirty="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a:t>
            </a:fld>
            <a:endParaRPr dirty="0">
              <a:solidFill>
                <a:prstClr val="black">
                  <a:tint val="75000"/>
                </a:prstClr>
              </a:solidFill>
            </a:endParaRPr>
          </a:p>
        </p:txBody>
      </p:sp>
    </p:spTree>
    <p:extLst>
      <p:ext uri="{BB962C8B-B14F-4D97-AF65-F5344CB8AC3E}">
        <p14:creationId xmlns:p14="http://schemas.microsoft.com/office/powerpoint/2010/main" val="206132709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314856" y="596246"/>
            <a:ext cx="8514288" cy="297646"/>
          </a:xfrm>
        </p:spPr>
        <p:txBody>
          <a:bodyPr lIns="0" tIns="0" rIns="0" bIns="0"/>
          <a:lstStyle>
            <a:lvl1pPr>
              <a:defRPr sz="1934" b="1" i="1">
                <a:solidFill>
                  <a:schemeClr val="tx1"/>
                </a:solidFill>
                <a:latin typeface="Calibri"/>
                <a:cs typeface="Calibri"/>
              </a:defRPr>
            </a:lvl1pPr>
          </a:lstStyle>
          <a:p>
            <a:endParaRPr/>
          </a:p>
        </p:txBody>
      </p:sp>
      <p:sp>
        <p:nvSpPr>
          <p:cNvPr id="3" name="Holder 3"/>
          <p:cNvSpPr>
            <a:spLocks noGrp="1"/>
          </p:cNvSpPr>
          <p:nvPr>
            <p:ph sz="half" idx="2"/>
          </p:nvPr>
        </p:nvSpPr>
        <p:spPr>
          <a:xfrm>
            <a:off x="457200" y="1577340"/>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00" b="0" i="0">
                <a:solidFill>
                  <a:schemeClr val="tx1"/>
                </a:solidFill>
                <a:latin typeface="Gill Sans MT"/>
                <a:cs typeface="Gill Sans MT"/>
              </a:defRPr>
            </a:lvl1pPr>
          </a:lstStyle>
          <a:p>
            <a:pPr marL="7677">
              <a:spcBef>
                <a:spcPts val="73"/>
              </a:spcBef>
            </a:pPr>
            <a:r>
              <a:rPr lang="fr-FR" dirty="0" smtClean="0">
                <a:solidFill>
                  <a:prstClr val="black"/>
                </a:solidFill>
              </a:rPr>
              <a:t>Spur</a:t>
            </a:r>
            <a:r>
              <a:rPr lang="fr-FR" spc="30" dirty="0" smtClean="0">
                <a:solidFill>
                  <a:prstClr val="black"/>
                </a:solidFill>
              </a:rPr>
              <a:t> </a:t>
            </a:r>
            <a:r>
              <a:rPr lang="fr-FR" spc="-36" dirty="0" smtClean="0">
                <a:solidFill>
                  <a:prstClr val="black"/>
                </a:solidFill>
              </a:rPr>
              <a:t>0</a:t>
            </a:r>
            <a:endParaRPr lang="fr-FR" spc="-36" dirty="0">
              <a:solidFill>
                <a:prstClr val="black"/>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10/15/2022</a:t>
            </a:fld>
            <a:endParaRPr lang="en-US" dirty="0">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a:t>
            </a:fld>
            <a:endParaRPr dirty="0">
              <a:solidFill>
                <a:prstClr val="black">
                  <a:tint val="75000"/>
                </a:prstClr>
              </a:solidFill>
            </a:endParaRPr>
          </a:p>
        </p:txBody>
      </p:sp>
    </p:spTree>
    <p:extLst>
      <p:ext uri="{BB962C8B-B14F-4D97-AF65-F5344CB8AC3E}">
        <p14:creationId xmlns:p14="http://schemas.microsoft.com/office/powerpoint/2010/main" val="377805441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314856" y="596246"/>
            <a:ext cx="8514288" cy="297646"/>
          </a:xfrm>
        </p:spPr>
        <p:txBody>
          <a:bodyPr lIns="0" tIns="0" rIns="0" bIns="0"/>
          <a:lstStyle>
            <a:lvl1pPr>
              <a:defRPr sz="1934" b="1" i="1">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defRPr sz="100" b="0" i="0">
                <a:solidFill>
                  <a:schemeClr val="tx1"/>
                </a:solidFill>
                <a:latin typeface="Gill Sans MT"/>
                <a:cs typeface="Gill Sans MT"/>
              </a:defRPr>
            </a:lvl1pPr>
          </a:lstStyle>
          <a:p>
            <a:pPr marL="7677">
              <a:spcBef>
                <a:spcPts val="73"/>
              </a:spcBef>
            </a:pPr>
            <a:r>
              <a:rPr lang="fr-FR" dirty="0" smtClean="0">
                <a:solidFill>
                  <a:prstClr val="black"/>
                </a:solidFill>
              </a:rPr>
              <a:t>Spur</a:t>
            </a:r>
            <a:r>
              <a:rPr lang="fr-FR" spc="30" dirty="0" smtClean="0">
                <a:solidFill>
                  <a:prstClr val="black"/>
                </a:solidFill>
              </a:rPr>
              <a:t> </a:t>
            </a:r>
            <a:r>
              <a:rPr lang="fr-FR" spc="-36" dirty="0" smtClean="0">
                <a:solidFill>
                  <a:prstClr val="black"/>
                </a:solidFill>
              </a:rPr>
              <a:t>0</a:t>
            </a:r>
            <a:endParaRPr lang="fr-FR" spc="-36" dirty="0">
              <a:solidFill>
                <a:prstClr val="black"/>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10/15/2022</a:t>
            </a:fld>
            <a:endParaRPr lang="en-US" dirty="0">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a:t>
            </a:fld>
            <a:endParaRPr dirty="0">
              <a:solidFill>
                <a:prstClr val="black">
                  <a:tint val="75000"/>
                </a:prstClr>
              </a:solidFill>
            </a:endParaRPr>
          </a:p>
        </p:txBody>
      </p:sp>
    </p:spTree>
    <p:extLst>
      <p:ext uri="{BB962C8B-B14F-4D97-AF65-F5344CB8AC3E}">
        <p14:creationId xmlns:p14="http://schemas.microsoft.com/office/powerpoint/2010/main" val="212508698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2088324" y="970937"/>
            <a:ext cx="4687504" cy="4972818"/>
          </a:xfrm>
          <a:prstGeom prst="rect">
            <a:avLst/>
          </a:prstGeom>
        </p:spPr>
      </p:pic>
      <p:sp>
        <p:nvSpPr>
          <p:cNvPr id="2" name="Holder 2"/>
          <p:cNvSpPr>
            <a:spLocks noGrp="1"/>
          </p:cNvSpPr>
          <p:nvPr>
            <p:ph type="ftr" sz="quarter" idx="5"/>
          </p:nvPr>
        </p:nvSpPr>
        <p:spPr/>
        <p:txBody>
          <a:bodyPr lIns="0" tIns="0" rIns="0" bIns="0"/>
          <a:lstStyle>
            <a:lvl1pPr>
              <a:defRPr sz="100" b="0" i="0">
                <a:solidFill>
                  <a:schemeClr val="tx1"/>
                </a:solidFill>
                <a:latin typeface="Gill Sans MT"/>
                <a:cs typeface="Gill Sans MT"/>
              </a:defRPr>
            </a:lvl1pPr>
          </a:lstStyle>
          <a:p>
            <a:pPr marL="7677">
              <a:spcBef>
                <a:spcPts val="73"/>
              </a:spcBef>
            </a:pPr>
            <a:r>
              <a:rPr lang="fr-FR" dirty="0" smtClean="0">
                <a:solidFill>
                  <a:prstClr val="black"/>
                </a:solidFill>
              </a:rPr>
              <a:t>Spur</a:t>
            </a:r>
            <a:r>
              <a:rPr lang="fr-FR" spc="30" dirty="0" smtClean="0">
                <a:solidFill>
                  <a:prstClr val="black"/>
                </a:solidFill>
              </a:rPr>
              <a:t> </a:t>
            </a:r>
            <a:r>
              <a:rPr lang="fr-FR" spc="-36" dirty="0" smtClean="0">
                <a:solidFill>
                  <a:prstClr val="black"/>
                </a:solidFill>
              </a:rPr>
              <a:t>0</a:t>
            </a:r>
            <a:endParaRPr lang="fr-FR" spc="-36" dirty="0">
              <a:solidFill>
                <a:prstClr val="black"/>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10/15/2022</a:t>
            </a:fld>
            <a:endParaRPr lang="en-US" dirty="0">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a:t>
            </a:fld>
            <a:endParaRPr dirty="0">
              <a:solidFill>
                <a:prstClr val="black">
                  <a:tint val="75000"/>
                </a:prstClr>
              </a:solidFill>
            </a:endParaRPr>
          </a:p>
        </p:txBody>
      </p:sp>
    </p:spTree>
    <p:extLst>
      <p:ext uri="{BB962C8B-B14F-4D97-AF65-F5344CB8AC3E}">
        <p14:creationId xmlns:p14="http://schemas.microsoft.com/office/powerpoint/2010/main" val="294744237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4924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00" b="0" i="0">
                <a:solidFill>
                  <a:schemeClr val="tx1"/>
                </a:solidFill>
                <a:latin typeface="Gill Sans MT"/>
                <a:cs typeface="Gill Sans MT"/>
              </a:defRPr>
            </a:lvl1pPr>
          </a:lstStyle>
          <a:p>
            <a:pPr marL="7677">
              <a:spcBef>
                <a:spcPts val="73"/>
              </a:spcBef>
            </a:pPr>
            <a:r>
              <a:rPr lang="fr-FR" dirty="0" smtClean="0">
                <a:solidFill>
                  <a:prstClr val="black"/>
                </a:solidFill>
              </a:rPr>
              <a:t>Spur</a:t>
            </a:r>
            <a:r>
              <a:rPr lang="fr-FR" spc="30" dirty="0" smtClean="0">
                <a:solidFill>
                  <a:prstClr val="black"/>
                </a:solidFill>
              </a:rPr>
              <a:t> </a:t>
            </a:r>
            <a:r>
              <a:rPr lang="fr-FR" spc="-36" dirty="0" smtClean="0">
                <a:solidFill>
                  <a:prstClr val="black"/>
                </a:solidFill>
              </a:rPr>
              <a:t>0</a:t>
            </a:r>
            <a:endParaRPr lang="fr-FR" spc="-36" dirty="0">
              <a:solidFill>
                <a:prstClr val="black"/>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10/15/2022</a:t>
            </a:fld>
            <a:endParaRPr lang="en-US" dirty="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a:t>
            </a:fld>
            <a:endParaRPr dirty="0">
              <a:solidFill>
                <a:prstClr val="black">
                  <a:tint val="75000"/>
                </a:prstClr>
              </a:solidFill>
            </a:endParaRPr>
          </a:p>
        </p:txBody>
      </p:sp>
    </p:spTree>
    <p:extLst>
      <p:ext uri="{BB962C8B-B14F-4D97-AF65-F5344CB8AC3E}">
        <p14:creationId xmlns:p14="http://schemas.microsoft.com/office/powerpoint/2010/main" val="84508073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2069898" y="926954"/>
            <a:ext cx="4724356" cy="5011914"/>
          </a:xfrm>
          <a:prstGeom prst="rect">
            <a:avLst/>
          </a:prstGeom>
        </p:spPr>
      </p:pic>
      <p:sp>
        <p:nvSpPr>
          <p:cNvPr id="2" name="Holder 2"/>
          <p:cNvSpPr>
            <a:spLocks noGrp="1"/>
          </p:cNvSpPr>
          <p:nvPr>
            <p:ph type="title"/>
          </p:nvPr>
        </p:nvSpPr>
        <p:spPr>
          <a:xfrm>
            <a:off x="314856" y="596246"/>
            <a:ext cx="8514288" cy="297646"/>
          </a:xfrm>
        </p:spPr>
        <p:txBody>
          <a:bodyPr lIns="0" tIns="0" rIns="0" bIns="0"/>
          <a:lstStyle>
            <a:lvl1pPr>
              <a:defRPr sz="1934" b="1" i="1">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defRPr sz="100" b="0" i="0">
                <a:solidFill>
                  <a:schemeClr val="tx1"/>
                </a:solidFill>
                <a:latin typeface="Gill Sans MT"/>
                <a:cs typeface="Gill Sans MT"/>
              </a:defRPr>
            </a:lvl1pPr>
          </a:lstStyle>
          <a:p>
            <a:pPr marL="7677">
              <a:spcBef>
                <a:spcPts val="73"/>
              </a:spcBef>
            </a:pPr>
            <a:r>
              <a:rPr lang="fr-FR" dirty="0" smtClean="0">
                <a:solidFill>
                  <a:prstClr val="black"/>
                </a:solidFill>
              </a:rPr>
              <a:t>Spur</a:t>
            </a:r>
            <a:r>
              <a:rPr lang="fr-FR" spc="30" dirty="0" smtClean="0">
                <a:solidFill>
                  <a:prstClr val="black"/>
                </a:solidFill>
              </a:rPr>
              <a:t> </a:t>
            </a:r>
            <a:r>
              <a:rPr lang="fr-FR" spc="-36" dirty="0" smtClean="0">
                <a:solidFill>
                  <a:prstClr val="black"/>
                </a:solidFill>
              </a:rPr>
              <a:t>0</a:t>
            </a:r>
            <a:endParaRPr lang="fr-FR" spc="-36" dirty="0">
              <a:solidFill>
                <a:prstClr val="black"/>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10/15/2022</a:t>
            </a:fld>
            <a:endParaRPr lang="en-US" dirty="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a:t>
            </a:fld>
            <a:endParaRPr dirty="0">
              <a:solidFill>
                <a:prstClr val="black">
                  <a:tint val="75000"/>
                </a:prstClr>
              </a:solidFill>
            </a:endParaRPr>
          </a:p>
        </p:txBody>
      </p:sp>
    </p:spTree>
    <p:extLst>
      <p:ext uri="{BB962C8B-B14F-4D97-AF65-F5344CB8AC3E}">
        <p14:creationId xmlns:p14="http://schemas.microsoft.com/office/powerpoint/2010/main" val="213968192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314856" y="596246"/>
            <a:ext cx="8514288" cy="297646"/>
          </a:xfrm>
        </p:spPr>
        <p:txBody>
          <a:bodyPr lIns="0" tIns="0" rIns="0" bIns="0"/>
          <a:lstStyle>
            <a:lvl1pPr>
              <a:defRPr sz="1934" b="1" i="1">
                <a:solidFill>
                  <a:schemeClr val="tx1"/>
                </a:solidFill>
                <a:latin typeface="Calibri"/>
                <a:cs typeface="Calibri"/>
              </a:defRPr>
            </a:lvl1pPr>
          </a:lstStyle>
          <a:p>
            <a:endParaRPr/>
          </a:p>
        </p:txBody>
      </p:sp>
      <p:sp>
        <p:nvSpPr>
          <p:cNvPr id="3" name="Holder 3"/>
          <p:cNvSpPr>
            <a:spLocks noGrp="1"/>
          </p:cNvSpPr>
          <p:nvPr>
            <p:ph sz="half" idx="2"/>
          </p:nvPr>
        </p:nvSpPr>
        <p:spPr>
          <a:xfrm>
            <a:off x="457200" y="1577340"/>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00" b="0" i="0">
                <a:solidFill>
                  <a:schemeClr val="tx1"/>
                </a:solidFill>
                <a:latin typeface="Gill Sans MT"/>
                <a:cs typeface="Gill Sans MT"/>
              </a:defRPr>
            </a:lvl1pPr>
          </a:lstStyle>
          <a:p>
            <a:pPr marL="7677">
              <a:spcBef>
                <a:spcPts val="73"/>
              </a:spcBef>
            </a:pPr>
            <a:r>
              <a:rPr lang="fr-FR" dirty="0" smtClean="0">
                <a:solidFill>
                  <a:prstClr val="black"/>
                </a:solidFill>
              </a:rPr>
              <a:t>Spur</a:t>
            </a:r>
            <a:r>
              <a:rPr lang="fr-FR" spc="30" dirty="0" smtClean="0">
                <a:solidFill>
                  <a:prstClr val="black"/>
                </a:solidFill>
              </a:rPr>
              <a:t> </a:t>
            </a:r>
            <a:r>
              <a:rPr lang="fr-FR" spc="-36" dirty="0" smtClean="0">
                <a:solidFill>
                  <a:prstClr val="black"/>
                </a:solidFill>
              </a:rPr>
              <a:t>0</a:t>
            </a:r>
            <a:endParaRPr lang="fr-FR" spc="-36" dirty="0">
              <a:solidFill>
                <a:prstClr val="black"/>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10/15/2022</a:t>
            </a:fld>
            <a:endParaRPr lang="en-US" dirty="0">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a:t>
            </a:fld>
            <a:endParaRPr dirty="0">
              <a:solidFill>
                <a:prstClr val="black">
                  <a:tint val="75000"/>
                </a:prstClr>
              </a:solidFill>
            </a:endParaRPr>
          </a:p>
        </p:txBody>
      </p:sp>
    </p:spTree>
    <p:extLst>
      <p:ext uri="{BB962C8B-B14F-4D97-AF65-F5344CB8AC3E}">
        <p14:creationId xmlns:p14="http://schemas.microsoft.com/office/powerpoint/2010/main" val="266727135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314856" y="596246"/>
            <a:ext cx="8514288" cy="297646"/>
          </a:xfrm>
        </p:spPr>
        <p:txBody>
          <a:bodyPr lIns="0" tIns="0" rIns="0" bIns="0"/>
          <a:lstStyle>
            <a:lvl1pPr>
              <a:defRPr sz="1934" b="1" i="1">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defRPr sz="100" b="0" i="0">
                <a:solidFill>
                  <a:schemeClr val="tx1"/>
                </a:solidFill>
                <a:latin typeface="Gill Sans MT"/>
                <a:cs typeface="Gill Sans MT"/>
              </a:defRPr>
            </a:lvl1pPr>
          </a:lstStyle>
          <a:p>
            <a:pPr marL="7677">
              <a:spcBef>
                <a:spcPts val="73"/>
              </a:spcBef>
            </a:pPr>
            <a:r>
              <a:rPr lang="fr-FR" dirty="0" smtClean="0">
                <a:solidFill>
                  <a:prstClr val="black"/>
                </a:solidFill>
              </a:rPr>
              <a:t>Spur</a:t>
            </a:r>
            <a:r>
              <a:rPr lang="fr-FR" spc="30" dirty="0" smtClean="0">
                <a:solidFill>
                  <a:prstClr val="black"/>
                </a:solidFill>
              </a:rPr>
              <a:t> </a:t>
            </a:r>
            <a:r>
              <a:rPr lang="fr-FR" spc="-36" dirty="0" smtClean="0">
                <a:solidFill>
                  <a:prstClr val="black"/>
                </a:solidFill>
              </a:rPr>
              <a:t>0</a:t>
            </a:r>
            <a:endParaRPr lang="fr-FR" spc="-36" dirty="0">
              <a:solidFill>
                <a:prstClr val="black"/>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10/15/2022</a:t>
            </a:fld>
            <a:endParaRPr lang="en-US" dirty="0">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a:t>
            </a:fld>
            <a:endParaRPr dirty="0">
              <a:solidFill>
                <a:prstClr val="black">
                  <a:tint val="75000"/>
                </a:prstClr>
              </a:solidFill>
            </a:endParaRPr>
          </a:p>
        </p:txBody>
      </p:sp>
    </p:spTree>
    <p:extLst>
      <p:ext uri="{BB962C8B-B14F-4D97-AF65-F5344CB8AC3E}">
        <p14:creationId xmlns:p14="http://schemas.microsoft.com/office/powerpoint/2010/main" val="380760841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2088324" y="970937"/>
            <a:ext cx="4687504" cy="4972818"/>
          </a:xfrm>
          <a:prstGeom prst="rect">
            <a:avLst/>
          </a:prstGeom>
        </p:spPr>
      </p:pic>
      <p:sp>
        <p:nvSpPr>
          <p:cNvPr id="2" name="Holder 2"/>
          <p:cNvSpPr>
            <a:spLocks noGrp="1"/>
          </p:cNvSpPr>
          <p:nvPr>
            <p:ph type="ftr" sz="quarter" idx="5"/>
          </p:nvPr>
        </p:nvSpPr>
        <p:spPr/>
        <p:txBody>
          <a:bodyPr lIns="0" tIns="0" rIns="0" bIns="0"/>
          <a:lstStyle>
            <a:lvl1pPr>
              <a:defRPr sz="100" b="0" i="0">
                <a:solidFill>
                  <a:schemeClr val="tx1"/>
                </a:solidFill>
                <a:latin typeface="Gill Sans MT"/>
                <a:cs typeface="Gill Sans MT"/>
              </a:defRPr>
            </a:lvl1pPr>
          </a:lstStyle>
          <a:p>
            <a:pPr marL="7677">
              <a:spcBef>
                <a:spcPts val="73"/>
              </a:spcBef>
            </a:pPr>
            <a:r>
              <a:rPr lang="fr-FR" dirty="0" smtClean="0">
                <a:solidFill>
                  <a:prstClr val="black"/>
                </a:solidFill>
              </a:rPr>
              <a:t>Spur</a:t>
            </a:r>
            <a:r>
              <a:rPr lang="fr-FR" spc="30" dirty="0" smtClean="0">
                <a:solidFill>
                  <a:prstClr val="black"/>
                </a:solidFill>
              </a:rPr>
              <a:t> </a:t>
            </a:r>
            <a:r>
              <a:rPr lang="fr-FR" spc="-36" dirty="0" smtClean="0">
                <a:solidFill>
                  <a:prstClr val="black"/>
                </a:solidFill>
              </a:rPr>
              <a:t>0</a:t>
            </a:r>
            <a:endParaRPr lang="fr-FR" spc="-36" dirty="0">
              <a:solidFill>
                <a:prstClr val="black"/>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10/15/2022</a:t>
            </a:fld>
            <a:endParaRPr lang="en-US" dirty="0">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a:t>
            </a:fld>
            <a:endParaRPr dirty="0">
              <a:solidFill>
                <a:prstClr val="black">
                  <a:tint val="75000"/>
                </a:prstClr>
              </a:solidFill>
            </a:endParaRPr>
          </a:p>
        </p:txBody>
      </p:sp>
    </p:spTree>
    <p:extLst>
      <p:ext uri="{BB962C8B-B14F-4D97-AF65-F5344CB8AC3E}">
        <p14:creationId xmlns:p14="http://schemas.microsoft.com/office/powerpoint/2010/main" val="41880246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27E1D04-8795-4B0B-8376-E85C5C5CACB7}"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875ADC6-2C39-46D5-A69A-1D10703B7D0A}"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C9962C4-DE9E-42AE-8A9D-5B6A3D28075B}"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7497108-E387-40B1-AA5F-1E6169C1B359}"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12" name="Espace réservé de la date 11"/>
          <p:cNvSpPr>
            <a:spLocks noGrp="1"/>
          </p:cNvSpPr>
          <p:nvPr>
            <p:ph type="dt" sz="half" idx="10"/>
          </p:nvPr>
        </p:nvSpPr>
        <p:spPr/>
        <p:txBody>
          <a:bodyPr/>
          <a:lstStyle/>
          <a:p>
            <a:fld id="{030D03ED-5FB2-4D0F-9A2A-5F7D111607E4}" type="datetime1">
              <a:rPr lang="fr-FR" smtClean="0"/>
              <a:t>15/10/2022</a:t>
            </a:fld>
            <a:endParaRPr lang="fr-FR" dirty="0"/>
          </a:p>
        </p:txBody>
      </p:sp>
      <p:sp>
        <p:nvSpPr>
          <p:cNvPr id="13" name="Espace réservé du numéro de diapositive 12"/>
          <p:cNvSpPr>
            <a:spLocks noGrp="1"/>
          </p:cNvSpPr>
          <p:nvPr>
            <p:ph type="sldNum" sz="quarter" idx="11"/>
          </p:nvPr>
        </p:nvSpPr>
        <p:spPr/>
        <p:txBody>
          <a:bodyPr/>
          <a:lstStyle/>
          <a:p>
            <a:fld id="{244E858A-B378-4F09-ADF8-4E25A52FF341}" type="slidenum">
              <a:rPr lang="fr-FR" smtClean="0"/>
              <a:pPr/>
              <a:t>‹N°›</a:t>
            </a:fld>
            <a:endParaRPr lang="fr-FR" dirty="0"/>
          </a:p>
        </p:txBody>
      </p:sp>
      <p:sp>
        <p:nvSpPr>
          <p:cNvPr id="14" name="Espace réservé du pied de page 13"/>
          <p:cNvSpPr>
            <a:spLocks noGrp="1"/>
          </p:cNvSpPr>
          <p:nvPr>
            <p:ph type="ftr" sz="quarter" idx="12"/>
          </p:nvPr>
        </p:nvSpPr>
        <p:spPr/>
        <p:txBody>
          <a:bodyPr/>
          <a:lstStyle/>
          <a:p>
            <a:endParaRPr lang="fr-FR" dirty="0"/>
          </a:p>
        </p:txBody>
      </p:sp>
      <p:sp>
        <p:nvSpPr>
          <p:cNvPr id="16" name="Titre 15"/>
          <p:cNvSpPr>
            <a:spLocks noGrp="1"/>
          </p:cNvSpPr>
          <p:nvPr>
            <p:ph type="title"/>
          </p:nvPr>
        </p:nvSpPr>
        <p:spPr>
          <a:xfrm>
            <a:off x="457200" y="274638"/>
            <a:ext cx="8229600" cy="1143000"/>
          </a:xfrm>
          <a:prstGeom prst="rect">
            <a:avLst/>
          </a:prstGeom>
        </p:spPr>
        <p:txBody>
          <a:bodyPr/>
          <a:lstStyle/>
          <a:p>
            <a:r>
              <a:rPr lang="fr-FR" dirty="0" smtClean="0"/>
              <a:t>Cliquez pour modifier le style du titre</a:t>
            </a:r>
            <a:endParaRPr lang="fr-FR"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Diapositive de tit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DFC5B667-ABEC-44CC-92F1-08781111E569}" type="datetime1">
              <a:rPr lang="fr-FR" smtClean="0"/>
              <a:t>15/10/2022</a:t>
            </a:fld>
            <a:endParaRPr lang="fr-FR" dirty="0"/>
          </a:p>
        </p:txBody>
      </p:sp>
      <p:sp>
        <p:nvSpPr>
          <p:cNvPr id="6" name="Espace réservé du numéro de diapositive 5"/>
          <p:cNvSpPr>
            <a:spLocks noGrp="1"/>
          </p:cNvSpPr>
          <p:nvPr>
            <p:ph type="sldNum" sz="quarter" idx="12"/>
          </p:nvPr>
        </p:nvSpPr>
        <p:spPr/>
        <p:txBody>
          <a:bodyPr/>
          <a:lstStyle/>
          <a:p>
            <a:fld id="{244E858A-B378-4F09-ADF8-4E25A52FF341}" type="slidenum">
              <a:rPr lang="fr-FR" smtClean="0"/>
              <a:pPr/>
              <a:t>‹N°›</a:t>
            </a:fld>
            <a:endParaRPr lang="fr-FR" dirty="0"/>
          </a:p>
        </p:txBody>
      </p:sp>
      <p:sp>
        <p:nvSpPr>
          <p:cNvPr id="7" name="ZoneTexte 6"/>
          <p:cNvSpPr txBox="1"/>
          <p:nvPr userDrawn="1"/>
        </p:nvSpPr>
        <p:spPr>
          <a:xfrm>
            <a:off x="755576" y="3068960"/>
            <a:ext cx="7992888" cy="2123658"/>
          </a:xfrm>
          <a:prstGeom prst="rect">
            <a:avLst/>
          </a:prstGeom>
          <a:noFill/>
        </p:spPr>
        <p:txBody>
          <a:bodyPr wrap="square" rtlCol="0">
            <a:spAutoFit/>
          </a:bodyPr>
          <a:lstStyle/>
          <a:p>
            <a:pPr algn="ctr"/>
            <a:r>
              <a:rPr lang="fr-FR" sz="4400" dirty="0" smtClean="0">
                <a:latin typeface="Candara" pitchFamily="34" charset="0"/>
                <a:ea typeface="Calibri"/>
                <a:cs typeface="Times New Roman"/>
              </a:rPr>
              <a:t>Présentation d’un nouveau venu </a:t>
            </a:r>
          </a:p>
          <a:p>
            <a:pPr algn="ctr"/>
            <a:r>
              <a:rPr lang="fr-FR" sz="4400" b="1" dirty="0" smtClean="0">
                <a:solidFill>
                  <a:srgbClr val="000000"/>
                </a:solidFill>
                <a:latin typeface="Candara" pitchFamily="34" charset="0"/>
                <a:ea typeface="Times New Roman"/>
                <a:cs typeface="Times New Roman"/>
              </a:rPr>
              <a:t>Daniel RUAS  </a:t>
            </a:r>
          </a:p>
          <a:p>
            <a:pPr algn="ctr"/>
            <a:r>
              <a:rPr lang="fr-FR" sz="4400" dirty="0" smtClean="0">
                <a:solidFill>
                  <a:srgbClr val="000000"/>
                </a:solidFill>
                <a:latin typeface="Candara" pitchFamily="34" charset="0"/>
                <a:ea typeface="Times New Roman"/>
                <a:cs typeface="Times New Roman"/>
              </a:rPr>
              <a:t>et ses machines</a:t>
            </a:r>
            <a:endParaRPr lang="fr-FR" sz="4400"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E800E8C8-8D2B-4B25-84F3-620FEA3C8426}" type="datetime1">
              <a:rPr lang="fr-FR" smtClean="0"/>
              <a:t>15/10/2022</a:t>
            </a:fld>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244E858A-B378-4F09-ADF8-4E25A52FF341}" type="slidenum">
              <a:rPr lang="fr-FR" smtClean="0"/>
              <a:pPr/>
              <a:t>‹N°›</a:t>
            </a:fld>
            <a:endParaRPr lang="fr-FR" dirty="0"/>
          </a:p>
        </p:txBody>
      </p:sp>
    </p:spTree>
    <p:extLst>
      <p:ext uri="{BB962C8B-B14F-4D97-AF65-F5344CB8AC3E}">
        <p14:creationId xmlns:p14="http://schemas.microsoft.com/office/powerpoint/2010/main" val="3385637983"/>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1741999-6D2E-4A2D-A689-3652D94E6DF8}"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CA67063C-B4C2-4B7B-917E-A0B21A9B61B1}" type="datetime1">
              <a:rPr lang="fr-FR" smtClean="0"/>
              <a:t>15/10/2022</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37160301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033B26C-4BBE-4195-8A31-5AF09BEFAB68}"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40910216-7B27-4C4C-AABA-9714F59EA317}"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F6AFA1F-7F50-42A6-B8E1-0ACC1AB7A31F}"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8046F25-44AE-4D08-AC09-E9591E169E20}"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B1DC5C1-548B-4DF3-9697-E6E2453A2A39}"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4B1C3D0D-D84C-4A3E-B2C5-D1BB107F8E5F}"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EB319E1-10DB-45BF-AFA8-BA4619E31135}"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7A2256A2-5B64-4514-BEDF-68490AA70D7B}"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F206F59-6D7F-42D3-8B14-B408EF8487D4}"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E30D55D-94E7-45D3-9825-CDCCDEAF4E4B}"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B41E0517-95B5-4490-997E-55C8DE1CCEDF}" type="datetime1">
              <a:rPr lang="fr-FR" smtClean="0"/>
              <a:t>15/10/2022</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8" name="Imag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37914552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68C0137-4831-4EDC-A130-3269F18C168B}"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4B80C04-BA68-4CB2-9AAD-2AEF0C655F3D}"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BB145D8-7F80-407C-8908-82F1C1F71CF1}"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633C5A7-B319-436C-89CA-227C04657E70}"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40A8373C-60B1-4839-B10C-ACD48EC4768D}"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4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2C7AFF59-1A23-431C-ABF1-439E0D0D8D96}"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9DA3C3D-186B-4C39-896E-FC6C0FA69907}"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4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53D694A1-B917-4B68-B238-75215D947DF1}"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B6BCE050-BFEE-4F0C-AFB7-A1FCAD4144E6}"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0115F1E-A5BC-47B7-95BA-3EC298D448E5}"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DFD4CF81-E682-4AE3-BAEF-94367BEFA863}"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10" name="Imag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36737638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4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EDDC32B-73E6-40D5-8E95-85FB118FDE1F}"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9C5A82F-A763-426A-9781-31AA18448730}"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D148492-5736-41FC-A0D7-539013D77929}"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C25165D-1089-4556-A052-04C9D4E70D77}"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E5EAC61-06DA-4EF5-8670-722CFEA5A70D}"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5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C4848B9-E25C-4789-ABF5-B7BD927C0B47}"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5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02E5B17-8D02-4186-AA4C-0639792B3C6D}"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5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FF4B0CA-4C19-419C-88D1-D28F07DC243A}"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5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C71AA8F-B903-42BF-8F80-C9BBC602DD5D}"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5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A73F07B-D753-4C42-8DAF-29EC8E959B95}"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B640BAAC-BE50-4A8F-B21F-4DB24E2B00D6}" type="datetime1">
              <a:rPr lang="fr-FR" smtClean="0"/>
              <a:t>15/10/2022</a:t>
            </a:fld>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6" name="Imag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32805065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5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21796A86-B1E6-47E7-B8C7-E028B7079E10}"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5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2D39F9A-3CA6-429B-AE34-29BA520043D7}"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5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D438173-FAC4-4F9E-A7D5-7E99B49CAFA1}"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5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5A1CD1F-1DA5-48B8-AF0A-32140AA9D876}"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5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85DAF3E-BB16-4709-B271-DF3F5CDF2DD7}"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6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C95DC78-40F8-49E0-8375-7040607CED59}"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6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ABFB7FC-4E60-4FA1-9F18-2D54B887B6CA}"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D10BB4E-0C57-4D86-B2DB-B8D8929F02FE}"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55FAD7E-27D3-426D-8118-4AE65256F7E9}"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EAA3BE4-D794-4AF3-B3FB-6B01261564CD}"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15/10/2022</a:t>
            </a:fld>
            <a:endParaRPr lang="fr-FR" dirty="0"/>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26550634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6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E3513D4-46AF-4BAE-885C-6BCE9015F752}"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6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216764E-370F-4CBB-B474-B2D56BE832F7}"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6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968EE99-2B4E-4875-9A82-CA1330C67381}"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6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E8F2D89-705E-46F4-ACF8-7FBAC06F3688}"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6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DB5B322-2BC6-4819-B500-361D4941B626}"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6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BB3D5F6-0108-40D7-91D7-B6AD8312E128}"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6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E71D7C4-DC88-47E4-A831-07C1BE2340AD}"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6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98158F6-B954-4CF6-90A6-9B520B2368B3}"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7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3ED404F-B735-4FF4-A83D-B123C98DE034}"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7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919CC71-546F-4594-AE6C-2A1C83F65C55}"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17C1E028-A5AA-41D5-B258-D366CB192299}" type="datetime1">
              <a:rPr lang="fr-FR" smtClean="0"/>
              <a:t>15/10/2022</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8" name="Imag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16739731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7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63B3EA4E-5D87-4D09-91AB-8D5237F7B0B7}"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7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B93AF9CF-54A5-402A-B266-A7A83FBAD417}"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7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993DBEF-5A55-4819-85AF-F08E869462AF}"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7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149274B-CDE0-4A4D-A0A0-6A69AD5F4DAB}"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148670208"/>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7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B15B3295-2E1B-4173-BB7D-4CD30ED3B57B}"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3919159915"/>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7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67A492D-32B1-4721-96AD-0DE47D84041B}"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077037276"/>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7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27B136E-2F30-44FC-A7B4-B9FF3F7ED139}"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328138237"/>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7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A79A522-7BB0-47AB-87F3-E674B66CDFF0}"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694320728"/>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8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7B56DB3-9F6B-45EB-8D49-6B15F34CBAE1}"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899391452"/>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8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4FD663A5-4E8F-4D23-9D5F-39B38A9FBC27}"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71591205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30388874-F193-4954-8179-EDE21BFCA908}" type="datetime1">
              <a:rPr lang="fr-FR" smtClean="0"/>
              <a:t>15/10/2022</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8" name="Imag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35208982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8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24DEF51-62F1-429A-966C-1D3DB2B3A45A}"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281952807"/>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8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859BCD4-CF21-41C6-AA73-F36146491BD2}"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838321252"/>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8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2655356-5F7C-4AB1-A0AF-9961C2F17138}"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084482206"/>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8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13124D0-144E-42BB-AE2C-1022498D9854}"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955956588"/>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8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915BDBF-79AD-4EBF-9260-426E8593DD40}"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580569223"/>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F5DC000-440E-4A32-8D39-3476725CC8D8}"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298555826"/>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8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3356A2F-DE44-4D33-8FBC-2F3A2BA10648}"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667578218"/>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2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ACEDDBA-6E6C-43B0-922F-73F8C08DB05D}"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677662366"/>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2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6E35AA2-9716-4828-BCA6-7BF02C028997}"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2004884228"/>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3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49B7376-7B00-4CC8-B44F-4C823AF3FE2E}" type="datetime1">
              <a:rPr lang="fr-FR" smtClean="0"/>
              <a:t>15/10/2022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41966729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59" Type="http://schemas.openxmlformats.org/officeDocument/2006/relationships/slideLayout" Target="../slideLayouts/slideLayout159.xml"/><Relationship Id="rId170" Type="http://schemas.openxmlformats.org/officeDocument/2006/relationships/slideLayout" Target="../slideLayouts/slideLayout170.xml"/><Relationship Id="rId191" Type="http://schemas.openxmlformats.org/officeDocument/2006/relationships/slideLayout" Target="../slideLayouts/slideLayout191.xml"/><Relationship Id="rId205" Type="http://schemas.openxmlformats.org/officeDocument/2006/relationships/slideLayout" Target="../slideLayouts/slideLayout205.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53" Type="http://schemas.openxmlformats.org/officeDocument/2006/relationships/slideLayout" Target="../slideLayouts/slideLayout53.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181" Type="http://schemas.openxmlformats.org/officeDocument/2006/relationships/slideLayout" Target="../slideLayouts/slideLayout181.xml"/><Relationship Id="rId22" Type="http://schemas.openxmlformats.org/officeDocument/2006/relationships/slideLayout" Target="../slideLayouts/slideLayout22.xml"/><Relationship Id="rId43" Type="http://schemas.openxmlformats.org/officeDocument/2006/relationships/slideLayout" Target="../slideLayouts/slideLayout43.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139" Type="http://schemas.openxmlformats.org/officeDocument/2006/relationships/slideLayout" Target="../slideLayouts/slideLayout139.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71" Type="http://schemas.openxmlformats.org/officeDocument/2006/relationships/slideLayout" Target="../slideLayouts/slideLayout171.xml"/><Relationship Id="rId192" Type="http://schemas.openxmlformats.org/officeDocument/2006/relationships/slideLayout" Target="../slideLayouts/slideLayout192.xml"/><Relationship Id="rId206" Type="http://schemas.openxmlformats.org/officeDocument/2006/relationships/slideLayout" Target="../slideLayouts/slideLayout206.xml"/><Relationship Id="rId12" Type="http://schemas.openxmlformats.org/officeDocument/2006/relationships/slideLayout" Target="../slideLayouts/slideLayout12.xml"/><Relationship Id="rId33" Type="http://schemas.openxmlformats.org/officeDocument/2006/relationships/slideLayout" Target="../slideLayouts/slideLayout33.xml"/><Relationship Id="rId108" Type="http://schemas.openxmlformats.org/officeDocument/2006/relationships/slideLayout" Target="../slideLayouts/slideLayout108.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5" Type="http://schemas.openxmlformats.org/officeDocument/2006/relationships/slideLayout" Target="../slideLayouts/slideLayout75.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61" Type="http://schemas.openxmlformats.org/officeDocument/2006/relationships/slideLayout" Target="../slideLayouts/slideLayout161.xml"/><Relationship Id="rId182" Type="http://schemas.openxmlformats.org/officeDocument/2006/relationships/slideLayout" Target="../slideLayouts/slideLayout182.xml"/><Relationship Id="rId6" Type="http://schemas.openxmlformats.org/officeDocument/2006/relationships/slideLayout" Target="../slideLayouts/slideLayout6.xml"/><Relationship Id="rId23" Type="http://schemas.openxmlformats.org/officeDocument/2006/relationships/slideLayout" Target="../slideLayouts/slideLayout23.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5" Type="http://schemas.openxmlformats.org/officeDocument/2006/relationships/slideLayout" Target="../slideLayouts/slideLayout65.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51" Type="http://schemas.openxmlformats.org/officeDocument/2006/relationships/slideLayout" Target="../slideLayouts/slideLayout151.xml"/><Relationship Id="rId172" Type="http://schemas.openxmlformats.org/officeDocument/2006/relationships/slideLayout" Target="../slideLayouts/slideLayout172.xml"/><Relationship Id="rId193" Type="http://schemas.openxmlformats.org/officeDocument/2006/relationships/slideLayout" Target="../slideLayouts/slideLayout193.xml"/><Relationship Id="rId207" Type="http://schemas.openxmlformats.org/officeDocument/2006/relationships/slideLayout" Target="../slideLayouts/slideLayout207.xml"/><Relationship Id="rId13" Type="http://schemas.openxmlformats.org/officeDocument/2006/relationships/slideLayout" Target="../slideLayouts/slideLayout13.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20" Type="http://schemas.openxmlformats.org/officeDocument/2006/relationships/slideLayout" Target="../slideLayouts/slideLayout120.xml"/><Relationship Id="rId141" Type="http://schemas.openxmlformats.org/officeDocument/2006/relationships/slideLayout" Target="../slideLayouts/slideLayout141.xml"/><Relationship Id="rId7" Type="http://schemas.openxmlformats.org/officeDocument/2006/relationships/slideLayout" Target="../slideLayouts/slideLayout7.xml"/><Relationship Id="rId162" Type="http://schemas.openxmlformats.org/officeDocument/2006/relationships/slideLayout" Target="../slideLayouts/slideLayout162.xml"/><Relationship Id="rId183" Type="http://schemas.openxmlformats.org/officeDocument/2006/relationships/slideLayout" Target="../slideLayouts/slideLayout183.xml"/><Relationship Id="rId24" Type="http://schemas.openxmlformats.org/officeDocument/2006/relationships/slideLayout" Target="../slideLayouts/slideLayout24.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31" Type="http://schemas.openxmlformats.org/officeDocument/2006/relationships/slideLayout" Target="../slideLayouts/slideLayout131.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52" Type="http://schemas.openxmlformats.org/officeDocument/2006/relationships/slideLayout" Target="../slideLayouts/slideLayout152.xml"/><Relationship Id="rId173" Type="http://schemas.openxmlformats.org/officeDocument/2006/relationships/slideLayout" Target="../slideLayouts/slideLayout173.xml"/><Relationship Id="rId194" Type="http://schemas.openxmlformats.org/officeDocument/2006/relationships/slideLayout" Target="../slideLayouts/slideLayout194.xml"/><Relationship Id="rId199" Type="http://schemas.openxmlformats.org/officeDocument/2006/relationships/slideLayout" Target="../slideLayouts/slideLayout199.xml"/><Relationship Id="rId203" Type="http://schemas.openxmlformats.org/officeDocument/2006/relationships/slideLayout" Target="../slideLayouts/slideLayout203.xml"/><Relationship Id="rId208" Type="http://schemas.openxmlformats.org/officeDocument/2006/relationships/slideLayout" Target="../slideLayouts/slideLayout208.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slideLayout" Target="../slideLayouts/slideLayout163.xml"/><Relationship Id="rId184" Type="http://schemas.openxmlformats.org/officeDocument/2006/relationships/slideLayout" Target="../slideLayouts/slideLayout184.xml"/><Relationship Id="rId189" Type="http://schemas.openxmlformats.org/officeDocument/2006/relationships/slideLayout" Target="../slideLayouts/slideLayout189.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74" Type="http://schemas.openxmlformats.org/officeDocument/2006/relationships/slideLayout" Target="../slideLayouts/slideLayout174.xml"/><Relationship Id="rId179" Type="http://schemas.openxmlformats.org/officeDocument/2006/relationships/slideLayout" Target="../slideLayouts/slideLayout179.xml"/><Relationship Id="rId195" Type="http://schemas.openxmlformats.org/officeDocument/2006/relationships/slideLayout" Target="../slideLayouts/slideLayout195.xml"/><Relationship Id="rId209" Type="http://schemas.openxmlformats.org/officeDocument/2006/relationships/slideLayout" Target="../slideLayouts/slideLayout209.xml"/><Relationship Id="rId190" Type="http://schemas.openxmlformats.org/officeDocument/2006/relationships/slideLayout" Target="../slideLayouts/slideLayout190.xml"/><Relationship Id="rId204" Type="http://schemas.openxmlformats.org/officeDocument/2006/relationships/slideLayout" Target="../slideLayouts/slideLayout204.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164" Type="http://schemas.openxmlformats.org/officeDocument/2006/relationships/slideLayout" Target="../slideLayouts/slideLayout164.xml"/><Relationship Id="rId169" Type="http://schemas.openxmlformats.org/officeDocument/2006/relationships/slideLayout" Target="../slideLayouts/slideLayout169.xml"/><Relationship Id="rId185" Type="http://schemas.openxmlformats.org/officeDocument/2006/relationships/slideLayout" Target="../slideLayouts/slideLayout185.xml"/><Relationship Id="rId4" Type="http://schemas.openxmlformats.org/officeDocument/2006/relationships/slideLayout" Target="../slideLayouts/slideLayout4.xml"/><Relationship Id="rId9" Type="http://schemas.openxmlformats.org/officeDocument/2006/relationships/slideLayout" Target="../slideLayouts/slideLayout9.xml"/><Relationship Id="rId180" Type="http://schemas.openxmlformats.org/officeDocument/2006/relationships/slideLayout" Target="../slideLayouts/slideLayout180.xml"/><Relationship Id="rId210" Type="http://schemas.openxmlformats.org/officeDocument/2006/relationships/theme" Target="../theme/theme1.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75" Type="http://schemas.openxmlformats.org/officeDocument/2006/relationships/slideLayout" Target="../slideLayouts/slideLayout175.xml"/><Relationship Id="rId196" Type="http://schemas.openxmlformats.org/officeDocument/2006/relationships/slideLayout" Target="../slideLayouts/slideLayout196.xml"/><Relationship Id="rId200" Type="http://schemas.openxmlformats.org/officeDocument/2006/relationships/slideLayout" Target="../slideLayouts/slideLayout200.xml"/><Relationship Id="rId16" Type="http://schemas.openxmlformats.org/officeDocument/2006/relationships/slideLayout" Target="../slideLayouts/slideLayout16.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165" Type="http://schemas.openxmlformats.org/officeDocument/2006/relationships/slideLayout" Target="../slideLayouts/slideLayout165.xml"/><Relationship Id="rId186" Type="http://schemas.openxmlformats.org/officeDocument/2006/relationships/slideLayout" Target="../slideLayouts/slideLayout186.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155" Type="http://schemas.openxmlformats.org/officeDocument/2006/relationships/slideLayout" Target="../slideLayouts/slideLayout155.xml"/><Relationship Id="rId176" Type="http://schemas.openxmlformats.org/officeDocument/2006/relationships/slideLayout" Target="../slideLayouts/slideLayout176.xml"/><Relationship Id="rId197" Type="http://schemas.openxmlformats.org/officeDocument/2006/relationships/slideLayout" Target="../slideLayouts/slideLayout197.xml"/><Relationship Id="rId201" Type="http://schemas.openxmlformats.org/officeDocument/2006/relationships/slideLayout" Target="../slideLayouts/slideLayout201.xml"/><Relationship Id="rId17" Type="http://schemas.openxmlformats.org/officeDocument/2006/relationships/slideLayout" Target="../slideLayouts/slideLayout17.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24" Type="http://schemas.openxmlformats.org/officeDocument/2006/relationships/slideLayout" Target="../slideLayouts/slideLayout124.xml"/><Relationship Id="rId70" Type="http://schemas.openxmlformats.org/officeDocument/2006/relationships/slideLayout" Target="../slideLayouts/slideLayout70.xml"/><Relationship Id="rId91" Type="http://schemas.openxmlformats.org/officeDocument/2006/relationships/slideLayout" Target="../slideLayouts/slideLayout91.xml"/><Relationship Id="rId145" Type="http://schemas.openxmlformats.org/officeDocument/2006/relationships/slideLayout" Target="../slideLayouts/slideLayout145.xml"/><Relationship Id="rId166" Type="http://schemas.openxmlformats.org/officeDocument/2006/relationships/slideLayout" Target="../slideLayouts/slideLayout166.xml"/><Relationship Id="rId187" Type="http://schemas.openxmlformats.org/officeDocument/2006/relationships/slideLayout" Target="../slideLayouts/slideLayout187.xml"/><Relationship Id="rId1" Type="http://schemas.openxmlformats.org/officeDocument/2006/relationships/slideLayout" Target="../slideLayouts/slideLayout1.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60" Type="http://schemas.openxmlformats.org/officeDocument/2006/relationships/slideLayout" Target="../slideLayouts/slideLayout60.xml"/><Relationship Id="rId81" Type="http://schemas.openxmlformats.org/officeDocument/2006/relationships/slideLayout" Target="../slideLayouts/slideLayout81.xml"/><Relationship Id="rId135" Type="http://schemas.openxmlformats.org/officeDocument/2006/relationships/slideLayout" Target="../slideLayouts/slideLayout135.xml"/><Relationship Id="rId156" Type="http://schemas.openxmlformats.org/officeDocument/2006/relationships/slideLayout" Target="../slideLayouts/slideLayout156.xml"/><Relationship Id="rId177" Type="http://schemas.openxmlformats.org/officeDocument/2006/relationships/slideLayout" Target="../slideLayouts/slideLayout177.xml"/><Relationship Id="rId198" Type="http://schemas.openxmlformats.org/officeDocument/2006/relationships/slideLayout" Target="../slideLayouts/slideLayout198.xml"/><Relationship Id="rId202" Type="http://schemas.openxmlformats.org/officeDocument/2006/relationships/slideLayout" Target="../slideLayouts/slideLayout202.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50" Type="http://schemas.openxmlformats.org/officeDocument/2006/relationships/slideLayout" Target="../slideLayouts/slideLayout50.xml"/><Relationship Id="rId104" Type="http://schemas.openxmlformats.org/officeDocument/2006/relationships/slideLayout" Target="../slideLayouts/slideLayout104.xml"/><Relationship Id="rId125" Type="http://schemas.openxmlformats.org/officeDocument/2006/relationships/slideLayout" Target="../slideLayouts/slideLayout125.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188" Type="http://schemas.openxmlformats.org/officeDocument/2006/relationships/slideLayout" Target="../slideLayouts/slideLayout188.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40" Type="http://schemas.openxmlformats.org/officeDocument/2006/relationships/slideLayout" Target="../slideLayouts/slideLayout40.xml"/><Relationship Id="rId115" Type="http://schemas.openxmlformats.org/officeDocument/2006/relationships/slideLayout" Target="../slideLayouts/slideLayout115.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178" Type="http://schemas.openxmlformats.org/officeDocument/2006/relationships/slideLayout" Target="../slideLayouts/slideLayout17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12.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theme" Target="../theme/theme2.xml"/><Relationship Id="rId5" Type="http://schemas.openxmlformats.org/officeDocument/2006/relationships/slideLayout" Target="../slideLayouts/slideLayout214.xml"/><Relationship Id="rId4" Type="http://schemas.openxmlformats.org/officeDocument/2006/relationships/slideLayout" Target="../slideLayouts/slideLayout2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7.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theme" Target="../theme/theme3.xml"/><Relationship Id="rId5" Type="http://schemas.openxmlformats.org/officeDocument/2006/relationships/slideLayout" Target="../slideLayouts/slideLayout219.xml"/><Relationship Id="rId4" Type="http://schemas.openxmlformats.org/officeDocument/2006/relationships/slideLayout" Target="../slideLayouts/slideLayout2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62025C-D40A-4B47-A7C2-EFA2E612E7D0}" type="datetime1">
              <a:rPr lang="fr-FR" smtClean="0"/>
              <a:t>15/10/2022</a:t>
            </a:fld>
            <a:endParaRPr lang="fr-FR"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3602000558"/>
      </p:ext>
    </p:extLst>
  </p:cSld>
  <p:clrMap bg1="lt1" tx1="dk1" bg2="lt2" tx2="dk2" accent1="accent1" accent2="accent2" accent3="accent3" accent4="accent4" accent5="accent5" accent6="accent6" hlink="hlink" folHlink="folHlink"/>
  <p:sldLayoutIdLst>
    <p:sldLayoutId id="2147484322" r:id="rId1"/>
    <p:sldLayoutId id="2147484323" r:id="rId2"/>
    <p:sldLayoutId id="2147484324" r:id="rId3"/>
    <p:sldLayoutId id="2147484325" r:id="rId4"/>
    <p:sldLayoutId id="2147484326" r:id="rId5"/>
    <p:sldLayoutId id="2147484327" r:id="rId6"/>
    <p:sldLayoutId id="2147484328" r:id="rId7"/>
    <p:sldLayoutId id="2147484329" r:id="rId8"/>
    <p:sldLayoutId id="2147484330" r:id="rId9"/>
    <p:sldLayoutId id="2147484331" r:id="rId10"/>
    <p:sldLayoutId id="2147484332" r:id="rId11"/>
    <p:sldLayoutId id="2147484333" r:id="rId12"/>
    <p:sldLayoutId id="2147484334" r:id="rId13"/>
    <p:sldLayoutId id="2147484336" r:id="rId14"/>
    <p:sldLayoutId id="2147484339" r:id="rId15"/>
    <p:sldLayoutId id="2147484340" r:id="rId16"/>
    <p:sldLayoutId id="2147484341" r:id="rId17"/>
    <p:sldLayoutId id="2147484342" r:id="rId18"/>
    <p:sldLayoutId id="2147484345" r:id="rId19"/>
    <p:sldLayoutId id="2147484346" r:id="rId20"/>
    <p:sldLayoutId id="2147484347" r:id="rId21"/>
    <p:sldLayoutId id="2147484348" r:id="rId22"/>
    <p:sldLayoutId id="2147484353" r:id="rId23"/>
    <p:sldLayoutId id="2147484354" r:id="rId24"/>
    <p:sldLayoutId id="2147484355" r:id="rId25"/>
    <p:sldLayoutId id="2147483661" r:id="rId26"/>
    <p:sldLayoutId id="2147483649" r:id="rId27"/>
    <p:sldLayoutId id="2147484320" r:id="rId28"/>
    <p:sldLayoutId id="2147484368" r:id="rId29"/>
    <p:sldLayoutId id="2147484369" r:id="rId30"/>
    <p:sldLayoutId id="2147484372" r:id="rId31"/>
    <p:sldLayoutId id="2147484373" r:id="rId32"/>
    <p:sldLayoutId id="2147484374" r:id="rId33"/>
    <p:sldLayoutId id="2147484375" r:id="rId34"/>
    <p:sldLayoutId id="2147484376" r:id="rId35"/>
    <p:sldLayoutId id="2147484377" r:id="rId36"/>
    <p:sldLayoutId id="2147484378" r:id="rId37"/>
    <p:sldLayoutId id="2147484379" r:id="rId38"/>
    <p:sldLayoutId id="2147484380" r:id="rId39"/>
    <p:sldLayoutId id="2147484381" r:id="rId40"/>
    <p:sldLayoutId id="2147484384" r:id="rId41"/>
    <p:sldLayoutId id="2147484385" r:id="rId42"/>
    <p:sldLayoutId id="2147484386" r:id="rId43"/>
    <p:sldLayoutId id="2147484387" r:id="rId44"/>
    <p:sldLayoutId id="2147484388" r:id="rId45"/>
    <p:sldLayoutId id="2147484389" r:id="rId46"/>
    <p:sldLayoutId id="2147484390" r:id="rId47"/>
    <p:sldLayoutId id="2147484434" r:id="rId48"/>
    <p:sldLayoutId id="2147484435" r:id="rId49"/>
    <p:sldLayoutId id="2147484436" r:id="rId50"/>
    <p:sldLayoutId id="2147484437" r:id="rId51"/>
    <p:sldLayoutId id="2147484438" r:id="rId52"/>
    <p:sldLayoutId id="2147484439" r:id="rId53"/>
    <p:sldLayoutId id="2147484440" r:id="rId54"/>
    <p:sldLayoutId id="2147484441" r:id="rId55"/>
    <p:sldLayoutId id="2147484442" r:id="rId56"/>
    <p:sldLayoutId id="2147484443" r:id="rId57"/>
    <p:sldLayoutId id="2147484444" r:id="rId58"/>
    <p:sldLayoutId id="2147484445" r:id="rId59"/>
    <p:sldLayoutId id="2147484446" r:id="rId60"/>
    <p:sldLayoutId id="2147484447" r:id="rId61"/>
    <p:sldLayoutId id="2147484448" r:id="rId62"/>
    <p:sldLayoutId id="2147484449" r:id="rId63"/>
    <p:sldLayoutId id="2147484450" r:id="rId64"/>
    <p:sldLayoutId id="2147484451" r:id="rId65"/>
    <p:sldLayoutId id="2147484452" r:id="rId66"/>
    <p:sldLayoutId id="2147484633" r:id="rId67"/>
    <p:sldLayoutId id="2147484634" r:id="rId68"/>
    <p:sldLayoutId id="2147484635" r:id="rId69"/>
    <p:sldLayoutId id="2147484636" r:id="rId70"/>
    <p:sldLayoutId id="2147484637" r:id="rId71"/>
    <p:sldLayoutId id="2147484638" r:id="rId72"/>
    <p:sldLayoutId id="2147484639" r:id="rId73"/>
    <p:sldLayoutId id="2147484640" r:id="rId74"/>
    <p:sldLayoutId id="2147484641" r:id="rId75"/>
    <p:sldLayoutId id="2147484642" r:id="rId76"/>
    <p:sldLayoutId id="2147484643" r:id="rId77"/>
    <p:sldLayoutId id="2147484644" r:id="rId78"/>
    <p:sldLayoutId id="2147484645" r:id="rId79"/>
    <p:sldLayoutId id="2147484646" r:id="rId80"/>
    <p:sldLayoutId id="2147484647" r:id="rId81"/>
    <p:sldLayoutId id="2147484648" r:id="rId82"/>
    <p:sldLayoutId id="2147484750" r:id="rId83"/>
    <p:sldLayoutId id="2147484751" r:id="rId84"/>
    <p:sldLayoutId id="2147484752" r:id="rId85"/>
    <p:sldLayoutId id="2147484753" r:id="rId86"/>
    <p:sldLayoutId id="2147484754" r:id="rId87"/>
    <p:sldLayoutId id="2147484755" r:id="rId88"/>
    <p:sldLayoutId id="2147484756" r:id="rId89"/>
    <p:sldLayoutId id="2147484757" r:id="rId90"/>
    <p:sldLayoutId id="2147484758" r:id="rId91"/>
    <p:sldLayoutId id="2147484759" r:id="rId92"/>
    <p:sldLayoutId id="2147484760" r:id="rId93"/>
    <p:sldLayoutId id="2147484761" r:id="rId94"/>
    <p:sldLayoutId id="2147484990" r:id="rId95"/>
    <p:sldLayoutId id="2147484980" r:id="rId96"/>
    <p:sldLayoutId id="2147484981" r:id="rId97"/>
    <p:sldLayoutId id="2147484982" r:id="rId98"/>
    <p:sldLayoutId id="2147484984" r:id="rId99"/>
    <p:sldLayoutId id="2147484985" r:id="rId100"/>
    <p:sldLayoutId id="2147484986" r:id="rId101"/>
    <p:sldLayoutId id="2147484987" r:id="rId102"/>
    <p:sldLayoutId id="2147484988" r:id="rId103"/>
    <p:sldLayoutId id="2147484989" r:id="rId104"/>
    <p:sldLayoutId id="2147485031" r:id="rId105"/>
    <p:sldLayoutId id="2147485032" r:id="rId106"/>
    <p:sldLayoutId id="2147485033" r:id="rId107"/>
    <p:sldLayoutId id="2147485034" r:id="rId108"/>
    <p:sldLayoutId id="2147485035" r:id="rId109"/>
    <p:sldLayoutId id="2147485036" r:id="rId110"/>
    <p:sldLayoutId id="2147485037" r:id="rId111"/>
    <p:sldLayoutId id="2147485038" r:id="rId112"/>
    <p:sldLayoutId id="2147485039" r:id="rId113"/>
    <p:sldLayoutId id="2147485040" r:id="rId114"/>
    <p:sldLayoutId id="2147485247" r:id="rId115"/>
    <p:sldLayoutId id="2147485248" r:id="rId116"/>
    <p:sldLayoutId id="2147485249" r:id="rId117"/>
    <p:sldLayoutId id="2147485250" r:id="rId118"/>
    <p:sldLayoutId id="2147485251" r:id="rId119"/>
    <p:sldLayoutId id="2147485252" r:id="rId120"/>
    <p:sldLayoutId id="2147485253" r:id="rId121"/>
    <p:sldLayoutId id="2147485254" r:id="rId122"/>
    <p:sldLayoutId id="2147485255" r:id="rId123"/>
    <p:sldLayoutId id="2147485165" r:id="rId124"/>
    <p:sldLayoutId id="2147485166" r:id="rId125"/>
    <p:sldLayoutId id="2147485167" r:id="rId126"/>
    <p:sldLayoutId id="2147485168" r:id="rId127"/>
    <p:sldLayoutId id="2147485169" r:id="rId128"/>
    <p:sldLayoutId id="2147485170" r:id="rId129"/>
    <p:sldLayoutId id="2147485171" r:id="rId130"/>
    <p:sldLayoutId id="2147485172" r:id="rId131"/>
    <p:sldLayoutId id="2147485173" r:id="rId132"/>
    <p:sldLayoutId id="2147485174" r:id="rId133"/>
    <p:sldLayoutId id="2147485331" r:id="rId134"/>
    <p:sldLayoutId id="2147485332" r:id="rId135"/>
    <p:sldLayoutId id="2147485333" r:id="rId136"/>
    <p:sldLayoutId id="2147485334" r:id="rId137"/>
    <p:sldLayoutId id="2147485335" r:id="rId138"/>
    <p:sldLayoutId id="2147485336" r:id="rId139"/>
    <p:sldLayoutId id="2147485337" r:id="rId140"/>
    <p:sldLayoutId id="2147485338" r:id="rId141"/>
    <p:sldLayoutId id="2147485339" r:id="rId142"/>
    <p:sldLayoutId id="2147485340" r:id="rId143"/>
    <p:sldLayoutId id="2147485341" r:id="rId144"/>
    <p:sldLayoutId id="2147485342" r:id="rId145"/>
    <p:sldLayoutId id="2147485343" r:id="rId146"/>
    <p:sldLayoutId id="2147485344" r:id="rId147"/>
    <p:sldLayoutId id="2147485345" r:id="rId148"/>
    <p:sldLayoutId id="2147485346" r:id="rId149"/>
    <p:sldLayoutId id="2147485347" r:id="rId150"/>
    <p:sldLayoutId id="2147485348" r:id="rId151"/>
    <p:sldLayoutId id="2147485349" r:id="rId152"/>
    <p:sldLayoutId id="2147485350" r:id="rId153"/>
    <p:sldLayoutId id="2147485351" r:id="rId154"/>
    <p:sldLayoutId id="2147485352" r:id="rId155"/>
    <p:sldLayoutId id="2147485353" r:id="rId156"/>
    <p:sldLayoutId id="2147485354" r:id="rId157"/>
    <p:sldLayoutId id="2147485355" r:id="rId158"/>
    <p:sldLayoutId id="2147485356" r:id="rId159"/>
    <p:sldLayoutId id="2147485357" r:id="rId160"/>
    <p:sldLayoutId id="2147485358" r:id="rId161"/>
    <p:sldLayoutId id="2147485359" r:id="rId162"/>
    <p:sldLayoutId id="2147485360" r:id="rId163"/>
    <p:sldLayoutId id="2147485361" r:id="rId164"/>
    <p:sldLayoutId id="2147485362" r:id="rId165"/>
    <p:sldLayoutId id="2147485327" r:id="rId166"/>
    <p:sldLayoutId id="2147485377" r:id="rId167"/>
    <p:sldLayoutId id="2147485378" r:id="rId168"/>
    <p:sldLayoutId id="2147485379" r:id="rId169"/>
    <p:sldLayoutId id="2147485381" r:id="rId170"/>
    <p:sldLayoutId id="2147485382" r:id="rId171"/>
    <p:sldLayoutId id="2147485383" r:id="rId172"/>
    <p:sldLayoutId id="2147485390" r:id="rId173"/>
    <p:sldLayoutId id="2147485391" r:id="rId174"/>
    <p:sldLayoutId id="2147485392" r:id="rId175"/>
    <p:sldLayoutId id="2147485393" r:id="rId176"/>
    <p:sldLayoutId id="2147485394" r:id="rId177"/>
    <p:sldLayoutId id="2147485395" r:id="rId178"/>
    <p:sldLayoutId id="2147485396" r:id="rId179"/>
    <p:sldLayoutId id="2147485397" r:id="rId180"/>
    <p:sldLayoutId id="2147485398" r:id="rId181"/>
    <p:sldLayoutId id="2147485399" r:id="rId182"/>
    <p:sldLayoutId id="2147485400" r:id="rId183"/>
    <p:sldLayoutId id="2147485401" r:id="rId184"/>
    <p:sldLayoutId id="2147485402" r:id="rId185"/>
    <p:sldLayoutId id="2147485403" r:id="rId186"/>
    <p:sldLayoutId id="2147485404" r:id="rId187"/>
    <p:sldLayoutId id="2147485405" r:id="rId188"/>
    <p:sldLayoutId id="2147485406" r:id="rId189"/>
    <p:sldLayoutId id="2147485407" r:id="rId190"/>
    <p:sldLayoutId id="2147485408" r:id="rId191"/>
    <p:sldLayoutId id="2147485409" r:id="rId192"/>
    <p:sldLayoutId id="2147485410" r:id="rId193"/>
    <p:sldLayoutId id="2147485411" r:id="rId194"/>
    <p:sldLayoutId id="2147485412" r:id="rId195"/>
    <p:sldLayoutId id="2147485413" r:id="rId196"/>
    <p:sldLayoutId id="2147485414" r:id="rId197"/>
    <p:sldLayoutId id="2147485750" r:id="rId198"/>
    <p:sldLayoutId id="2147485751" r:id="rId199"/>
    <p:sldLayoutId id="2147485752" r:id="rId200"/>
    <p:sldLayoutId id="2147485753" r:id="rId201"/>
    <p:sldLayoutId id="2147485754" r:id="rId202"/>
    <p:sldLayoutId id="2147485755" r:id="rId203"/>
    <p:sldLayoutId id="2147485779" r:id="rId204"/>
    <p:sldLayoutId id="2147485780" r:id="rId205"/>
    <p:sldLayoutId id="2147485925" r:id="rId206"/>
    <p:sldLayoutId id="2147485926" r:id="rId207"/>
    <p:sldLayoutId id="2147485930" r:id="rId208"/>
    <p:sldLayoutId id="2147485931" r:id="rId209"/>
  </p:sldLayoutIdLst>
  <p:timing>
    <p:tnLst>
      <p:par>
        <p:cTn id="1" dur="indefinite" restart="never" nodeType="tmRoot"/>
      </p:par>
    </p:tnLst>
  </p:timing>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14856" y="596246"/>
            <a:ext cx="8514288" cy="492443"/>
          </a:xfrm>
          <a:prstGeom prst="rect">
            <a:avLst/>
          </a:prstGeom>
        </p:spPr>
        <p:txBody>
          <a:bodyPr wrap="square" lIns="0" tIns="0" rIns="0" bIns="0">
            <a:spAutoFit/>
          </a:bodyPr>
          <a:lstStyle>
            <a:lvl1pPr>
              <a:defRPr sz="3200" b="1" i="1">
                <a:solidFill>
                  <a:schemeClr val="tx1"/>
                </a:solidFill>
                <a:latin typeface="Calibri"/>
                <a:cs typeface="Calibri"/>
              </a:defRPr>
            </a:lvl1pPr>
          </a:lstStyle>
          <a:p>
            <a:endParaRPr/>
          </a:p>
        </p:txBody>
      </p:sp>
      <p:sp>
        <p:nvSpPr>
          <p:cNvPr id="3" name="Holder 3"/>
          <p:cNvSpPr>
            <a:spLocks noGrp="1"/>
          </p:cNvSpPr>
          <p:nvPr>
            <p:ph type="body" idx="1"/>
          </p:nvPr>
        </p:nvSpPr>
        <p:spPr>
          <a:xfrm>
            <a:off x="457200" y="1577340"/>
            <a:ext cx="8229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48642" y="6456378"/>
            <a:ext cx="51440" cy="15389"/>
          </a:xfrm>
          <a:prstGeom prst="rect">
            <a:avLst/>
          </a:prstGeom>
        </p:spPr>
        <p:txBody>
          <a:bodyPr wrap="square" lIns="0" tIns="0" rIns="0" bIns="0">
            <a:spAutoFit/>
          </a:bodyPr>
          <a:lstStyle>
            <a:lvl1pPr>
              <a:defRPr sz="100" b="0" i="0">
                <a:solidFill>
                  <a:schemeClr val="tx1"/>
                </a:solidFill>
                <a:latin typeface="Gill Sans MT"/>
                <a:cs typeface="Gill Sans MT"/>
              </a:defRPr>
            </a:lvl1pPr>
          </a:lstStyle>
          <a:p>
            <a:pPr marL="7677">
              <a:spcBef>
                <a:spcPts val="73"/>
              </a:spcBef>
            </a:pPr>
            <a:r>
              <a:rPr lang="fr-FR" kern="0" dirty="0" smtClean="0">
                <a:solidFill>
                  <a:prstClr val="black"/>
                </a:solidFill>
              </a:rPr>
              <a:t>Spur</a:t>
            </a:r>
            <a:r>
              <a:rPr lang="fr-FR" kern="0" spc="30" dirty="0" smtClean="0">
                <a:solidFill>
                  <a:prstClr val="black"/>
                </a:solidFill>
              </a:rPr>
              <a:t> </a:t>
            </a:r>
            <a:r>
              <a:rPr lang="fr-FR" kern="0" spc="-36" dirty="0" smtClean="0">
                <a:solidFill>
                  <a:prstClr val="black"/>
                </a:solidFill>
              </a:rPr>
              <a:t>0</a:t>
            </a:r>
            <a:endParaRPr lang="fr-FR" kern="0" spc="-36" dirty="0">
              <a:solidFill>
                <a:prstClr val="black"/>
              </a:solidFill>
            </a:endParaRPr>
          </a:p>
        </p:txBody>
      </p:sp>
      <p:sp>
        <p:nvSpPr>
          <p:cNvPr id="5" name="Holder 5"/>
          <p:cNvSpPr>
            <a:spLocks noGrp="1"/>
          </p:cNvSpPr>
          <p:nvPr>
            <p:ph type="dt" sz="half" idx="6"/>
          </p:nvPr>
        </p:nvSpPr>
        <p:spPr>
          <a:xfrm>
            <a:off x="457200" y="6377940"/>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kern="0">
                <a:solidFill>
                  <a:prstClr val="black">
                    <a:tint val="75000"/>
                  </a:prstClr>
                </a:solidFill>
              </a:rPr>
              <a:pPr/>
              <a:t>10/15/2022</a:t>
            </a:fld>
            <a:endParaRPr lang="en-US" kern="0" dirty="0">
              <a:solidFill>
                <a:prstClr val="black">
                  <a:tint val="75000"/>
                </a:prstClr>
              </a:solidFill>
            </a:endParaRPr>
          </a:p>
        </p:txBody>
      </p:sp>
      <p:sp>
        <p:nvSpPr>
          <p:cNvPr id="6" name="Holder 6"/>
          <p:cNvSpPr>
            <a:spLocks noGrp="1"/>
          </p:cNvSpPr>
          <p:nvPr>
            <p:ph type="sldNum" sz="quarter" idx="7"/>
          </p:nvPr>
        </p:nvSpPr>
        <p:spPr>
          <a:xfrm>
            <a:off x="6583680" y="6377940"/>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kern="0">
                <a:solidFill>
                  <a:prstClr val="black">
                    <a:tint val="75000"/>
                  </a:prstClr>
                </a:solidFill>
              </a:rPr>
              <a:pPr/>
              <a:t>‹N°›</a:t>
            </a:fld>
            <a:endParaRPr kern="0" dirty="0">
              <a:solidFill>
                <a:prstClr val="black">
                  <a:tint val="75000"/>
                </a:prstClr>
              </a:solidFill>
            </a:endParaRPr>
          </a:p>
        </p:txBody>
      </p:sp>
    </p:spTree>
    <p:extLst>
      <p:ext uri="{BB962C8B-B14F-4D97-AF65-F5344CB8AC3E}">
        <p14:creationId xmlns:p14="http://schemas.microsoft.com/office/powerpoint/2010/main" val="4170567173"/>
      </p:ext>
    </p:extLst>
  </p:cSld>
  <p:clrMap bg1="lt1" tx1="dk1" bg2="lt2" tx2="dk2" accent1="accent1" accent2="accent2" accent3="accent3" accent4="accent4" accent5="accent5" accent6="accent6" hlink="hlink" folHlink="folHlink"/>
  <p:sldLayoutIdLst>
    <p:sldLayoutId id="2147485934" r:id="rId1"/>
    <p:sldLayoutId id="2147485935" r:id="rId2"/>
    <p:sldLayoutId id="2147485936" r:id="rId3"/>
    <p:sldLayoutId id="2147485937" r:id="rId4"/>
    <p:sldLayoutId id="2147485938" r:id="rId5"/>
  </p:sldLayoutIdLst>
  <p:txStyles>
    <p:titleStyle>
      <a:lvl1pPr>
        <a:defRPr>
          <a:latin typeface="+mj-lt"/>
          <a:ea typeface="+mj-ea"/>
          <a:cs typeface="+mj-cs"/>
        </a:defRPr>
      </a:lvl1pPr>
    </p:titleStyle>
    <p:bodyStyle>
      <a:lvl1pPr marL="0">
        <a:defRPr>
          <a:latin typeface="+mn-lt"/>
          <a:ea typeface="+mn-ea"/>
          <a:cs typeface="+mn-cs"/>
        </a:defRPr>
      </a:lvl1pPr>
      <a:lvl2pPr marL="276377">
        <a:defRPr>
          <a:latin typeface="+mn-lt"/>
          <a:ea typeface="+mn-ea"/>
          <a:cs typeface="+mn-cs"/>
        </a:defRPr>
      </a:lvl2pPr>
      <a:lvl3pPr marL="552755">
        <a:defRPr>
          <a:latin typeface="+mn-lt"/>
          <a:ea typeface="+mn-ea"/>
          <a:cs typeface="+mn-cs"/>
        </a:defRPr>
      </a:lvl3pPr>
      <a:lvl4pPr marL="829132">
        <a:defRPr>
          <a:latin typeface="+mn-lt"/>
          <a:ea typeface="+mn-ea"/>
          <a:cs typeface="+mn-cs"/>
        </a:defRPr>
      </a:lvl4pPr>
      <a:lvl5pPr marL="1105510">
        <a:defRPr>
          <a:latin typeface="+mn-lt"/>
          <a:ea typeface="+mn-ea"/>
          <a:cs typeface="+mn-cs"/>
        </a:defRPr>
      </a:lvl5pPr>
      <a:lvl6pPr marL="1381887">
        <a:defRPr>
          <a:latin typeface="+mn-lt"/>
          <a:ea typeface="+mn-ea"/>
          <a:cs typeface="+mn-cs"/>
        </a:defRPr>
      </a:lvl6pPr>
      <a:lvl7pPr marL="1658264">
        <a:defRPr>
          <a:latin typeface="+mn-lt"/>
          <a:ea typeface="+mn-ea"/>
          <a:cs typeface="+mn-cs"/>
        </a:defRPr>
      </a:lvl7pPr>
      <a:lvl8pPr marL="1934642">
        <a:defRPr>
          <a:latin typeface="+mn-lt"/>
          <a:ea typeface="+mn-ea"/>
          <a:cs typeface="+mn-cs"/>
        </a:defRPr>
      </a:lvl8pPr>
      <a:lvl9pPr marL="2211019">
        <a:defRPr>
          <a:latin typeface="+mn-lt"/>
          <a:ea typeface="+mn-ea"/>
          <a:cs typeface="+mn-cs"/>
        </a:defRPr>
      </a:lvl9pPr>
    </p:bodyStyle>
    <p:otherStyle>
      <a:lvl1pPr marL="0">
        <a:defRPr>
          <a:latin typeface="+mn-lt"/>
          <a:ea typeface="+mn-ea"/>
          <a:cs typeface="+mn-cs"/>
        </a:defRPr>
      </a:lvl1pPr>
      <a:lvl2pPr marL="276377">
        <a:defRPr>
          <a:latin typeface="+mn-lt"/>
          <a:ea typeface="+mn-ea"/>
          <a:cs typeface="+mn-cs"/>
        </a:defRPr>
      </a:lvl2pPr>
      <a:lvl3pPr marL="552755">
        <a:defRPr>
          <a:latin typeface="+mn-lt"/>
          <a:ea typeface="+mn-ea"/>
          <a:cs typeface="+mn-cs"/>
        </a:defRPr>
      </a:lvl3pPr>
      <a:lvl4pPr marL="829132">
        <a:defRPr>
          <a:latin typeface="+mn-lt"/>
          <a:ea typeface="+mn-ea"/>
          <a:cs typeface="+mn-cs"/>
        </a:defRPr>
      </a:lvl4pPr>
      <a:lvl5pPr marL="1105510">
        <a:defRPr>
          <a:latin typeface="+mn-lt"/>
          <a:ea typeface="+mn-ea"/>
          <a:cs typeface="+mn-cs"/>
        </a:defRPr>
      </a:lvl5pPr>
      <a:lvl6pPr marL="1381887">
        <a:defRPr>
          <a:latin typeface="+mn-lt"/>
          <a:ea typeface="+mn-ea"/>
          <a:cs typeface="+mn-cs"/>
        </a:defRPr>
      </a:lvl6pPr>
      <a:lvl7pPr marL="1658264">
        <a:defRPr>
          <a:latin typeface="+mn-lt"/>
          <a:ea typeface="+mn-ea"/>
          <a:cs typeface="+mn-cs"/>
        </a:defRPr>
      </a:lvl7pPr>
      <a:lvl8pPr marL="1934642">
        <a:defRPr>
          <a:latin typeface="+mn-lt"/>
          <a:ea typeface="+mn-ea"/>
          <a:cs typeface="+mn-cs"/>
        </a:defRPr>
      </a:lvl8pPr>
      <a:lvl9pPr marL="2211019">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14856" y="596246"/>
            <a:ext cx="8514288" cy="492443"/>
          </a:xfrm>
          <a:prstGeom prst="rect">
            <a:avLst/>
          </a:prstGeom>
        </p:spPr>
        <p:txBody>
          <a:bodyPr wrap="square" lIns="0" tIns="0" rIns="0" bIns="0">
            <a:spAutoFit/>
          </a:bodyPr>
          <a:lstStyle>
            <a:lvl1pPr>
              <a:defRPr sz="3200" b="1" i="1">
                <a:solidFill>
                  <a:schemeClr val="tx1"/>
                </a:solidFill>
                <a:latin typeface="Calibri"/>
                <a:cs typeface="Calibri"/>
              </a:defRPr>
            </a:lvl1pPr>
          </a:lstStyle>
          <a:p>
            <a:endParaRPr/>
          </a:p>
        </p:txBody>
      </p:sp>
      <p:sp>
        <p:nvSpPr>
          <p:cNvPr id="3" name="Holder 3"/>
          <p:cNvSpPr>
            <a:spLocks noGrp="1"/>
          </p:cNvSpPr>
          <p:nvPr>
            <p:ph type="body" idx="1"/>
          </p:nvPr>
        </p:nvSpPr>
        <p:spPr>
          <a:xfrm>
            <a:off x="457200" y="1577340"/>
            <a:ext cx="8229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48642" y="6456378"/>
            <a:ext cx="51440" cy="15389"/>
          </a:xfrm>
          <a:prstGeom prst="rect">
            <a:avLst/>
          </a:prstGeom>
        </p:spPr>
        <p:txBody>
          <a:bodyPr wrap="square" lIns="0" tIns="0" rIns="0" bIns="0">
            <a:spAutoFit/>
          </a:bodyPr>
          <a:lstStyle>
            <a:lvl1pPr>
              <a:defRPr sz="100" b="0" i="0">
                <a:solidFill>
                  <a:schemeClr val="tx1"/>
                </a:solidFill>
                <a:latin typeface="Gill Sans MT"/>
                <a:cs typeface="Gill Sans MT"/>
              </a:defRPr>
            </a:lvl1pPr>
          </a:lstStyle>
          <a:p>
            <a:pPr marL="7677">
              <a:spcBef>
                <a:spcPts val="73"/>
              </a:spcBef>
            </a:pPr>
            <a:r>
              <a:rPr lang="fr-FR" kern="0" dirty="0" smtClean="0">
                <a:solidFill>
                  <a:prstClr val="black"/>
                </a:solidFill>
              </a:rPr>
              <a:t>Spur</a:t>
            </a:r>
            <a:r>
              <a:rPr lang="fr-FR" kern="0" spc="30" dirty="0" smtClean="0">
                <a:solidFill>
                  <a:prstClr val="black"/>
                </a:solidFill>
              </a:rPr>
              <a:t> </a:t>
            </a:r>
            <a:r>
              <a:rPr lang="fr-FR" kern="0" spc="-36" dirty="0" smtClean="0">
                <a:solidFill>
                  <a:prstClr val="black"/>
                </a:solidFill>
              </a:rPr>
              <a:t>0</a:t>
            </a:r>
            <a:endParaRPr lang="fr-FR" kern="0" spc="-36" dirty="0">
              <a:solidFill>
                <a:prstClr val="black"/>
              </a:solidFill>
            </a:endParaRPr>
          </a:p>
        </p:txBody>
      </p:sp>
      <p:sp>
        <p:nvSpPr>
          <p:cNvPr id="5" name="Holder 5"/>
          <p:cNvSpPr>
            <a:spLocks noGrp="1"/>
          </p:cNvSpPr>
          <p:nvPr>
            <p:ph type="dt" sz="half" idx="6"/>
          </p:nvPr>
        </p:nvSpPr>
        <p:spPr>
          <a:xfrm>
            <a:off x="457200" y="6377940"/>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kern="0">
                <a:solidFill>
                  <a:prstClr val="black">
                    <a:tint val="75000"/>
                  </a:prstClr>
                </a:solidFill>
              </a:rPr>
              <a:pPr/>
              <a:t>10/15/2022</a:t>
            </a:fld>
            <a:endParaRPr lang="en-US" kern="0" dirty="0">
              <a:solidFill>
                <a:prstClr val="black">
                  <a:tint val="75000"/>
                </a:prstClr>
              </a:solidFill>
            </a:endParaRPr>
          </a:p>
        </p:txBody>
      </p:sp>
      <p:sp>
        <p:nvSpPr>
          <p:cNvPr id="6" name="Holder 6"/>
          <p:cNvSpPr>
            <a:spLocks noGrp="1"/>
          </p:cNvSpPr>
          <p:nvPr>
            <p:ph type="sldNum" sz="quarter" idx="7"/>
          </p:nvPr>
        </p:nvSpPr>
        <p:spPr>
          <a:xfrm>
            <a:off x="6583680" y="6377940"/>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kern="0">
                <a:solidFill>
                  <a:prstClr val="black">
                    <a:tint val="75000"/>
                  </a:prstClr>
                </a:solidFill>
              </a:rPr>
              <a:pPr/>
              <a:t>‹N°›</a:t>
            </a:fld>
            <a:endParaRPr kern="0" dirty="0">
              <a:solidFill>
                <a:prstClr val="black">
                  <a:tint val="75000"/>
                </a:prstClr>
              </a:solidFill>
            </a:endParaRPr>
          </a:p>
        </p:txBody>
      </p:sp>
    </p:spTree>
    <p:extLst>
      <p:ext uri="{BB962C8B-B14F-4D97-AF65-F5344CB8AC3E}">
        <p14:creationId xmlns:p14="http://schemas.microsoft.com/office/powerpoint/2010/main" val="3433866616"/>
      </p:ext>
    </p:extLst>
  </p:cSld>
  <p:clrMap bg1="lt1" tx1="dk1" bg2="lt2" tx2="dk2" accent1="accent1" accent2="accent2" accent3="accent3" accent4="accent4" accent5="accent5" accent6="accent6" hlink="hlink" folHlink="folHlink"/>
  <p:sldLayoutIdLst>
    <p:sldLayoutId id="2147485940" r:id="rId1"/>
    <p:sldLayoutId id="2147485941" r:id="rId2"/>
    <p:sldLayoutId id="2147485942" r:id="rId3"/>
    <p:sldLayoutId id="2147485943" r:id="rId4"/>
    <p:sldLayoutId id="2147485944" r:id="rId5"/>
  </p:sldLayoutIdLst>
  <p:txStyles>
    <p:titleStyle>
      <a:lvl1pPr>
        <a:defRPr>
          <a:latin typeface="+mj-lt"/>
          <a:ea typeface="+mj-ea"/>
          <a:cs typeface="+mj-cs"/>
        </a:defRPr>
      </a:lvl1pPr>
    </p:titleStyle>
    <p:bodyStyle>
      <a:lvl1pPr marL="0">
        <a:defRPr>
          <a:latin typeface="+mn-lt"/>
          <a:ea typeface="+mn-ea"/>
          <a:cs typeface="+mn-cs"/>
        </a:defRPr>
      </a:lvl1pPr>
      <a:lvl2pPr marL="276377">
        <a:defRPr>
          <a:latin typeface="+mn-lt"/>
          <a:ea typeface="+mn-ea"/>
          <a:cs typeface="+mn-cs"/>
        </a:defRPr>
      </a:lvl2pPr>
      <a:lvl3pPr marL="552755">
        <a:defRPr>
          <a:latin typeface="+mn-lt"/>
          <a:ea typeface="+mn-ea"/>
          <a:cs typeface="+mn-cs"/>
        </a:defRPr>
      </a:lvl3pPr>
      <a:lvl4pPr marL="829132">
        <a:defRPr>
          <a:latin typeface="+mn-lt"/>
          <a:ea typeface="+mn-ea"/>
          <a:cs typeface="+mn-cs"/>
        </a:defRPr>
      </a:lvl4pPr>
      <a:lvl5pPr marL="1105510">
        <a:defRPr>
          <a:latin typeface="+mn-lt"/>
          <a:ea typeface="+mn-ea"/>
          <a:cs typeface="+mn-cs"/>
        </a:defRPr>
      </a:lvl5pPr>
      <a:lvl6pPr marL="1381887">
        <a:defRPr>
          <a:latin typeface="+mn-lt"/>
          <a:ea typeface="+mn-ea"/>
          <a:cs typeface="+mn-cs"/>
        </a:defRPr>
      </a:lvl6pPr>
      <a:lvl7pPr marL="1658264">
        <a:defRPr>
          <a:latin typeface="+mn-lt"/>
          <a:ea typeface="+mn-ea"/>
          <a:cs typeface="+mn-cs"/>
        </a:defRPr>
      </a:lvl7pPr>
      <a:lvl8pPr marL="1934642">
        <a:defRPr>
          <a:latin typeface="+mn-lt"/>
          <a:ea typeface="+mn-ea"/>
          <a:cs typeface="+mn-cs"/>
        </a:defRPr>
      </a:lvl8pPr>
      <a:lvl9pPr marL="2211019">
        <a:defRPr>
          <a:latin typeface="+mn-lt"/>
          <a:ea typeface="+mn-ea"/>
          <a:cs typeface="+mn-cs"/>
        </a:defRPr>
      </a:lvl9pPr>
    </p:bodyStyle>
    <p:otherStyle>
      <a:lvl1pPr marL="0">
        <a:defRPr>
          <a:latin typeface="+mn-lt"/>
          <a:ea typeface="+mn-ea"/>
          <a:cs typeface="+mn-cs"/>
        </a:defRPr>
      </a:lvl1pPr>
      <a:lvl2pPr marL="276377">
        <a:defRPr>
          <a:latin typeface="+mn-lt"/>
          <a:ea typeface="+mn-ea"/>
          <a:cs typeface="+mn-cs"/>
        </a:defRPr>
      </a:lvl2pPr>
      <a:lvl3pPr marL="552755">
        <a:defRPr>
          <a:latin typeface="+mn-lt"/>
          <a:ea typeface="+mn-ea"/>
          <a:cs typeface="+mn-cs"/>
        </a:defRPr>
      </a:lvl3pPr>
      <a:lvl4pPr marL="829132">
        <a:defRPr>
          <a:latin typeface="+mn-lt"/>
          <a:ea typeface="+mn-ea"/>
          <a:cs typeface="+mn-cs"/>
        </a:defRPr>
      </a:lvl4pPr>
      <a:lvl5pPr marL="1105510">
        <a:defRPr>
          <a:latin typeface="+mn-lt"/>
          <a:ea typeface="+mn-ea"/>
          <a:cs typeface="+mn-cs"/>
        </a:defRPr>
      </a:lvl5pPr>
      <a:lvl6pPr marL="1381887">
        <a:defRPr>
          <a:latin typeface="+mn-lt"/>
          <a:ea typeface="+mn-ea"/>
          <a:cs typeface="+mn-cs"/>
        </a:defRPr>
      </a:lvl6pPr>
      <a:lvl7pPr marL="1658264">
        <a:defRPr>
          <a:latin typeface="+mn-lt"/>
          <a:ea typeface="+mn-ea"/>
          <a:cs typeface="+mn-cs"/>
        </a:defRPr>
      </a:lvl7pPr>
      <a:lvl8pPr marL="1934642">
        <a:defRPr>
          <a:latin typeface="+mn-lt"/>
          <a:ea typeface="+mn-ea"/>
          <a:cs typeface="+mn-cs"/>
        </a:defRPr>
      </a:lvl8pPr>
      <a:lvl9pPr marL="2211019">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10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10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10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10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124.jpeg"/></Relationships>
</file>

<file path=ppt/slides/_rels/slide10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125.jpeg"/></Relationships>
</file>

<file path=ppt/slides/_rels/slide10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126.jpe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127.jpe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11.xml"/><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19.xm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5.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6.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6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https://mcusercontent.com/58473a9f3d3556f7572773701/images/d2405578-e7e6-9669-b4e0-cd34bdc75d7b.png"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https://mcusercontent.com/58473a9f3d3556f7572773701/images/d2405578-e7e6-9669-b4e0-cd34bdc75d7b.png" TargetMode="External"/><Relationship Id="rId7" Type="http://schemas.openxmlformats.org/officeDocument/2006/relationships/image" Target="../media/image59.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https://mcusercontent.com/58473a9f3d3556f7572773701/images/ac8ad5df-2822-c8cd-c20a-712ca69c31d3.jpg" TargetMode="External"/><Relationship Id="rId5" Type="http://schemas.openxmlformats.org/officeDocument/2006/relationships/image" Target="../media/image67.jpeg"/><Relationship Id="rId4" Type="http://schemas.openxmlformats.org/officeDocument/2006/relationships/image" Target="../media/image66.jpeg"/></Relationships>
</file>

<file path=ppt/slides/_rels/slide66.xml.rels><?xml version="1.0" encoding="UTF-8" standalone="yes"?>
<Relationships xmlns="http://schemas.openxmlformats.org/package/2006/relationships"><Relationship Id="rId3" Type="http://schemas.openxmlformats.org/officeDocument/2006/relationships/image" Target="https://mcusercontent.com/58473a9f3d3556f7572773701/images/d2405578-e7e6-9669-b4e0-cd34bdc75d7b.png" TargetMode="External"/><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6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69.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6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69.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7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7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7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7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7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8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89.emf"/><Relationship Id="rId4" Type="http://schemas.openxmlformats.org/officeDocument/2006/relationships/image" Target="../media/image88.emf"/></Relationships>
</file>

<file path=ppt/slides/_rels/slide8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8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8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image" Target="../media/image93.emf"/></Relationships>
</file>

<file path=ppt/slides/_rels/slide8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image" Target="../media/image95.emf"/></Relationships>
</file>

<file path=ppt/slides/_rels/slide8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8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9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9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9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9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04.png"/></Relationships>
</file>

<file path=ppt/slides/_rels/slide9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9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image" Target="../media/image107.png"/></Relationships>
</file>

<file path=ppt/slides/_rels/slide9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9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110.png"/></Relationships>
</file>

<file path=ppt/slides/_rels/slide9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9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7.xml"/><Relationship Id="rId1" Type="http://schemas.openxmlformats.org/officeDocument/2006/relationships/slideLayout" Target="../slideLayouts/slideLayout7.xml"/><Relationship Id="rId5" Type="http://schemas.openxmlformats.org/officeDocument/2006/relationships/image" Target="../media/image116.png"/><Relationship Id="rId4" Type="http://schemas.openxmlformats.org/officeDocument/2006/relationships/image" Target="../media/image1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3" name="Rectangle 5"/>
          <p:cNvSpPr/>
          <p:nvPr/>
        </p:nvSpPr>
        <p:spPr>
          <a:xfrm>
            <a:off x="251642" y="1269004"/>
            <a:ext cx="8280724" cy="3974550"/>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1" compatLnSpc="0">
            <a:spAutoFit/>
          </a:bodyPr>
          <a:lstStyle/>
          <a:p>
            <a:pPr marL="514441" marR="0" lvl="0" indent="-514075"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5400" b="1" i="0" u="none" strike="noStrike" kern="1200" cap="none" spc="0" baseline="0" dirty="0">
                <a:solidFill>
                  <a:srgbClr val="0000FF"/>
                </a:solidFill>
                <a:uFillTx/>
                <a:latin typeface="Candara" pitchFamily="34"/>
                <a:ea typeface="Microsoft YaHei" pitchFamily="2"/>
                <a:cs typeface="Dubai Medium" pitchFamily="34"/>
              </a:rPr>
              <a:t>Réunion</a:t>
            </a:r>
          </a:p>
          <a:p>
            <a:pPr marL="514441" marR="0" lvl="0" indent="-514075"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5400" b="1" i="0" u="none" strike="noStrike" kern="1200" cap="none" spc="0" baseline="0" dirty="0">
                <a:solidFill>
                  <a:srgbClr val="0000FF"/>
                </a:solidFill>
                <a:uFillTx/>
                <a:latin typeface="Candara" pitchFamily="34"/>
                <a:ea typeface="Microsoft YaHei" pitchFamily="2"/>
                <a:cs typeface="Dubai Medium" pitchFamily="34"/>
              </a:rPr>
              <a:t>«  des Amis du Zéro »</a:t>
            </a:r>
          </a:p>
          <a:p>
            <a:pPr marL="514441" marR="0" lvl="0" indent="-514075"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3200" b="0" i="0" u="none" strike="noStrike" kern="1200" cap="none" spc="0" baseline="0" dirty="0">
              <a:solidFill>
                <a:srgbClr val="0000FF"/>
              </a:solidFill>
              <a:uFillTx/>
              <a:latin typeface="Candara" pitchFamily="34"/>
              <a:ea typeface="Microsoft YaHei" pitchFamily="2"/>
              <a:cs typeface="Arial" pitchFamily="34"/>
            </a:endParaRPr>
          </a:p>
          <a:p>
            <a:pPr marL="514441" indent="-514075" algn="ctr">
              <a:defRPr sz="1800" b="0" i="0" u="none" strike="noStrike" kern="0" cap="none" spc="0" baseline="0">
                <a:solidFill>
                  <a:srgbClr val="000000"/>
                </a:solidFill>
                <a:uFillTx/>
              </a:defRPr>
            </a:pPr>
            <a:r>
              <a:rPr lang="fr-FR" sz="3600" b="1" dirty="0">
                <a:solidFill>
                  <a:srgbClr val="0000FF"/>
                </a:solidFill>
                <a:latin typeface="Candara" pitchFamily="34"/>
              </a:rPr>
              <a:t>samedi </a:t>
            </a:r>
            <a:r>
              <a:rPr lang="fr-FR" sz="3600" b="1" dirty="0" smtClean="0">
                <a:solidFill>
                  <a:srgbClr val="0000FF"/>
                </a:solidFill>
                <a:latin typeface="Candara" pitchFamily="34"/>
              </a:rPr>
              <a:t>15 octobre 2022</a:t>
            </a:r>
            <a:endParaRPr lang="fr-FR" sz="3600" b="1" dirty="0">
              <a:solidFill>
                <a:srgbClr val="0000FF"/>
              </a:solidFill>
              <a:latin typeface="Candara" pitchFamily="34"/>
            </a:endParaRPr>
          </a:p>
          <a:p>
            <a:pPr marL="514441" marR="0" lvl="0" indent="-514075"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600" b="0" i="0" u="none" strike="noStrike" kern="1200" cap="none" spc="0" baseline="0" dirty="0" smtClean="0">
                <a:solidFill>
                  <a:srgbClr val="0000FF"/>
                </a:solidFill>
                <a:uFillTx/>
                <a:latin typeface="Candara" pitchFamily="34"/>
                <a:ea typeface="Microsoft YaHei" pitchFamily="2"/>
                <a:cs typeface="Arial" pitchFamily="34"/>
              </a:rPr>
              <a:t>de </a:t>
            </a:r>
            <a:r>
              <a:rPr lang="fr-FR" sz="3600" b="0" i="0" u="none" strike="noStrike" kern="1200" cap="none" spc="0" baseline="0" dirty="0">
                <a:solidFill>
                  <a:srgbClr val="0000FF"/>
                </a:solidFill>
                <a:uFillTx/>
                <a:latin typeface="Candara" pitchFamily="34"/>
                <a:ea typeface="Microsoft YaHei" pitchFamily="2"/>
                <a:cs typeface="Arial" pitchFamily="34"/>
              </a:rPr>
              <a:t>10 à 16 heures</a:t>
            </a:r>
          </a:p>
          <a:p>
            <a:pPr marL="514441" marR="0" lvl="0" indent="-514075"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600" b="0" i="0" u="none" strike="noStrike" kern="1200" cap="none" spc="0" baseline="0" dirty="0">
                <a:solidFill>
                  <a:srgbClr val="0000FF"/>
                </a:solidFill>
                <a:uFillTx/>
                <a:latin typeface="Candara" pitchFamily="34"/>
                <a:ea typeface="Microsoft YaHei" pitchFamily="2"/>
                <a:cs typeface="Arial" pitchFamily="34"/>
              </a:rPr>
              <a:t>au VATEL à Nîmes.</a:t>
            </a:r>
          </a:p>
        </p:txBody>
      </p:sp>
    </p:spTree>
    <p:extLst>
      <p:ext uri="{BB962C8B-B14F-4D97-AF65-F5344CB8AC3E}">
        <p14:creationId xmlns:p14="http://schemas.microsoft.com/office/powerpoint/2010/main" val="2710501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Espace réservé du contenu 2"/>
          <p:cNvSpPr txBox="1">
            <a:spLocks noGrp="1"/>
          </p:cNvSpPr>
          <p:nvPr>
            <p:ph type="body" idx="4294967295"/>
          </p:nvPr>
        </p:nvSpPr>
        <p:spPr>
          <a:xfrm>
            <a:off x="251642" y="1824840"/>
            <a:ext cx="8640723" cy="4896355"/>
          </a:xfrm>
        </p:spPr>
        <p:txBody>
          <a:bodyPr/>
          <a:lstStyle/>
          <a:p>
            <a:pPr marL="0" indent="0" algn="ctr">
              <a:buNone/>
            </a:pPr>
            <a:r>
              <a:rPr lang="fr-FR" sz="3600" b="1" dirty="0" smtClean="0">
                <a:ln w="0"/>
                <a:solidFill>
                  <a:srgbClr val="0000FF"/>
                </a:solidFill>
                <a:effectLst>
                  <a:outerShdw blurRad="38100" dist="19050" dir="2700000" algn="tl" rotWithShape="0">
                    <a:schemeClr val="dk1">
                      <a:alpha val="40000"/>
                    </a:schemeClr>
                  </a:outerShdw>
                </a:effectLst>
                <a:cs typeface="Arial" pitchFamily="34" charset="0"/>
              </a:rPr>
              <a:t>Réunion des amateurs  &amp; constructeurs</a:t>
            </a:r>
          </a:p>
          <a:p>
            <a:pPr marL="0" indent="0" algn="ctr">
              <a:buNone/>
            </a:pPr>
            <a:r>
              <a:rPr lang="fr-FR" sz="3600" b="1" dirty="0" smtClean="0">
                <a:ln w="0"/>
                <a:solidFill>
                  <a:srgbClr val="0000FF"/>
                </a:solidFill>
                <a:effectLst>
                  <a:outerShdw blurRad="38100" dist="19050" dir="2700000" algn="tl" rotWithShape="0">
                    <a:schemeClr val="dk1">
                      <a:alpha val="40000"/>
                    </a:schemeClr>
                  </a:outerShdw>
                </a:effectLst>
                <a:cs typeface="Arial" pitchFamily="34" charset="0"/>
              </a:rPr>
              <a:t>RETOMBEES MEDIA</a:t>
            </a:r>
            <a:endParaRPr lang="fr-FR" sz="3600" b="1" dirty="0">
              <a:ln w="0"/>
              <a:solidFill>
                <a:srgbClr val="0000FF"/>
              </a:solidFill>
              <a:effectLst>
                <a:outerShdw blurRad="38100" dist="19050" dir="2700000" algn="tl" rotWithShape="0">
                  <a:schemeClr val="dk1">
                    <a:alpha val="40000"/>
                  </a:schemeClr>
                </a:outerShdw>
              </a:effectLst>
              <a:cs typeface="Arial" pitchFamily="34" charset="0"/>
            </a:endParaRPr>
          </a:p>
          <a:p>
            <a:pPr lvl="0" algn="ctr">
              <a:spcBef>
                <a:spcPts val="640"/>
              </a:spcBef>
              <a:buNone/>
            </a:pPr>
            <a:endParaRPr lang="fr-FR" sz="2000" b="1" dirty="0">
              <a:solidFill>
                <a:srgbClr val="0000FF"/>
              </a:solidFill>
              <a:latin typeface="Candara" pitchFamily="34"/>
            </a:endParaRPr>
          </a:p>
          <a:p>
            <a:pPr lvl="0" algn="ctr">
              <a:spcBef>
                <a:spcPts val="640"/>
              </a:spcBef>
              <a:buNone/>
            </a:pPr>
            <a:endParaRPr lang="fr-FR" sz="2000" dirty="0">
              <a:latin typeface="Candara" pitchFamily="34"/>
            </a:endParaRPr>
          </a:p>
          <a:p>
            <a:pPr lvl="0" algn="ctr">
              <a:spcBef>
                <a:spcPts val="640"/>
              </a:spcBef>
              <a:buFont typeface="Arial" pitchFamily="32"/>
              <a:buChar char="•"/>
            </a:pPr>
            <a:endParaRPr lang="fr-FR" sz="2000" b="1" dirty="0">
              <a:latin typeface="Candara" pitchFamily="34"/>
            </a:endParaRPr>
          </a:p>
        </p:txBody>
      </p:sp>
      <p:sp>
        <p:nvSpPr>
          <p:cNvPr id="3" name="Espace réservé de la date 4"/>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727870D-62F9-4B06-8DE9-20B510EB5C67}"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Tree>
    <p:extLst>
      <p:ext uri="{BB962C8B-B14F-4D97-AF65-F5344CB8AC3E}">
        <p14:creationId xmlns:p14="http://schemas.microsoft.com/office/powerpoint/2010/main" val="1063181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100</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7" name="Freeform 5"/>
          <p:cNvSpPr>
            <a:spLocks/>
          </p:cNvSpPr>
          <p:nvPr/>
        </p:nvSpPr>
        <p:spPr bwMode="auto">
          <a:xfrm>
            <a:off x="1764595" y="-78809"/>
            <a:ext cx="2158253" cy="0"/>
          </a:xfrm>
          <a:custGeom>
            <a:avLst/>
            <a:gdLst>
              <a:gd name="T0" fmla="+- 0 720 720"/>
              <a:gd name="T1" fmla="*/ T0 w 4758"/>
              <a:gd name="T2" fmla="+- 0 5478 720"/>
              <a:gd name="T3" fmla="*/ T2 w 4758"/>
            </a:gdLst>
            <a:ahLst/>
            <a:cxnLst>
              <a:cxn ang="0">
                <a:pos x="T1" y="0"/>
              </a:cxn>
              <a:cxn ang="0">
                <a:pos x="T3" y="0"/>
              </a:cxn>
            </a:cxnLst>
            <a:rect l="0" t="0" r="r" b="b"/>
            <a:pathLst>
              <a:path w="4758">
                <a:moveTo>
                  <a:pt x="0" y="0"/>
                </a:moveTo>
                <a:lnTo>
                  <a:pt x="4758" y="0"/>
                </a:lnTo>
              </a:path>
            </a:pathLst>
          </a:custGeom>
          <a:noFill/>
          <a:ln w="251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p:nvPicPr>
        <p:blipFill>
          <a:blip r:embed="rId3"/>
          <a:stretch>
            <a:fillRect/>
          </a:stretch>
        </p:blipFill>
        <p:spPr>
          <a:xfrm>
            <a:off x="2294589" y="46471"/>
            <a:ext cx="4615126" cy="6691933"/>
          </a:xfrm>
          <a:prstGeom prst="rect">
            <a:avLst/>
          </a:prstGeom>
        </p:spPr>
      </p:pic>
    </p:spTree>
    <p:extLst>
      <p:ext uri="{BB962C8B-B14F-4D97-AF65-F5344CB8AC3E}">
        <p14:creationId xmlns:p14="http://schemas.microsoft.com/office/powerpoint/2010/main" val="33023662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101</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7" name="Picture 2" descr="logo_djf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2564904"/>
            <a:ext cx="2592288" cy="1513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4001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102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11" name="Rectangle 10"/>
          <p:cNvSpPr/>
          <p:nvPr/>
        </p:nvSpPr>
        <p:spPr>
          <a:xfrm>
            <a:off x="1508444" y="285323"/>
            <a:ext cx="708848" cy="523220"/>
          </a:xfrm>
          <a:prstGeom prst="rect">
            <a:avLst/>
          </a:prstGeom>
        </p:spPr>
        <p:txBody>
          <a:bodyPr wrap="none">
            <a:spAutoFit/>
          </a:bodyPr>
          <a:lstStyle/>
          <a:p>
            <a:r>
              <a:rPr lang="fr-FR" sz="2800" dirty="0" smtClean="0"/>
              <a:t>djfr</a:t>
            </a:r>
            <a:endParaRPr lang="fr-FR" sz="2800" dirty="0"/>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930"/>
            <a:ext cx="9144000" cy="6742140"/>
          </a:xfrm>
          <a:prstGeom prst="rect">
            <a:avLst/>
          </a:prstGeom>
        </p:spPr>
      </p:pic>
      <p:pic>
        <p:nvPicPr>
          <p:cNvPr id="8" name="Picture 2" descr="logo_djf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819" y="263346"/>
            <a:ext cx="1190625" cy="69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15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103</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43" y="0"/>
            <a:ext cx="9144000" cy="6143906"/>
          </a:xfrm>
          <a:prstGeom prst="rect">
            <a:avLst/>
          </a:prstGeom>
        </p:spPr>
      </p:pic>
      <p:pic>
        <p:nvPicPr>
          <p:cNvPr id="4098" name="Picture 2" descr="logo_djf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819" y="263346"/>
            <a:ext cx="1190625" cy="69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4098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104</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11" name="Rectangle 10"/>
          <p:cNvSpPr/>
          <p:nvPr/>
        </p:nvSpPr>
        <p:spPr>
          <a:xfrm>
            <a:off x="1508444" y="285323"/>
            <a:ext cx="708848" cy="523220"/>
          </a:xfrm>
          <a:prstGeom prst="rect">
            <a:avLst/>
          </a:prstGeom>
        </p:spPr>
        <p:txBody>
          <a:bodyPr wrap="none">
            <a:spAutoFit/>
          </a:bodyPr>
          <a:lstStyle/>
          <a:p>
            <a:r>
              <a:rPr lang="fr-FR" sz="2800" dirty="0" smtClean="0"/>
              <a:t>djfr</a:t>
            </a:r>
            <a:endParaRPr lang="fr-FR" sz="2800" dirty="0"/>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3126"/>
            <a:ext cx="9144000" cy="6431748"/>
          </a:xfrm>
          <a:prstGeom prst="rect">
            <a:avLst/>
          </a:prstGeom>
        </p:spPr>
      </p:pic>
      <p:pic>
        <p:nvPicPr>
          <p:cNvPr id="8" name="Picture 2" descr="logo_djf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819" y="263346"/>
            <a:ext cx="1190625" cy="69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98221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105</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11" name="Rectangle 10"/>
          <p:cNvSpPr/>
          <p:nvPr/>
        </p:nvSpPr>
        <p:spPr>
          <a:xfrm>
            <a:off x="1508444" y="285323"/>
            <a:ext cx="708848" cy="523220"/>
          </a:xfrm>
          <a:prstGeom prst="rect">
            <a:avLst/>
          </a:prstGeom>
        </p:spPr>
        <p:txBody>
          <a:bodyPr wrap="none">
            <a:spAutoFit/>
          </a:bodyPr>
          <a:lstStyle/>
          <a:p>
            <a:r>
              <a:rPr lang="fr-FR" sz="2800" dirty="0" smtClean="0"/>
              <a:t>djfr</a:t>
            </a:r>
            <a:endParaRPr lang="fr-FR" sz="2800" dirty="0"/>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6324"/>
            <a:ext cx="9144000" cy="6345351"/>
          </a:xfrm>
          <a:prstGeom prst="rect">
            <a:avLst/>
          </a:prstGeom>
        </p:spPr>
      </p:pic>
      <p:pic>
        <p:nvPicPr>
          <p:cNvPr id="8" name="Picture 2" descr="logo_djf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391" y="285323"/>
            <a:ext cx="1190625" cy="69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2896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Espace réservé de la date 7"/>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610FD5D-3EAD-4A3B-AA45-41B8F2BC1C9B}"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3"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D30F31B-8C60-4818-9995-0F0C5F36B2CC}" type="slidenum">
              <a:t>106</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4" name="Rectangle 5"/>
          <p:cNvSpPr/>
          <p:nvPr/>
        </p:nvSpPr>
        <p:spPr>
          <a:xfrm>
            <a:off x="323528" y="980728"/>
            <a:ext cx="8065496" cy="4098637"/>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1" compatLnSpc="0">
            <a:spAutoFit/>
          </a:bodyPr>
          <a:lstStyle/>
          <a:p>
            <a:pPr algn="ctr"/>
            <a:r>
              <a:rPr lang="fr-FR" sz="3200" b="1" dirty="0" smtClean="0">
                <a:solidFill>
                  <a:srgbClr val="FF0000"/>
                </a:solidFill>
              </a:rPr>
              <a:t>LOCOTRATEUR BDR </a:t>
            </a:r>
            <a:r>
              <a:rPr lang="fr-FR" sz="3200" b="1" dirty="0">
                <a:solidFill>
                  <a:srgbClr val="FF0000"/>
                </a:solidFill>
              </a:rPr>
              <a:t>Standard </a:t>
            </a:r>
            <a:endParaRPr lang="fr-FR" sz="3200" b="1" dirty="0" smtClean="0">
              <a:solidFill>
                <a:srgbClr val="FF0000"/>
              </a:solidFill>
            </a:endParaRPr>
          </a:p>
          <a:p>
            <a:endParaRPr lang="fr-FR" sz="3200" dirty="0"/>
          </a:p>
          <a:p>
            <a:pPr marL="457200" indent="-457200">
              <a:buFont typeface="Arial" panose="020B0604020202020204" pitchFamily="34" charset="0"/>
              <a:buChar char="•"/>
            </a:pPr>
            <a:r>
              <a:rPr lang="fr-FR" sz="3200" dirty="0" smtClean="0"/>
              <a:t>modèle </a:t>
            </a:r>
            <a:r>
              <a:rPr lang="fr-FR" sz="3200" dirty="0"/>
              <a:t>en laiton et maillechort, </a:t>
            </a:r>
            <a:endParaRPr lang="fr-FR" sz="3200" dirty="0" smtClean="0"/>
          </a:p>
          <a:p>
            <a:pPr marL="457200" indent="-457200">
              <a:buFont typeface="Arial" panose="020B0604020202020204" pitchFamily="34" charset="0"/>
              <a:buChar char="•"/>
            </a:pPr>
            <a:r>
              <a:rPr lang="fr-FR" sz="3200" dirty="0" smtClean="0"/>
              <a:t>motorisé </a:t>
            </a:r>
            <a:r>
              <a:rPr lang="fr-FR" sz="3200" dirty="0"/>
              <a:t>par un motoréducteur </a:t>
            </a:r>
            <a:r>
              <a:rPr lang="fr-FR" sz="3200" dirty="0" smtClean="0"/>
              <a:t>Faulhaber</a:t>
            </a:r>
          </a:p>
          <a:p>
            <a:pPr marL="457200" indent="-457200">
              <a:buFont typeface="Arial" panose="020B0604020202020204" pitchFamily="34" charset="0"/>
              <a:buChar char="•"/>
            </a:pPr>
            <a:r>
              <a:rPr lang="fr-FR" sz="3200" dirty="0" smtClean="0"/>
              <a:t>suspension </a:t>
            </a:r>
            <a:r>
              <a:rPr lang="fr-FR" sz="3200" dirty="0"/>
              <a:t>3 points</a:t>
            </a:r>
          </a:p>
          <a:p>
            <a:pPr marL="457200" indent="-457200">
              <a:buFont typeface="Arial" panose="020B0604020202020204" pitchFamily="34" charset="0"/>
              <a:buChar char="•"/>
            </a:pPr>
            <a:r>
              <a:rPr lang="fr-FR" sz="3200" dirty="0"/>
              <a:t>son prix est de 260€ avec une réduction de 10% à l'occasion de Quai Zéro et jusqu'au 15 octobre inclus, soit 234</a:t>
            </a:r>
            <a:r>
              <a:rPr lang="fr-FR" sz="3200" dirty="0" smtClean="0"/>
              <a:t>€</a:t>
            </a:r>
            <a:endParaRPr lang="fr-FR" sz="3200" dirty="0"/>
          </a:p>
        </p:txBody>
      </p:sp>
      <p:pic>
        <p:nvPicPr>
          <p:cNvPr id="5" name="Picture 2" descr="logo_djf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391" y="285323"/>
            <a:ext cx="1190625" cy="69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7550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107</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11" name="Image 10"/>
          <p:cNvPicPr>
            <a:picLocks noChangeAspect="1"/>
          </p:cNvPicPr>
          <p:nvPr/>
        </p:nvPicPr>
        <p:blipFill>
          <a:blip r:embed="rId3"/>
          <a:stretch>
            <a:fillRect/>
          </a:stretch>
        </p:blipFill>
        <p:spPr>
          <a:xfrm>
            <a:off x="167755" y="146185"/>
            <a:ext cx="832908" cy="832908"/>
          </a:xfrm>
          <a:prstGeom prst="rect">
            <a:avLst/>
          </a:prstGeom>
          <a:noFill/>
          <a:ln cap="flat">
            <a:noFill/>
          </a:ln>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371985"/>
            <a:ext cx="9144000" cy="4114030"/>
          </a:xfrm>
          <a:prstGeom prst="rect">
            <a:avLst/>
          </a:prstGeom>
        </p:spPr>
      </p:pic>
    </p:spTree>
    <p:extLst>
      <p:ext uri="{BB962C8B-B14F-4D97-AF65-F5344CB8AC3E}">
        <p14:creationId xmlns:p14="http://schemas.microsoft.com/office/powerpoint/2010/main" val="3117187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108</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11" name="Image 10"/>
          <p:cNvPicPr>
            <a:picLocks noChangeAspect="1"/>
          </p:cNvPicPr>
          <p:nvPr/>
        </p:nvPicPr>
        <p:blipFill>
          <a:blip r:embed="rId3"/>
          <a:stretch>
            <a:fillRect/>
          </a:stretch>
        </p:blipFill>
        <p:spPr>
          <a:xfrm>
            <a:off x="167755" y="146185"/>
            <a:ext cx="832908" cy="832908"/>
          </a:xfrm>
          <a:prstGeom prst="rect">
            <a:avLst/>
          </a:prstGeom>
          <a:noFill/>
          <a:ln cap="flat">
            <a:noFill/>
          </a:ln>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370667"/>
            <a:ext cx="9144000" cy="4116666"/>
          </a:xfrm>
          <a:prstGeom prst="rect">
            <a:avLst/>
          </a:prstGeom>
        </p:spPr>
      </p:pic>
    </p:spTree>
    <p:extLst>
      <p:ext uri="{BB962C8B-B14F-4D97-AF65-F5344CB8AC3E}">
        <p14:creationId xmlns:p14="http://schemas.microsoft.com/office/powerpoint/2010/main" val="2549629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109</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11" name="Image 10"/>
          <p:cNvPicPr>
            <a:picLocks noChangeAspect="1"/>
          </p:cNvPicPr>
          <p:nvPr/>
        </p:nvPicPr>
        <p:blipFill>
          <a:blip r:embed="rId3"/>
          <a:stretch>
            <a:fillRect/>
          </a:stretch>
        </p:blipFill>
        <p:spPr>
          <a:xfrm>
            <a:off x="167755" y="146185"/>
            <a:ext cx="832908" cy="832908"/>
          </a:xfrm>
          <a:prstGeom prst="rect">
            <a:avLst/>
          </a:prstGeom>
          <a:noFill/>
          <a:ln cap="flat">
            <a:noFill/>
          </a:ln>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371687"/>
            <a:ext cx="9144000" cy="4114626"/>
          </a:xfrm>
          <a:prstGeom prst="rect">
            <a:avLst/>
          </a:prstGeom>
        </p:spPr>
      </p:pic>
    </p:spTree>
    <p:extLst>
      <p:ext uri="{BB962C8B-B14F-4D97-AF65-F5344CB8AC3E}">
        <p14:creationId xmlns:p14="http://schemas.microsoft.com/office/powerpoint/2010/main" val="3137644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611560" y="169304"/>
            <a:ext cx="4717215" cy="6359332"/>
          </a:xfrm>
          <a:prstGeom prst="rect">
            <a:avLst/>
          </a:prstGeom>
        </p:spPr>
      </p:pic>
      <p:sp>
        <p:nvSpPr>
          <p:cNvPr id="3" name="Espace réservé de la date 4"/>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727870D-62F9-4B06-8DE9-20B510EB5C67}"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7" name="Rectangle 6"/>
          <p:cNvSpPr/>
          <p:nvPr/>
        </p:nvSpPr>
        <p:spPr>
          <a:xfrm>
            <a:off x="5328775" y="169304"/>
            <a:ext cx="3528392" cy="6463308"/>
          </a:xfrm>
          <a:prstGeom prst="rect">
            <a:avLst/>
          </a:prstGeom>
        </p:spPr>
        <p:txBody>
          <a:bodyPr wrap="square">
            <a:spAutoFit/>
          </a:bodyPr>
          <a:lstStyle/>
          <a:p>
            <a:r>
              <a:rPr lang="fr-FR" dirty="0"/>
              <a:t>Un petit avant-goût... En visite à une manifestation exceptionnelle dans le sud de la France Lors de la réunion des constructeurs/amateurs de l'association "Les Amis du Zéro" le 15.05.2022 à Nîmes, AMJL (www.amjl.com) a présenté le prototype achevé de son autorail EAD en 3 parties, sur le point d'être livré. La société Train Modèle SAS (www.train-modele.fr), créée l'année dernière, a livré son premier modèle avec les </a:t>
            </a:r>
            <a:r>
              <a:rPr lang="fr-FR" dirty="0" smtClean="0"/>
              <a:t>wagons silos </a:t>
            </a:r>
            <a:r>
              <a:rPr lang="fr-FR" dirty="0"/>
              <a:t>à poussières. Les modèles de la Sybic BB 26000 devraient être livrés en août 2022. Les modèles sont encore disponibles ou peuvent être commandés. Le compte-rendu détaillé de cet événement exceptionnel suivra dans le numéro 3/2022.</a:t>
            </a:r>
          </a:p>
        </p:txBody>
      </p:sp>
    </p:spTree>
    <p:extLst>
      <p:ext uri="{BB962C8B-B14F-4D97-AF65-F5344CB8AC3E}">
        <p14:creationId xmlns:p14="http://schemas.microsoft.com/office/powerpoint/2010/main" val="1412596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110</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11" name="Image 10"/>
          <p:cNvPicPr>
            <a:picLocks noChangeAspect="1"/>
          </p:cNvPicPr>
          <p:nvPr/>
        </p:nvPicPr>
        <p:blipFill>
          <a:blip r:embed="rId3"/>
          <a:stretch>
            <a:fillRect/>
          </a:stretch>
        </p:blipFill>
        <p:spPr>
          <a:xfrm>
            <a:off x="167755" y="146185"/>
            <a:ext cx="832908" cy="832908"/>
          </a:xfrm>
          <a:prstGeom prst="rect">
            <a:avLst/>
          </a:prstGeom>
          <a:noFill/>
          <a:ln cap="flat">
            <a:noFill/>
          </a:ln>
        </p:spPr>
      </p:pic>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371420"/>
            <a:ext cx="9144000" cy="4115160"/>
          </a:xfrm>
          <a:prstGeom prst="rect">
            <a:avLst/>
          </a:prstGeom>
        </p:spPr>
      </p:pic>
    </p:spTree>
    <p:extLst>
      <p:ext uri="{BB962C8B-B14F-4D97-AF65-F5344CB8AC3E}">
        <p14:creationId xmlns:p14="http://schemas.microsoft.com/office/powerpoint/2010/main" val="30432496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Titre 1"/>
          <p:cNvSpPr txBox="1">
            <a:spLocks noGrp="1"/>
          </p:cNvSpPr>
          <p:nvPr>
            <p:ph type="title" idx="4294967295"/>
          </p:nvPr>
        </p:nvSpPr>
        <p:spPr/>
        <p:txBody>
          <a:bodyPr>
            <a:normAutofit fontScale="90000"/>
          </a:bodyPr>
          <a:lstStyle/>
          <a:p>
            <a:pPr lvl="0"/>
            <a:r>
              <a:rPr lang="fr-FR" sz="4000" b="1" dirty="0">
                <a:latin typeface="Candara" pitchFamily="34"/>
              </a:rPr>
              <a:t>Idée voyage en Italie </a:t>
            </a:r>
            <a:br>
              <a:rPr lang="fr-FR" sz="4000" b="1" dirty="0">
                <a:latin typeface="Candara" pitchFamily="34"/>
              </a:rPr>
            </a:br>
            <a:endParaRPr lang="fr-FR" sz="4000" b="1" dirty="0">
              <a:latin typeface="Candara" pitchFamily="34"/>
            </a:endParaRPr>
          </a:p>
        </p:txBody>
      </p:sp>
      <p:sp>
        <p:nvSpPr>
          <p:cNvPr id="3" name="Espace réservé du contenu 2"/>
          <p:cNvSpPr txBox="1">
            <a:spLocks noGrp="1"/>
          </p:cNvSpPr>
          <p:nvPr>
            <p:ph type="body" idx="4294967295"/>
          </p:nvPr>
        </p:nvSpPr>
        <p:spPr>
          <a:xfrm>
            <a:off x="457200" y="1211580"/>
            <a:ext cx="8352714" cy="4371481"/>
          </a:xfrm>
        </p:spPr>
        <p:txBody>
          <a:bodyPr/>
          <a:lstStyle/>
          <a:p>
            <a:pPr lvl="0">
              <a:spcBef>
                <a:spcPts val="640"/>
              </a:spcBef>
              <a:buClr>
                <a:srgbClr val="E7E6E6"/>
              </a:buClr>
              <a:buFont typeface="Courier New" pitchFamily="49"/>
              <a:buChar char="o"/>
            </a:pPr>
            <a:r>
              <a:rPr lang="fr-FR" sz="2800" b="1" dirty="0">
                <a:latin typeface="Candara" pitchFamily="34"/>
              </a:rPr>
              <a:t>LOMBARDI à CUSAGO à la périphérie de Milan</a:t>
            </a:r>
          </a:p>
          <a:p>
            <a:pPr lvl="0">
              <a:spcBef>
                <a:spcPts val="640"/>
              </a:spcBef>
              <a:buClr>
                <a:srgbClr val="E7E6E6"/>
              </a:buClr>
              <a:buFont typeface="Courier New" pitchFamily="49"/>
              <a:buChar char="o"/>
            </a:pPr>
            <a:r>
              <a:rPr lang="fr-FR" sz="2800" b="1" dirty="0">
                <a:latin typeface="Candara" pitchFamily="34"/>
              </a:rPr>
              <a:t>ELETTREN à MARNATE dans la province de Varèse en Lombardie</a:t>
            </a:r>
          </a:p>
          <a:p>
            <a:pPr lvl="0">
              <a:spcBef>
                <a:spcPts val="640"/>
              </a:spcBef>
              <a:buClr>
                <a:srgbClr val="E7E6E6"/>
              </a:buClr>
              <a:buFont typeface="Courier New" pitchFamily="49"/>
              <a:buChar char="o"/>
            </a:pPr>
            <a:r>
              <a:rPr lang="fr-FR" sz="2800" b="1" dirty="0">
                <a:latin typeface="Candara" pitchFamily="34"/>
              </a:rPr>
              <a:t>Aldo musée de l’automobile à TURIN</a:t>
            </a:r>
          </a:p>
          <a:p>
            <a:pPr lvl="0">
              <a:spcBef>
                <a:spcPts val="640"/>
              </a:spcBef>
              <a:buClr>
                <a:srgbClr val="E7E6E6"/>
              </a:buClr>
              <a:buFont typeface="Courier New" pitchFamily="49"/>
              <a:buChar char="o"/>
            </a:pPr>
            <a:r>
              <a:rPr lang="fr-FR" sz="2800" b="1" dirty="0">
                <a:latin typeface="Candara" pitchFamily="34"/>
              </a:rPr>
              <a:t> ?</a:t>
            </a:r>
          </a:p>
          <a:p>
            <a:pPr lvl="0" algn="ctr">
              <a:spcBef>
                <a:spcPts val="640"/>
              </a:spcBef>
              <a:buNone/>
            </a:pPr>
            <a:r>
              <a:rPr lang="fr-FR" sz="2800" b="1" dirty="0">
                <a:latin typeface="Candara" pitchFamily="34"/>
              </a:rPr>
              <a:t>Comment se déplacer ?</a:t>
            </a:r>
          </a:p>
          <a:p>
            <a:pPr lvl="0" algn="ctr">
              <a:spcBef>
                <a:spcPts val="640"/>
              </a:spcBef>
              <a:buNone/>
            </a:pPr>
            <a:r>
              <a:rPr lang="fr-FR" sz="2800" b="1" dirty="0">
                <a:latin typeface="Candara" pitchFamily="34"/>
              </a:rPr>
              <a:t>Qui souhaite venir ?</a:t>
            </a:r>
          </a:p>
          <a:p>
            <a:pPr lvl="0" algn="ctr">
              <a:spcBef>
                <a:spcPts val="640"/>
              </a:spcBef>
              <a:buNone/>
            </a:pPr>
            <a:r>
              <a:rPr lang="fr-FR" sz="2800" b="1" dirty="0">
                <a:latin typeface="Candara" pitchFamily="34"/>
              </a:rPr>
              <a:t>Dates à définir : ?</a:t>
            </a:r>
          </a:p>
          <a:p>
            <a:pPr lvl="0">
              <a:spcBef>
                <a:spcPts val="640"/>
              </a:spcBef>
              <a:buNone/>
            </a:pPr>
            <a:endParaRPr lang="fr-FR" dirty="0">
              <a:latin typeface="Segoe Print" pitchFamily="18"/>
            </a:endParaRPr>
          </a:p>
        </p:txBody>
      </p:sp>
      <p:sp>
        <p:nvSpPr>
          <p:cNvPr id="4" name="Espace réservé de la date 6"/>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70000A1-D958-4C8E-BD50-F27F646A0E4B}"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5"/>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70C064E-7C04-4344-A070-8DE72BFB4B09}" type="slidenum">
              <a:t>111</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Tree>
    <p:extLst>
      <p:ext uri="{BB962C8B-B14F-4D97-AF65-F5344CB8AC3E}">
        <p14:creationId xmlns:p14="http://schemas.microsoft.com/office/powerpoint/2010/main" val="6262382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Titre 1"/>
          <p:cNvSpPr txBox="1">
            <a:spLocks noGrp="1"/>
          </p:cNvSpPr>
          <p:nvPr>
            <p:ph type="title" idx="4294967295"/>
          </p:nvPr>
        </p:nvSpPr>
        <p:spPr/>
        <p:txBody>
          <a:bodyPr>
            <a:normAutofit fontScale="90000"/>
          </a:bodyPr>
          <a:lstStyle/>
          <a:p>
            <a:pPr lvl="0"/>
            <a:r>
              <a:rPr lang="fr-FR" sz="4000" b="1" dirty="0">
                <a:latin typeface="Candara" pitchFamily="34"/>
              </a:rPr>
              <a:t>Idée voyage en Allemagne</a:t>
            </a:r>
            <a:br>
              <a:rPr lang="fr-FR" sz="4000" b="1" dirty="0">
                <a:latin typeface="Candara" pitchFamily="34"/>
              </a:rPr>
            </a:br>
            <a:endParaRPr lang="fr-FR" sz="4000" b="1" dirty="0">
              <a:latin typeface="Candara" pitchFamily="34"/>
            </a:endParaRPr>
          </a:p>
        </p:txBody>
      </p:sp>
      <p:sp>
        <p:nvSpPr>
          <p:cNvPr id="3" name="Espace réservé du contenu 2"/>
          <p:cNvSpPr txBox="1">
            <a:spLocks noGrp="1"/>
          </p:cNvSpPr>
          <p:nvPr>
            <p:ph type="body" idx="4294967295"/>
          </p:nvPr>
        </p:nvSpPr>
        <p:spPr>
          <a:xfrm>
            <a:off x="395642" y="1556637"/>
            <a:ext cx="8352714" cy="4371481"/>
          </a:xfrm>
        </p:spPr>
        <p:txBody>
          <a:bodyPr anchorCtr="1"/>
          <a:lstStyle/>
          <a:p>
            <a:pPr lvl="0" algn="ctr">
              <a:spcBef>
                <a:spcPts val="640"/>
              </a:spcBef>
              <a:buNone/>
            </a:pPr>
            <a:r>
              <a:rPr lang="fr-FR" sz="2400" b="1" dirty="0">
                <a:latin typeface="Candara" pitchFamily="34"/>
              </a:rPr>
              <a:t>Technik Museum Sinsheim</a:t>
            </a:r>
          </a:p>
          <a:p>
            <a:pPr lvl="0" algn="ctr">
              <a:spcBef>
                <a:spcPts val="640"/>
              </a:spcBef>
              <a:buClr>
                <a:srgbClr val="E7E6E6"/>
              </a:buClr>
              <a:buFont typeface="Arial" pitchFamily="32"/>
              <a:buChar char="•"/>
            </a:pPr>
            <a:r>
              <a:rPr lang="fr-FR" sz="2400" b="1" dirty="0">
                <a:latin typeface="Candara" pitchFamily="34"/>
              </a:rPr>
              <a:t>Ouvert en juin 2021 à Göppingen, le Märklineum </a:t>
            </a:r>
          </a:p>
          <a:p>
            <a:pPr lvl="0" algn="ctr">
              <a:spcBef>
                <a:spcPts val="640"/>
              </a:spcBef>
              <a:buClr>
                <a:srgbClr val="E7E6E6"/>
              </a:buClr>
              <a:buFont typeface="Arial" pitchFamily="32"/>
              <a:buChar char="•"/>
            </a:pPr>
            <a:r>
              <a:rPr lang="fr-FR" sz="2400" b="1" dirty="0">
                <a:latin typeface="Candara" pitchFamily="34"/>
              </a:rPr>
              <a:t>Süddeutsches Eisenbahnmuseum Heilbronn</a:t>
            </a:r>
          </a:p>
          <a:p>
            <a:pPr lvl="0" algn="ctr">
              <a:spcBef>
                <a:spcPts val="640"/>
              </a:spcBef>
              <a:buClr>
                <a:srgbClr val="E7E6E6"/>
              </a:buClr>
              <a:buFont typeface="Arial" pitchFamily="32"/>
              <a:buChar char="•"/>
            </a:pPr>
            <a:r>
              <a:rPr lang="fr-FR" sz="2400" b="1" dirty="0">
                <a:latin typeface="Candara" pitchFamily="34"/>
              </a:rPr>
              <a:t>DB Museum - Deutsche Bahn Stiftung Nürnberg</a:t>
            </a:r>
            <a:endParaRPr lang="fr-FR" sz="2800" b="1" dirty="0"/>
          </a:p>
          <a:p>
            <a:pPr lvl="0" algn="ctr">
              <a:spcBef>
                <a:spcPts val="640"/>
              </a:spcBef>
              <a:buNone/>
            </a:pPr>
            <a:r>
              <a:rPr lang="fr-FR" sz="2800" b="1" dirty="0">
                <a:latin typeface="Candara" pitchFamily="34"/>
              </a:rPr>
              <a:t>Qui souhaite préparer un déplacement ?</a:t>
            </a:r>
          </a:p>
          <a:p>
            <a:pPr lvl="0" algn="ctr">
              <a:spcBef>
                <a:spcPts val="640"/>
              </a:spcBef>
              <a:buNone/>
            </a:pPr>
            <a:r>
              <a:rPr lang="fr-FR" sz="2800" b="1" dirty="0">
                <a:latin typeface="Candara" pitchFamily="34"/>
              </a:rPr>
              <a:t>Dates à définir</a:t>
            </a:r>
          </a:p>
        </p:txBody>
      </p:sp>
      <p:sp>
        <p:nvSpPr>
          <p:cNvPr id="4" name="Espace réservé de la date 6"/>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BE6677C-609B-42BD-A230-A1B5A60516C1}"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5"/>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B28A256-5A5D-4E9F-A911-23346A0AEA3F}" type="slidenum">
              <a:t>112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Tree>
    <p:extLst>
      <p:ext uri="{BB962C8B-B14F-4D97-AF65-F5344CB8AC3E}">
        <p14:creationId xmlns:p14="http://schemas.microsoft.com/office/powerpoint/2010/main" val="4199049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Titre 1"/>
          <p:cNvSpPr txBox="1">
            <a:spLocks noGrp="1"/>
          </p:cNvSpPr>
          <p:nvPr>
            <p:ph type="title" idx="4294967295"/>
          </p:nvPr>
        </p:nvSpPr>
        <p:spPr/>
        <p:txBody>
          <a:bodyPr>
            <a:noAutofit/>
          </a:bodyPr>
          <a:lstStyle/>
          <a:p>
            <a:r>
              <a:rPr lang="fr-FR" sz="2400" b="1" dirty="0" smtClean="0"/>
              <a:t>ASSEMBLEE GENERALE</a:t>
            </a:r>
            <a:br>
              <a:rPr lang="fr-FR" sz="2400" b="1" dirty="0" smtClean="0"/>
            </a:br>
            <a:r>
              <a:rPr lang="fr-FR" sz="2400" b="1" dirty="0" smtClean="0"/>
              <a:t/>
            </a:r>
            <a:br>
              <a:rPr lang="fr-FR" sz="2400" b="1" dirty="0" smtClean="0"/>
            </a:br>
            <a:r>
              <a:rPr lang="fr-FR" sz="1000" dirty="0"/>
              <a:t/>
            </a:r>
            <a:br>
              <a:rPr lang="fr-FR" sz="1000" dirty="0"/>
            </a:br>
            <a:endParaRPr lang="fr-FR" sz="2400" b="1" dirty="0"/>
          </a:p>
        </p:txBody>
      </p:sp>
      <p:sp>
        <p:nvSpPr>
          <p:cNvPr id="3"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2981F0C-4430-4DA7-AADE-C2E5E10C7DEC}"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4"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0E9E8B9-AFFF-45C5-8BD1-10EA2FC393ED}" type="slidenum">
              <a:t>113</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Rectangle 2"/>
          <p:cNvSpPr/>
          <p:nvPr/>
        </p:nvSpPr>
        <p:spPr>
          <a:xfrm>
            <a:off x="683642" y="1989002"/>
            <a:ext cx="9143643" cy="356"/>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1440" tIns="45720" rIns="91440" bIns="45720" anchor="ctr"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6" name="Rectangle 5"/>
          <p:cNvSpPr/>
          <p:nvPr/>
        </p:nvSpPr>
        <p:spPr>
          <a:xfrm>
            <a:off x="909653" y="1772816"/>
            <a:ext cx="7776790" cy="3693319"/>
          </a:xfrm>
          <a:prstGeom prst="rect">
            <a:avLst/>
          </a:prstGeom>
        </p:spPr>
        <p:txBody>
          <a:bodyPr wrap="square">
            <a:spAutoFit/>
          </a:bodyPr>
          <a:lstStyle/>
          <a:p>
            <a:r>
              <a:rPr lang="fr-FR" dirty="0"/>
              <a:t>Lors de la réunion de  décembre points qui seront à l’ordre du jour :</a:t>
            </a:r>
          </a:p>
          <a:p>
            <a:endParaRPr lang="fr-FR" dirty="0"/>
          </a:p>
          <a:p>
            <a:r>
              <a:rPr lang="fr-FR" dirty="0"/>
              <a:t>Procès-verbal de  la précédente assemblée générale  </a:t>
            </a:r>
          </a:p>
          <a:p>
            <a:endParaRPr lang="fr-FR" dirty="0"/>
          </a:p>
          <a:p>
            <a:r>
              <a:rPr lang="fr-FR" dirty="0"/>
              <a:t>Rapport budgétaire par le trésorier</a:t>
            </a:r>
          </a:p>
          <a:p>
            <a:endParaRPr lang="fr-FR" dirty="0"/>
          </a:p>
          <a:p>
            <a:r>
              <a:rPr lang="fr-FR" dirty="0"/>
              <a:t>Rapport moral par le secrétaire</a:t>
            </a:r>
          </a:p>
          <a:p>
            <a:endParaRPr lang="fr-FR" dirty="0"/>
          </a:p>
          <a:p>
            <a:r>
              <a:rPr lang="fr-FR" dirty="0"/>
              <a:t>Rapport activité 2020-2021  par le président</a:t>
            </a:r>
          </a:p>
          <a:p>
            <a:endParaRPr lang="fr-FR" dirty="0"/>
          </a:p>
          <a:p>
            <a:r>
              <a:rPr lang="fr-FR" dirty="0"/>
              <a:t>Election du conseil d'administration : qui se présente ?</a:t>
            </a:r>
          </a:p>
          <a:p>
            <a:r>
              <a:rPr lang="fr-FR" dirty="0"/>
              <a:t>					</a:t>
            </a:r>
          </a:p>
          <a:p>
            <a:r>
              <a:rPr lang="fr-FR" dirty="0"/>
              <a:t>Questions </a:t>
            </a:r>
            <a:r>
              <a:rPr lang="fr-FR" dirty="0" smtClean="0"/>
              <a:t>diverses</a:t>
            </a:r>
            <a:endParaRPr lang="fr-FR" dirty="0"/>
          </a:p>
        </p:txBody>
      </p:sp>
    </p:spTree>
    <p:extLst>
      <p:ext uri="{BB962C8B-B14F-4D97-AF65-F5344CB8AC3E}">
        <p14:creationId xmlns:p14="http://schemas.microsoft.com/office/powerpoint/2010/main" val="1944112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Espace réservé du contenu 2"/>
          <p:cNvSpPr txBox="1">
            <a:spLocks noGrp="1"/>
          </p:cNvSpPr>
          <p:nvPr>
            <p:ph type="body" idx="4294967295"/>
          </p:nvPr>
        </p:nvSpPr>
        <p:spPr>
          <a:xfrm>
            <a:off x="107643" y="2133715"/>
            <a:ext cx="8856722" cy="3885843"/>
          </a:xfrm>
        </p:spPr>
        <p:txBody>
          <a:bodyPr/>
          <a:lstStyle/>
          <a:p>
            <a:pPr lvl="0" algn="ctr">
              <a:spcBef>
                <a:spcPts val="640"/>
              </a:spcBef>
              <a:buNone/>
            </a:pPr>
            <a:r>
              <a:rPr lang="fr-FR" sz="4400" b="1" dirty="0">
                <a:solidFill>
                  <a:srgbClr val="0000FF"/>
                </a:solidFill>
                <a:latin typeface="Candara" pitchFamily="34"/>
                <a:cs typeface="Arial" pitchFamily="34"/>
              </a:rPr>
              <a:t>Présentation</a:t>
            </a:r>
          </a:p>
          <a:p>
            <a:pPr lvl="0" algn="ctr">
              <a:spcBef>
                <a:spcPts val="640"/>
              </a:spcBef>
              <a:buNone/>
            </a:pPr>
            <a:r>
              <a:rPr lang="fr-FR" sz="4400" b="1" dirty="0">
                <a:solidFill>
                  <a:srgbClr val="0000FF"/>
                </a:solidFill>
                <a:latin typeface="Candara" pitchFamily="34"/>
                <a:cs typeface="Arial" pitchFamily="34"/>
              </a:rPr>
              <a:t>de votre matériel</a:t>
            </a:r>
          </a:p>
          <a:p>
            <a:pPr lvl="0">
              <a:spcBef>
                <a:spcPts val="640"/>
              </a:spcBef>
              <a:buNone/>
            </a:pPr>
            <a:endParaRPr lang="fr-FR" sz="4400" dirty="0">
              <a:solidFill>
                <a:srgbClr val="0000FF"/>
              </a:solidFill>
              <a:cs typeface="Arial" pitchFamily="34"/>
            </a:endParaRPr>
          </a:p>
        </p:txBody>
      </p:sp>
      <p:sp>
        <p:nvSpPr>
          <p:cNvPr id="3"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2B98DD7-7E0E-4DD7-94A7-4BAB93BD9331}"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Tree>
    <p:extLst>
      <p:ext uri="{BB962C8B-B14F-4D97-AF65-F5344CB8AC3E}">
        <p14:creationId xmlns:p14="http://schemas.microsoft.com/office/powerpoint/2010/main" val="1458888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10245" y="6239889"/>
            <a:ext cx="405376" cy="110089"/>
          </a:xfrm>
          <a:prstGeom prst="rect">
            <a:avLst/>
          </a:prstGeom>
        </p:spPr>
        <p:txBody>
          <a:bodyPr vert="horz" wrap="square" lIns="0" tIns="7678" rIns="0" bIns="0" rtlCol="0">
            <a:spAutoFit/>
          </a:bodyPr>
          <a:lstStyle/>
          <a:p>
            <a:pPr marL="7677">
              <a:spcBef>
                <a:spcPts val="60"/>
              </a:spcBef>
            </a:pPr>
            <a:r>
              <a:rPr sz="665" i="1" kern="0" spc="-27" dirty="0">
                <a:solidFill>
                  <a:sysClr val="windowText" lastClr="000000"/>
                </a:solidFill>
                <a:cs typeface="Calibri"/>
              </a:rPr>
              <a:t>Heft</a:t>
            </a:r>
            <a:r>
              <a:rPr sz="665" i="1" kern="0" dirty="0">
                <a:solidFill>
                  <a:sysClr val="windowText" lastClr="000000"/>
                </a:solidFill>
                <a:cs typeface="Calibri"/>
              </a:rPr>
              <a:t> </a:t>
            </a:r>
            <a:r>
              <a:rPr sz="665" i="1" kern="0" spc="-12" dirty="0">
                <a:solidFill>
                  <a:sysClr val="windowText" lastClr="000000"/>
                </a:solidFill>
                <a:cs typeface="Calibri"/>
              </a:rPr>
              <a:t>3/2022</a:t>
            </a:r>
            <a:endParaRPr sz="665" kern="0" dirty="0">
              <a:solidFill>
                <a:sysClr val="windowText" lastClr="000000"/>
              </a:solidFill>
              <a:cs typeface="Calibri"/>
            </a:endParaRPr>
          </a:p>
        </p:txBody>
      </p:sp>
      <p:sp>
        <p:nvSpPr>
          <p:cNvPr id="3" name="object 3"/>
          <p:cNvSpPr txBox="1"/>
          <p:nvPr/>
        </p:nvSpPr>
        <p:spPr>
          <a:xfrm>
            <a:off x="8419786" y="6239889"/>
            <a:ext cx="401538" cy="110089"/>
          </a:xfrm>
          <a:prstGeom prst="rect">
            <a:avLst/>
          </a:prstGeom>
        </p:spPr>
        <p:txBody>
          <a:bodyPr vert="horz" wrap="square" lIns="0" tIns="7678" rIns="0" bIns="0" rtlCol="0">
            <a:spAutoFit/>
          </a:bodyPr>
          <a:lstStyle/>
          <a:p>
            <a:pPr marL="7677">
              <a:spcBef>
                <a:spcPts val="60"/>
              </a:spcBef>
            </a:pPr>
            <a:r>
              <a:rPr sz="665" i="1" kern="0" spc="-27" dirty="0">
                <a:solidFill>
                  <a:sysClr val="windowText" lastClr="000000"/>
                </a:solidFill>
                <a:cs typeface="Calibri"/>
              </a:rPr>
              <a:t>Heft</a:t>
            </a:r>
            <a:r>
              <a:rPr sz="665" i="1" kern="0" dirty="0">
                <a:solidFill>
                  <a:sysClr val="windowText" lastClr="000000"/>
                </a:solidFill>
                <a:cs typeface="Calibri"/>
              </a:rPr>
              <a:t> </a:t>
            </a:r>
            <a:r>
              <a:rPr sz="665" i="1" kern="0" spc="-18" dirty="0">
                <a:solidFill>
                  <a:sysClr val="windowText" lastClr="000000"/>
                </a:solidFill>
                <a:cs typeface="Calibri"/>
              </a:rPr>
              <a:t>3/2022</a:t>
            </a:r>
            <a:endParaRPr sz="665" kern="0" dirty="0">
              <a:solidFill>
                <a:sysClr val="windowText" lastClr="000000"/>
              </a:solidFill>
              <a:cs typeface="Calibri"/>
            </a:endParaRPr>
          </a:p>
        </p:txBody>
      </p:sp>
      <p:grpSp>
        <p:nvGrpSpPr>
          <p:cNvPr id="4" name="object 4"/>
          <p:cNvGrpSpPr/>
          <p:nvPr/>
        </p:nvGrpSpPr>
        <p:grpSpPr>
          <a:xfrm>
            <a:off x="322531" y="6216658"/>
            <a:ext cx="109406" cy="130519"/>
            <a:chOff x="533520" y="9957951"/>
            <a:chExt cx="180975" cy="215900"/>
          </a:xfrm>
        </p:grpSpPr>
        <p:sp>
          <p:nvSpPr>
            <p:cNvPr id="5" name="object 5"/>
            <p:cNvSpPr/>
            <p:nvPr/>
          </p:nvSpPr>
          <p:spPr>
            <a:xfrm>
              <a:off x="628141" y="9957956"/>
              <a:ext cx="86360" cy="215900"/>
            </a:xfrm>
            <a:custGeom>
              <a:avLst/>
              <a:gdLst/>
              <a:ahLst/>
              <a:cxnLst/>
              <a:rect l="l" t="t" r="r" b="b"/>
              <a:pathLst>
                <a:path w="86359" h="215900">
                  <a:moveTo>
                    <a:pt x="0" y="0"/>
                  </a:moveTo>
                  <a:lnTo>
                    <a:pt x="0" y="9258"/>
                  </a:lnTo>
                  <a:lnTo>
                    <a:pt x="29247" y="21500"/>
                  </a:lnTo>
                  <a:lnTo>
                    <a:pt x="46167" y="50118"/>
                  </a:lnTo>
                  <a:lnTo>
                    <a:pt x="53967" y="82955"/>
                  </a:lnTo>
                  <a:lnTo>
                    <a:pt x="55854" y="107848"/>
                  </a:lnTo>
                  <a:lnTo>
                    <a:pt x="53967" y="134012"/>
                  </a:lnTo>
                  <a:lnTo>
                    <a:pt x="46167" y="166611"/>
                  </a:lnTo>
                  <a:lnTo>
                    <a:pt x="29247" y="194409"/>
                  </a:lnTo>
                  <a:lnTo>
                    <a:pt x="0" y="206171"/>
                  </a:lnTo>
                  <a:lnTo>
                    <a:pt x="0" y="215404"/>
                  </a:lnTo>
                  <a:lnTo>
                    <a:pt x="42920" y="204015"/>
                  </a:lnTo>
                  <a:lnTo>
                    <a:pt x="69167" y="176071"/>
                  </a:lnTo>
                  <a:lnTo>
                    <a:pt x="82303" y="140904"/>
                  </a:lnTo>
                  <a:lnTo>
                    <a:pt x="85890" y="107848"/>
                  </a:lnTo>
                  <a:lnTo>
                    <a:pt x="82303" y="75009"/>
                  </a:lnTo>
                  <a:lnTo>
                    <a:pt x="69167" y="39712"/>
                  </a:lnTo>
                  <a:lnTo>
                    <a:pt x="42920" y="11522"/>
                  </a:lnTo>
                  <a:lnTo>
                    <a:pt x="0" y="0"/>
                  </a:lnTo>
                  <a:close/>
                </a:path>
              </a:pathLst>
            </a:custGeom>
            <a:solidFill>
              <a:srgbClr val="000000"/>
            </a:solidFill>
          </p:spPr>
          <p:txBody>
            <a:bodyPr wrap="square" lIns="0" tIns="0" rIns="0" bIns="0" rtlCol="0"/>
            <a:lstStyle/>
            <a:p>
              <a:endParaRPr sz="1088" kern="0" dirty="0">
                <a:solidFill>
                  <a:sysClr val="windowText" lastClr="000000"/>
                </a:solidFill>
              </a:endParaRPr>
            </a:p>
          </p:txBody>
        </p:sp>
        <p:sp>
          <p:nvSpPr>
            <p:cNvPr id="6" name="object 6"/>
            <p:cNvSpPr/>
            <p:nvPr/>
          </p:nvSpPr>
          <p:spPr>
            <a:xfrm>
              <a:off x="533520" y="9957951"/>
              <a:ext cx="172085" cy="215900"/>
            </a:xfrm>
            <a:custGeom>
              <a:avLst/>
              <a:gdLst/>
              <a:ahLst/>
              <a:cxnLst/>
              <a:rect l="l" t="t" r="r" b="b"/>
              <a:pathLst>
                <a:path w="172084" h="215900">
                  <a:moveTo>
                    <a:pt x="85902" y="0"/>
                  </a:moveTo>
                  <a:lnTo>
                    <a:pt x="42975" y="11522"/>
                  </a:lnTo>
                  <a:lnTo>
                    <a:pt x="16724" y="39714"/>
                  </a:lnTo>
                  <a:lnTo>
                    <a:pt x="3587" y="75014"/>
                  </a:lnTo>
                  <a:lnTo>
                    <a:pt x="0" y="107861"/>
                  </a:lnTo>
                  <a:lnTo>
                    <a:pt x="3587" y="140915"/>
                  </a:lnTo>
                  <a:lnTo>
                    <a:pt x="16724" y="176077"/>
                  </a:lnTo>
                  <a:lnTo>
                    <a:pt x="42975" y="204017"/>
                  </a:lnTo>
                  <a:lnTo>
                    <a:pt x="85902" y="215404"/>
                  </a:lnTo>
                  <a:lnTo>
                    <a:pt x="120657" y="206184"/>
                  </a:lnTo>
                  <a:lnTo>
                    <a:pt x="85902" y="206184"/>
                  </a:lnTo>
                  <a:lnTo>
                    <a:pt x="56647" y="194504"/>
                  </a:lnTo>
                  <a:lnTo>
                    <a:pt x="39724" y="166843"/>
                  </a:lnTo>
                  <a:lnTo>
                    <a:pt x="31922" y="134271"/>
                  </a:lnTo>
                  <a:lnTo>
                    <a:pt x="30035" y="107861"/>
                  </a:lnTo>
                  <a:lnTo>
                    <a:pt x="31922" y="82960"/>
                  </a:lnTo>
                  <a:lnTo>
                    <a:pt x="39724" y="50120"/>
                  </a:lnTo>
                  <a:lnTo>
                    <a:pt x="56647" y="21500"/>
                  </a:lnTo>
                  <a:lnTo>
                    <a:pt x="85902" y="9258"/>
                  </a:lnTo>
                  <a:lnTo>
                    <a:pt x="120391" y="9258"/>
                  </a:lnTo>
                  <a:lnTo>
                    <a:pt x="85902" y="0"/>
                  </a:lnTo>
                  <a:close/>
                </a:path>
                <a:path w="172084" h="215900">
                  <a:moveTo>
                    <a:pt x="120391" y="9258"/>
                  </a:moveTo>
                  <a:lnTo>
                    <a:pt x="85902" y="9258"/>
                  </a:lnTo>
                  <a:lnTo>
                    <a:pt x="115157" y="21500"/>
                  </a:lnTo>
                  <a:lnTo>
                    <a:pt x="132081" y="50120"/>
                  </a:lnTo>
                  <a:lnTo>
                    <a:pt x="139882" y="82960"/>
                  </a:lnTo>
                  <a:lnTo>
                    <a:pt x="141770" y="107861"/>
                  </a:lnTo>
                  <a:lnTo>
                    <a:pt x="139882" y="134020"/>
                  </a:lnTo>
                  <a:lnTo>
                    <a:pt x="132081" y="166619"/>
                  </a:lnTo>
                  <a:lnTo>
                    <a:pt x="115157" y="194420"/>
                  </a:lnTo>
                  <a:lnTo>
                    <a:pt x="85902" y="206184"/>
                  </a:lnTo>
                  <a:lnTo>
                    <a:pt x="120657" y="206184"/>
                  </a:lnTo>
                  <a:lnTo>
                    <a:pt x="128825" y="204017"/>
                  </a:lnTo>
                  <a:lnTo>
                    <a:pt x="155076" y="176077"/>
                  </a:lnTo>
                  <a:lnTo>
                    <a:pt x="168216" y="140915"/>
                  </a:lnTo>
                  <a:lnTo>
                    <a:pt x="171805" y="107861"/>
                  </a:lnTo>
                  <a:lnTo>
                    <a:pt x="168216" y="75014"/>
                  </a:lnTo>
                  <a:lnTo>
                    <a:pt x="155076" y="39714"/>
                  </a:lnTo>
                  <a:lnTo>
                    <a:pt x="128825" y="11522"/>
                  </a:lnTo>
                  <a:lnTo>
                    <a:pt x="120391" y="9258"/>
                  </a:lnTo>
                  <a:close/>
                </a:path>
              </a:pathLst>
            </a:custGeom>
            <a:solidFill>
              <a:srgbClr val="C7C8CA"/>
            </a:solidFill>
          </p:spPr>
          <p:txBody>
            <a:bodyPr wrap="square" lIns="0" tIns="0" rIns="0" bIns="0" rtlCol="0"/>
            <a:lstStyle/>
            <a:p>
              <a:endParaRPr sz="1088" kern="0" dirty="0">
                <a:solidFill>
                  <a:sysClr val="windowText" lastClr="000000"/>
                </a:solidFill>
              </a:endParaRPr>
            </a:p>
          </p:txBody>
        </p:sp>
        <p:sp>
          <p:nvSpPr>
            <p:cNvPr id="7" name="object 7"/>
            <p:cNvSpPr/>
            <p:nvPr/>
          </p:nvSpPr>
          <p:spPr>
            <a:xfrm>
              <a:off x="567689" y="10106438"/>
              <a:ext cx="102235" cy="34925"/>
            </a:xfrm>
            <a:custGeom>
              <a:avLst/>
              <a:gdLst/>
              <a:ahLst/>
              <a:cxnLst/>
              <a:rect l="l" t="t" r="r" b="b"/>
              <a:pathLst>
                <a:path w="102234" h="34925">
                  <a:moveTo>
                    <a:pt x="60477" y="0"/>
                  </a:moveTo>
                  <a:lnTo>
                    <a:pt x="41681" y="266"/>
                  </a:lnTo>
                  <a:lnTo>
                    <a:pt x="41681" y="21602"/>
                  </a:lnTo>
                  <a:lnTo>
                    <a:pt x="34226" y="22542"/>
                  </a:lnTo>
                  <a:lnTo>
                    <a:pt x="21018" y="23291"/>
                  </a:lnTo>
                  <a:lnTo>
                    <a:pt x="20789" y="23660"/>
                  </a:lnTo>
                  <a:lnTo>
                    <a:pt x="292" y="25946"/>
                  </a:lnTo>
                  <a:lnTo>
                    <a:pt x="33118" y="34713"/>
                  </a:lnTo>
                  <a:lnTo>
                    <a:pt x="76072" y="34607"/>
                  </a:lnTo>
                  <a:lnTo>
                    <a:pt x="84042" y="34486"/>
                  </a:lnTo>
                  <a:lnTo>
                    <a:pt x="94723" y="33821"/>
                  </a:lnTo>
                  <a:lnTo>
                    <a:pt x="99428" y="32613"/>
                  </a:lnTo>
                  <a:lnTo>
                    <a:pt x="102158" y="29070"/>
                  </a:lnTo>
                  <a:lnTo>
                    <a:pt x="101866" y="25946"/>
                  </a:lnTo>
                  <a:lnTo>
                    <a:pt x="81381" y="23660"/>
                  </a:lnTo>
                  <a:lnTo>
                    <a:pt x="81140" y="23291"/>
                  </a:lnTo>
                  <a:lnTo>
                    <a:pt x="67945" y="22542"/>
                  </a:lnTo>
                  <a:lnTo>
                    <a:pt x="60477" y="21602"/>
                  </a:lnTo>
                  <a:lnTo>
                    <a:pt x="60477" y="0"/>
                  </a:lnTo>
                  <a:close/>
                </a:path>
                <a:path w="102234" h="34925">
                  <a:moveTo>
                    <a:pt x="76072" y="34607"/>
                  </a:moveTo>
                  <a:lnTo>
                    <a:pt x="51396" y="34607"/>
                  </a:lnTo>
                  <a:lnTo>
                    <a:pt x="69045" y="34713"/>
                  </a:lnTo>
                  <a:lnTo>
                    <a:pt x="76072" y="34607"/>
                  </a:lnTo>
                  <a:close/>
                </a:path>
              </a:pathLst>
            </a:custGeom>
            <a:solidFill>
              <a:srgbClr val="FFFFFF"/>
            </a:solidFill>
          </p:spPr>
          <p:txBody>
            <a:bodyPr wrap="square" lIns="0" tIns="0" rIns="0" bIns="0" rtlCol="0"/>
            <a:lstStyle/>
            <a:p>
              <a:endParaRPr sz="1088" kern="0" dirty="0">
                <a:solidFill>
                  <a:sysClr val="windowText" lastClr="000000"/>
                </a:solidFill>
              </a:endParaRPr>
            </a:p>
          </p:txBody>
        </p:sp>
        <p:sp>
          <p:nvSpPr>
            <p:cNvPr id="8" name="object 8"/>
            <p:cNvSpPr/>
            <p:nvPr/>
          </p:nvSpPr>
          <p:spPr>
            <a:xfrm>
              <a:off x="567689" y="10106438"/>
              <a:ext cx="102235" cy="34925"/>
            </a:xfrm>
            <a:custGeom>
              <a:avLst/>
              <a:gdLst/>
              <a:ahLst/>
              <a:cxnLst/>
              <a:rect l="l" t="t" r="r" b="b"/>
              <a:pathLst>
                <a:path w="102234" h="34925">
                  <a:moveTo>
                    <a:pt x="60477" y="0"/>
                  </a:moveTo>
                  <a:lnTo>
                    <a:pt x="60477" y="21602"/>
                  </a:lnTo>
                  <a:lnTo>
                    <a:pt x="67945" y="22542"/>
                  </a:lnTo>
                  <a:lnTo>
                    <a:pt x="74536" y="22923"/>
                  </a:lnTo>
                  <a:lnTo>
                    <a:pt x="81140" y="23291"/>
                  </a:lnTo>
                  <a:lnTo>
                    <a:pt x="81381" y="23660"/>
                  </a:lnTo>
                  <a:lnTo>
                    <a:pt x="91617" y="24803"/>
                  </a:lnTo>
                  <a:lnTo>
                    <a:pt x="101866" y="25946"/>
                  </a:lnTo>
                  <a:lnTo>
                    <a:pt x="102158" y="29070"/>
                  </a:lnTo>
                  <a:lnTo>
                    <a:pt x="99428" y="32613"/>
                  </a:lnTo>
                  <a:lnTo>
                    <a:pt x="94723" y="33821"/>
                  </a:lnTo>
                  <a:lnTo>
                    <a:pt x="84042" y="34486"/>
                  </a:lnTo>
                  <a:lnTo>
                    <a:pt x="69045" y="34713"/>
                  </a:lnTo>
                  <a:lnTo>
                    <a:pt x="51396" y="34607"/>
                  </a:lnTo>
                  <a:lnTo>
                    <a:pt x="50774" y="34607"/>
                  </a:lnTo>
                  <a:lnTo>
                    <a:pt x="7429" y="33821"/>
                  </a:lnTo>
                  <a:lnTo>
                    <a:pt x="0" y="29070"/>
                  </a:lnTo>
                  <a:lnTo>
                    <a:pt x="292" y="25946"/>
                  </a:lnTo>
                  <a:lnTo>
                    <a:pt x="10541" y="24803"/>
                  </a:lnTo>
                  <a:lnTo>
                    <a:pt x="20789" y="23660"/>
                  </a:lnTo>
                  <a:lnTo>
                    <a:pt x="21018" y="23291"/>
                  </a:lnTo>
                  <a:lnTo>
                    <a:pt x="27622" y="22923"/>
                  </a:lnTo>
                  <a:lnTo>
                    <a:pt x="34226" y="22542"/>
                  </a:lnTo>
                  <a:lnTo>
                    <a:pt x="41681" y="21602"/>
                  </a:lnTo>
                  <a:lnTo>
                    <a:pt x="41681" y="266"/>
                  </a:lnTo>
                </a:path>
              </a:pathLst>
            </a:custGeom>
            <a:ln w="3225">
              <a:solidFill>
                <a:srgbClr val="000000"/>
              </a:solidFill>
            </a:ln>
          </p:spPr>
          <p:txBody>
            <a:bodyPr wrap="square" lIns="0" tIns="0" rIns="0" bIns="0" rtlCol="0"/>
            <a:lstStyle/>
            <a:p>
              <a:endParaRPr sz="1088" kern="0" dirty="0">
                <a:solidFill>
                  <a:sysClr val="windowText" lastClr="000000"/>
                </a:solidFill>
              </a:endParaRPr>
            </a:p>
          </p:txBody>
        </p:sp>
        <p:sp>
          <p:nvSpPr>
            <p:cNvPr id="9" name="object 9"/>
            <p:cNvSpPr/>
            <p:nvPr/>
          </p:nvSpPr>
          <p:spPr>
            <a:xfrm>
              <a:off x="583310" y="9989288"/>
              <a:ext cx="71120" cy="67945"/>
            </a:xfrm>
            <a:custGeom>
              <a:avLst/>
              <a:gdLst/>
              <a:ahLst/>
              <a:cxnLst/>
              <a:rect l="l" t="t" r="r" b="b"/>
              <a:pathLst>
                <a:path w="71120" h="67945">
                  <a:moveTo>
                    <a:pt x="35839" y="0"/>
                  </a:moveTo>
                  <a:lnTo>
                    <a:pt x="35090" y="0"/>
                  </a:lnTo>
                  <a:lnTo>
                    <a:pt x="26946" y="288"/>
                  </a:lnTo>
                  <a:lnTo>
                    <a:pt x="19049" y="1155"/>
                  </a:lnTo>
                  <a:lnTo>
                    <a:pt x="11458" y="2603"/>
                  </a:lnTo>
                  <a:lnTo>
                    <a:pt x="4229" y="4635"/>
                  </a:lnTo>
                  <a:lnTo>
                    <a:pt x="2870" y="5080"/>
                  </a:lnTo>
                  <a:lnTo>
                    <a:pt x="3149" y="5181"/>
                  </a:lnTo>
                  <a:lnTo>
                    <a:pt x="0" y="6426"/>
                  </a:lnTo>
                  <a:lnTo>
                    <a:pt x="380" y="9893"/>
                  </a:lnTo>
                  <a:lnTo>
                    <a:pt x="380" y="37426"/>
                  </a:lnTo>
                  <a:lnTo>
                    <a:pt x="26060" y="58712"/>
                  </a:lnTo>
                  <a:lnTo>
                    <a:pt x="26060" y="67068"/>
                  </a:lnTo>
                  <a:lnTo>
                    <a:pt x="44856" y="67437"/>
                  </a:lnTo>
                  <a:lnTo>
                    <a:pt x="44856" y="58712"/>
                  </a:lnTo>
                  <a:lnTo>
                    <a:pt x="70535" y="37426"/>
                  </a:lnTo>
                  <a:lnTo>
                    <a:pt x="70535" y="9893"/>
                  </a:lnTo>
                  <a:lnTo>
                    <a:pt x="70916" y="6426"/>
                  </a:lnTo>
                  <a:lnTo>
                    <a:pt x="67767" y="5181"/>
                  </a:lnTo>
                  <a:lnTo>
                    <a:pt x="43975" y="288"/>
                  </a:lnTo>
                  <a:lnTo>
                    <a:pt x="35839" y="0"/>
                  </a:lnTo>
                  <a:close/>
                </a:path>
              </a:pathLst>
            </a:custGeom>
            <a:solidFill>
              <a:srgbClr val="FFFFFF"/>
            </a:solidFill>
          </p:spPr>
          <p:txBody>
            <a:bodyPr wrap="square" lIns="0" tIns="0" rIns="0" bIns="0" rtlCol="0"/>
            <a:lstStyle/>
            <a:p>
              <a:endParaRPr sz="1088" kern="0" dirty="0">
                <a:solidFill>
                  <a:sysClr val="windowText" lastClr="000000"/>
                </a:solidFill>
              </a:endParaRPr>
            </a:p>
          </p:txBody>
        </p:sp>
        <p:sp>
          <p:nvSpPr>
            <p:cNvPr id="10" name="object 10"/>
            <p:cNvSpPr/>
            <p:nvPr/>
          </p:nvSpPr>
          <p:spPr>
            <a:xfrm>
              <a:off x="583310" y="9989288"/>
              <a:ext cx="71120" cy="67945"/>
            </a:xfrm>
            <a:custGeom>
              <a:avLst/>
              <a:gdLst/>
              <a:ahLst/>
              <a:cxnLst/>
              <a:rect l="l" t="t" r="r" b="b"/>
              <a:pathLst>
                <a:path w="71120" h="67945">
                  <a:moveTo>
                    <a:pt x="26060" y="67068"/>
                  </a:moveTo>
                  <a:lnTo>
                    <a:pt x="26060" y="58712"/>
                  </a:lnTo>
                  <a:lnTo>
                    <a:pt x="380" y="37426"/>
                  </a:lnTo>
                  <a:lnTo>
                    <a:pt x="380" y="9893"/>
                  </a:lnTo>
                  <a:lnTo>
                    <a:pt x="0" y="6426"/>
                  </a:lnTo>
                  <a:lnTo>
                    <a:pt x="1841" y="5702"/>
                  </a:lnTo>
                  <a:lnTo>
                    <a:pt x="3149" y="5181"/>
                  </a:lnTo>
                  <a:lnTo>
                    <a:pt x="35090" y="0"/>
                  </a:lnTo>
                  <a:lnTo>
                    <a:pt x="35839" y="0"/>
                  </a:lnTo>
                  <a:lnTo>
                    <a:pt x="68046" y="5080"/>
                  </a:lnTo>
                  <a:lnTo>
                    <a:pt x="67767" y="5181"/>
                  </a:lnTo>
                  <a:lnTo>
                    <a:pt x="69075" y="5702"/>
                  </a:lnTo>
                  <a:lnTo>
                    <a:pt x="70916" y="6426"/>
                  </a:lnTo>
                  <a:lnTo>
                    <a:pt x="70535" y="9893"/>
                  </a:lnTo>
                  <a:lnTo>
                    <a:pt x="70535" y="37426"/>
                  </a:lnTo>
                  <a:lnTo>
                    <a:pt x="44856" y="58712"/>
                  </a:lnTo>
                  <a:lnTo>
                    <a:pt x="44856" y="67437"/>
                  </a:lnTo>
                </a:path>
              </a:pathLst>
            </a:custGeom>
            <a:ln w="3225">
              <a:solidFill>
                <a:srgbClr val="000000"/>
              </a:solidFill>
            </a:ln>
          </p:spPr>
          <p:txBody>
            <a:bodyPr wrap="square" lIns="0" tIns="0" rIns="0" bIns="0" rtlCol="0"/>
            <a:lstStyle/>
            <a:p>
              <a:endParaRPr sz="1088" kern="0" dirty="0">
                <a:solidFill>
                  <a:sysClr val="windowText" lastClr="000000"/>
                </a:solidFill>
              </a:endParaRPr>
            </a:p>
          </p:txBody>
        </p:sp>
      </p:grpSp>
      <p:grpSp>
        <p:nvGrpSpPr>
          <p:cNvPr id="11" name="object 11"/>
          <p:cNvGrpSpPr/>
          <p:nvPr/>
        </p:nvGrpSpPr>
        <p:grpSpPr>
          <a:xfrm>
            <a:off x="8233463" y="6216658"/>
            <a:ext cx="109406" cy="130519"/>
            <a:chOff x="13619520" y="9957951"/>
            <a:chExt cx="180975" cy="215900"/>
          </a:xfrm>
        </p:grpSpPr>
        <p:sp>
          <p:nvSpPr>
            <p:cNvPr id="12" name="object 12"/>
            <p:cNvSpPr/>
            <p:nvPr/>
          </p:nvSpPr>
          <p:spPr>
            <a:xfrm>
              <a:off x="13714143" y="9957956"/>
              <a:ext cx="86360" cy="215900"/>
            </a:xfrm>
            <a:custGeom>
              <a:avLst/>
              <a:gdLst/>
              <a:ahLst/>
              <a:cxnLst/>
              <a:rect l="l" t="t" r="r" b="b"/>
              <a:pathLst>
                <a:path w="86359" h="215900">
                  <a:moveTo>
                    <a:pt x="0" y="0"/>
                  </a:moveTo>
                  <a:lnTo>
                    <a:pt x="0" y="9258"/>
                  </a:lnTo>
                  <a:lnTo>
                    <a:pt x="29247" y="21500"/>
                  </a:lnTo>
                  <a:lnTo>
                    <a:pt x="46167" y="50118"/>
                  </a:lnTo>
                  <a:lnTo>
                    <a:pt x="53967" y="82955"/>
                  </a:lnTo>
                  <a:lnTo>
                    <a:pt x="55854" y="107848"/>
                  </a:lnTo>
                  <a:lnTo>
                    <a:pt x="53967" y="134012"/>
                  </a:lnTo>
                  <a:lnTo>
                    <a:pt x="46167" y="166611"/>
                  </a:lnTo>
                  <a:lnTo>
                    <a:pt x="29247" y="194409"/>
                  </a:lnTo>
                  <a:lnTo>
                    <a:pt x="0" y="206171"/>
                  </a:lnTo>
                  <a:lnTo>
                    <a:pt x="0" y="215404"/>
                  </a:lnTo>
                  <a:lnTo>
                    <a:pt x="42920" y="204015"/>
                  </a:lnTo>
                  <a:lnTo>
                    <a:pt x="69167" y="176071"/>
                  </a:lnTo>
                  <a:lnTo>
                    <a:pt x="82303" y="140904"/>
                  </a:lnTo>
                  <a:lnTo>
                    <a:pt x="85890" y="107848"/>
                  </a:lnTo>
                  <a:lnTo>
                    <a:pt x="82303" y="75009"/>
                  </a:lnTo>
                  <a:lnTo>
                    <a:pt x="69167" y="39712"/>
                  </a:lnTo>
                  <a:lnTo>
                    <a:pt x="42920" y="11522"/>
                  </a:lnTo>
                  <a:lnTo>
                    <a:pt x="0" y="0"/>
                  </a:lnTo>
                  <a:close/>
                </a:path>
              </a:pathLst>
            </a:custGeom>
            <a:solidFill>
              <a:srgbClr val="000000"/>
            </a:solidFill>
          </p:spPr>
          <p:txBody>
            <a:bodyPr wrap="square" lIns="0" tIns="0" rIns="0" bIns="0" rtlCol="0"/>
            <a:lstStyle/>
            <a:p>
              <a:endParaRPr sz="1088" kern="0" dirty="0">
                <a:solidFill>
                  <a:sysClr val="windowText" lastClr="000000"/>
                </a:solidFill>
              </a:endParaRPr>
            </a:p>
          </p:txBody>
        </p:sp>
        <p:sp>
          <p:nvSpPr>
            <p:cNvPr id="13" name="object 13"/>
            <p:cNvSpPr/>
            <p:nvPr/>
          </p:nvSpPr>
          <p:spPr>
            <a:xfrm>
              <a:off x="13619520" y="9957951"/>
              <a:ext cx="172085" cy="215900"/>
            </a:xfrm>
            <a:custGeom>
              <a:avLst/>
              <a:gdLst/>
              <a:ahLst/>
              <a:cxnLst/>
              <a:rect l="l" t="t" r="r" b="b"/>
              <a:pathLst>
                <a:path w="172084" h="215900">
                  <a:moveTo>
                    <a:pt x="85902" y="0"/>
                  </a:moveTo>
                  <a:lnTo>
                    <a:pt x="42975" y="11522"/>
                  </a:lnTo>
                  <a:lnTo>
                    <a:pt x="16724" y="39714"/>
                  </a:lnTo>
                  <a:lnTo>
                    <a:pt x="3587" y="75014"/>
                  </a:lnTo>
                  <a:lnTo>
                    <a:pt x="0" y="107861"/>
                  </a:lnTo>
                  <a:lnTo>
                    <a:pt x="3587" y="140915"/>
                  </a:lnTo>
                  <a:lnTo>
                    <a:pt x="16724" y="176077"/>
                  </a:lnTo>
                  <a:lnTo>
                    <a:pt x="42975" y="204017"/>
                  </a:lnTo>
                  <a:lnTo>
                    <a:pt x="85902" y="215404"/>
                  </a:lnTo>
                  <a:lnTo>
                    <a:pt x="120657" y="206184"/>
                  </a:lnTo>
                  <a:lnTo>
                    <a:pt x="85902" y="206184"/>
                  </a:lnTo>
                  <a:lnTo>
                    <a:pt x="56647" y="194504"/>
                  </a:lnTo>
                  <a:lnTo>
                    <a:pt x="39724" y="166843"/>
                  </a:lnTo>
                  <a:lnTo>
                    <a:pt x="31922" y="134271"/>
                  </a:lnTo>
                  <a:lnTo>
                    <a:pt x="30035" y="107861"/>
                  </a:lnTo>
                  <a:lnTo>
                    <a:pt x="31922" y="82960"/>
                  </a:lnTo>
                  <a:lnTo>
                    <a:pt x="39724" y="50120"/>
                  </a:lnTo>
                  <a:lnTo>
                    <a:pt x="56647" y="21500"/>
                  </a:lnTo>
                  <a:lnTo>
                    <a:pt x="85902" y="9258"/>
                  </a:lnTo>
                  <a:lnTo>
                    <a:pt x="120391" y="9258"/>
                  </a:lnTo>
                  <a:lnTo>
                    <a:pt x="85902" y="0"/>
                  </a:lnTo>
                  <a:close/>
                </a:path>
                <a:path w="172084" h="215900">
                  <a:moveTo>
                    <a:pt x="120391" y="9258"/>
                  </a:moveTo>
                  <a:lnTo>
                    <a:pt x="85902" y="9258"/>
                  </a:lnTo>
                  <a:lnTo>
                    <a:pt x="115157" y="21500"/>
                  </a:lnTo>
                  <a:lnTo>
                    <a:pt x="132081" y="50120"/>
                  </a:lnTo>
                  <a:lnTo>
                    <a:pt x="139882" y="82960"/>
                  </a:lnTo>
                  <a:lnTo>
                    <a:pt x="141770" y="107861"/>
                  </a:lnTo>
                  <a:lnTo>
                    <a:pt x="139882" y="134020"/>
                  </a:lnTo>
                  <a:lnTo>
                    <a:pt x="132081" y="166619"/>
                  </a:lnTo>
                  <a:lnTo>
                    <a:pt x="115157" y="194420"/>
                  </a:lnTo>
                  <a:lnTo>
                    <a:pt x="85902" y="206184"/>
                  </a:lnTo>
                  <a:lnTo>
                    <a:pt x="120657" y="206184"/>
                  </a:lnTo>
                  <a:lnTo>
                    <a:pt x="128825" y="204017"/>
                  </a:lnTo>
                  <a:lnTo>
                    <a:pt x="155076" y="176077"/>
                  </a:lnTo>
                  <a:lnTo>
                    <a:pt x="168216" y="140915"/>
                  </a:lnTo>
                  <a:lnTo>
                    <a:pt x="171805" y="107861"/>
                  </a:lnTo>
                  <a:lnTo>
                    <a:pt x="168216" y="75014"/>
                  </a:lnTo>
                  <a:lnTo>
                    <a:pt x="155076" y="39714"/>
                  </a:lnTo>
                  <a:lnTo>
                    <a:pt x="128825" y="11522"/>
                  </a:lnTo>
                  <a:lnTo>
                    <a:pt x="120391" y="9258"/>
                  </a:lnTo>
                  <a:close/>
                </a:path>
              </a:pathLst>
            </a:custGeom>
            <a:solidFill>
              <a:srgbClr val="C7C8CA"/>
            </a:solidFill>
          </p:spPr>
          <p:txBody>
            <a:bodyPr wrap="square" lIns="0" tIns="0" rIns="0" bIns="0" rtlCol="0"/>
            <a:lstStyle/>
            <a:p>
              <a:endParaRPr sz="1088" kern="0" dirty="0">
                <a:solidFill>
                  <a:sysClr val="windowText" lastClr="000000"/>
                </a:solidFill>
              </a:endParaRPr>
            </a:p>
          </p:txBody>
        </p:sp>
        <p:sp>
          <p:nvSpPr>
            <p:cNvPr id="14" name="object 14"/>
            <p:cNvSpPr/>
            <p:nvPr/>
          </p:nvSpPr>
          <p:spPr>
            <a:xfrm>
              <a:off x="13653689" y="10106438"/>
              <a:ext cx="102235" cy="34925"/>
            </a:xfrm>
            <a:custGeom>
              <a:avLst/>
              <a:gdLst/>
              <a:ahLst/>
              <a:cxnLst/>
              <a:rect l="l" t="t" r="r" b="b"/>
              <a:pathLst>
                <a:path w="102234" h="34925">
                  <a:moveTo>
                    <a:pt x="60477" y="0"/>
                  </a:moveTo>
                  <a:lnTo>
                    <a:pt x="41681" y="266"/>
                  </a:lnTo>
                  <a:lnTo>
                    <a:pt x="41681" y="21602"/>
                  </a:lnTo>
                  <a:lnTo>
                    <a:pt x="34226" y="22542"/>
                  </a:lnTo>
                  <a:lnTo>
                    <a:pt x="21018" y="23291"/>
                  </a:lnTo>
                  <a:lnTo>
                    <a:pt x="20789" y="23660"/>
                  </a:lnTo>
                  <a:lnTo>
                    <a:pt x="292" y="25946"/>
                  </a:lnTo>
                  <a:lnTo>
                    <a:pt x="33118" y="34713"/>
                  </a:lnTo>
                  <a:lnTo>
                    <a:pt x="76072" y="34607"/>
                  </a:lnTo>
                  <a:lnTo>
                    <a:pt x="84042" y="34486"/>
                  </a:lnTo>
                  <a:lnTo>
                    <a:pt x="94723" y="33821"/>
                  </a:lnTo>
                  <a:lnTo>
                    <a:pt x="99428" y="32613"/>
                  </a:lnTo>
                  <a:lnTo>
                    <a:pt x="102158" y="29070"/>
                  </a:lnTo>
                  <a:lnTo>
                    <a:pt x="101866" y="25946"/>
                  </a:lnTo>
                  <a:lnTo>
                    <a:pt x="81381" y="23660"/>
                  </a:lnTo>
                  <a:lnTo>
                    <a:pt x="81140" y="23291"/>
                  </a:lnTo>
                  <a:lnTo>
                    <a:pt x="67944" y="22542"/>
                  </a:lnTo>
                  <a:lnTo>
                    <a:pt x="60477" y="21602"/>
                  </a:lnTo>
                  <a:lnTo>
                    <a:pt x="60477" y="0"/>
                  </a:lnTo>
                  <a:close/>
                </a:path>
                <a:path w="102234" h="34925">
                  <a:moveTo>
                    <a:pt x="76072" y="34607"/>
                  </a:moveTo>
                  <a:lnTo>
                    <a:pt x="51396" y="34607"/>
                  </a:lnTo>
                  <a:lnTo>
                    <a:pt x="69045" y="34713"/>
                  </a:lnTo>
                  <a:lnTo>
                    <a:pt x="76072" y="34607"/>
                  </a:lnTo>
                  <a:close/>
                </a:path>
              </a:pathLst>
            </a:custGeom>
            <a:solidFill>
              <a:srgbClr val="FFFFFF"/>
            </a:solidFill>
          </p:spPr>
          <p:txBody>
            <a:bodyPr wrap="square" lIns="0" tIns="0" rIns="0" bIns="0" rtlCol="0"/>
            <a:lstStyle/>
            <a:p>
              <a:endParaRPr sz="1088" kern="0" dirty="0">
                <a:solidFill>
                  <a:sysClr val="windowText" lastClr="000000"/>
                </a:solidFill>
              </a:endParaRPr>
            </a:p>
          </p:txBody>
        </p:sp>
        <p:sp>
          <p:nvSpPr>
            <p:cNvPr id="15" name="object 15"/>
            <p:cNvSpPr/>
            <p:nvPr/>
          </p:nvSpPr>
          <p:spPr>
            <a:xfrm>
              <a:off x="13653689" y="10106438"/>
              <a:ext cx="102235" cy="34925"/>
            </a:xfrm>
            <a:custGeom>
              <a:avLst/>
              <a:gdLst/>
              <a:ahLst/>
              <a:cxnLst/>
              <a:rect l="l" t="t" r="r" b="b"/>
              <a:pathLst>
                <a:path w="102234" h="34925">
                  <a:moveTo>
                    <a:pt x="60477" y="0"/>
                  </a:moveTo>
                  <a:lnTo>
                    <a:pt x="60477" y="21602"/>
                  </a:lnTo>
                  <a:lnTo>
                    <a:pt x="67944" y="22542"/>
                  </a:lnTo>
                  <a:lnTo>
                    <a:pt x="74536" y="22923"/>
                  </a:lnTo>
                  <a:lnTo>
                    <a:pt x="81140" y="23291"/>
                  </a:lnTo>
                  <a:lnTo>
                    <a:pt x="81381" y="23660"/>
                  </a:lnTo>
                  <a:lnTo>
                    <a:pt x="91617" y="24803"/>
                  </a:lnTo>
                  <a:lnTo>
                    <a:pt x="101866" y="25946"/>
                  </a:lnTo>
                  <a:lnTo>
                    <a:pt x="102158" y="29070"/>
                  </a:lnTo>
                  <a:lnTo>
                    <a:pt x="99428" y="32613"/>
                  </a:lnTo>
                  <a:lnTo>
                    <a:pt x="94723" y="33821"/>
                  </a:lnTo>
                  <a:lnTo>
                    <a:pt x="84042" y="34486"/>
                  </a:lnTo>
                  <a:lnTo>
                    <a:pt x="69045" y="34713"/>
                  </a:lnTo>
                  <a:lnTo>
                    <a:pt x="51396" y="34607"/>
                  </a:lnTo>
                  <a:lnTo>
                    <a:pt x="50774" y="34607"/>
                  </a:lnTo>
                  <a:lnTo>
                    <a:pt x="7429" y="33821"/>
                  </a:lnTo>
                  <a:lnTo>
                    <a:pt x="0" y="29070"/>
                  </a:lnTo>
                  <a:lnTo>
                    <a:pt x="292" y="25946"/>
                  </a:lnTo>
                  <a:lnTo>
                    <a:pt x="10540" y="24803"/>
                  </a:lnTo>
                  <a:lnTo>
                    <a:pt x="20789" y="23660"/>
                  </a:lnTo>
                  <a:lnTo>
                    <a:pt x="21018" y="23291"/>
                  </a:lnTo>
                  <a:lnTo>
                    <a:pt x="27622" y="22923"/>
                  </a:lnTo>
                  <a:lnTo>
                    <a:pt x="34226" y="22542"/>
                  </a:lnTo>
                  <a:lnTo>
                    <a:pt x="41681" y="21602"/>
                  </a:lnTo>
                  <a:lnTo>
                    <a:pt x="41681" y="266"/>
                  </a:lnTo>
                </a:path>
              </a:pathLst>
            </a:custGeom>
            <a:ln w="3225">
              <a:solidFill>
                <a:srgbClr val="000000"/>
              </a:solidFill>
            </a:ln>
          </p:spPr>
          <p:txBody>
            <a:bodyPr wrap="square" lIns="0" tIns="0" rIns="0" bIns="0" rtlCol="0"/>
            <a:lstStyle/>
            <a:p>
              <a:endParaRPr sz="1088" kern="0" dirty="0">
                <a:solidFill>
                  <a:sysClr val="windowText" lastClr="000000"/>
                </a:solidFill>
              </a:endParaRPr>
            </a:p>
          </p:txBody>
        </p:sp>
        <p:sp>
          <p:nvSpPr>
            <p:cNvPr id="16" name="object 16"/>
            <p:cNvSpPr/>
            <p:nvPr/>
          </p:nvSpPr>
          <p:spPr>
            <a:xfrm>
              <a:off x="13669310" y="9989288"/>
              <a:ext cx="71120" cy="67945"/>
            </a:xfrm>
            <a:custGeom>
              <a:avLst/>
              <a:gdLst/>
              <a:ahLst/>
              <a:cxnLst/>
              <a:rect l="l" t="t" r="r" b="b"/>
              <a:pathLst>
                <a:path w="71119" h="67945">
                  <a:moveTo>
                    <a:pt x="35839" y="0"/>
                  </a:moveTo>
                  <a:lnTo>
                    <a:pt x="35090" y="0"/>
                  </a:lnTo>
                  <a:lnTo>
                    <a:pt x="26946" y="288"/>
                  </a:lnTo>
                  <a:lnTo>
                    <a:pt x="19049" y="1155"/>
                  </a:lnTo>
                  <a:lnTo>
                    <a:pt x="11458" y="2603"/>
                  </a:lnTo>
                  <a:lnTo>
                    <a:pt x="4229" y="4635"/>
                  </a:lnTo>
                  <a:lnTo>
                    <a:pt x="2870" y="5080"/>
                  </a:lnTo>
                  <a:lnTo>
                    <a:pt x="3149" y="5181"/>
                  </a:lnTo>
                  <a:lnTo>
                    <a:pt x="0" y="6426"/>
                  </a:lnTo>
                  <a:lnTo>
                    <a:pt x="380" y="9893"/>
                  </a:lnTo>
                  <a:lnTo>
                    <a:pt x="380" y="37426"/>
                  </a:lnTo>
                  <a:lnTo>
                    <a:pt x="26060" y="58712"/>
                  </a:lnTo>
                  <a:lnTo>
                    <a:pt x="26060" y="67068"/>
                  </a:lnTo>
                  <a:lnTo>
                    <a:pt x="44856" y="67437"/>
                  </a:lnTo>
                  <a:lnTo>
                    <a:pt x="44856" y="58712"/>
                  </a:lnTo>
                  <a:lnTo>
                    <a:pt x="70535" y="37426"/>
                  </a:lnTo>
                  <a:lnTo>
                    <a:pt x="70535" y="9893"/>
                  </a:lnTo>
                  <a:lnTo>
                    <a:pt x="70916" y="6426"/>
                  </a:lnTo>
                  <a:lnTo>
                    <a:pt x="67767" y="5181"/>
                  </a:lnTo>
                  <a:lnTo>
                    <a:pt x="43975" y="288"/>
                  </a:lnTo>
                  <a:lnTo>
                    <a:pt x="35839" y="0"/>
                  </a:lnTo>
                  <a:close/>
                </a:path>
              </a:pathLst>
            </a:custGeom>
            <a:solidFill>
              <a:srgbClr val="FFFFFF"/>
            </a:solidFill>
          </p:spPr>
          <p:txBody>
            <a:bodyPr wrap="square" lIns="0" tIns="0" rIns="0" bIns="0" rtlCol="0"/>
            <a:lstStyle/>
            <a:p>
              <a:endParaRPr sz="1088" kern="0" dirty="0">
                <a:solidFill>
                  <a:sysClr val="windowText" lastClr="000000"/>
                </a:solidFill>
              </a:endParaRPr>
            </a:p>
          </p:txBody>
        </p:sp>
        <p:sp>
          <p:nvSpPr>
            <p:cNvPr id="17" name="object 17"/>
            <p:cNvSpPr/>
            <p:nvPr/>
          </p:nvSpPr>
          <p:spPr>
            <a:xfrm>
              <a:off x="13669310" y="9989288"/>
              <a:ext cx="71120" cy="67945"/>
            </a:xfrm>
            <a:custGeom>
              <a:avLst/>
              <a:gdLst/>
              <a:ahLst/>
              <a:cxnLst/>
              <a:rect l="l" t="t" r="r" b="b"/>
              <a:pathLst>
                <a:path w="71119" h="67945">
                  <a:moveTo>
                    <a:pt x="26060" y="67068"/>
                  </a:moveTo>
                  <a:lnTo>
                    <a:pt x="26060" y="58712"/>
                  </a:lnTo>
                  <a:lnTo>
                    <a:pt x="380" y="37426"/>
                  </a:lnTo>
                  <a:lnTo>
                    <a:pt x="380" y="9893"/>
                  </a:lnTo>
                  <a:lnTo>
                    <a:pt x="0" y="6426"/>
                  </a:lnTo>
                  <a:lnTo>
                    <a:pt x="1841" y="5702"/>
                  </a:lnTo>
                  <a:lnTo>
                    <a:pt x="3149" y="5181"/>
                  </a:lnTo>
                  <a:lnTo>
                    <a:pt x="35090" y="0"/>
                  </a:lnTo>
                  <a:lnTo>
                    <a:pt x="35839" y="0"/>
                  </a:lnTo>
                  <a:lnTo>
                    <a:pt x="68046" y="5080"/>
                  </a:lnTo>
                  <a:lnTo>
                    <a:pt x="67767" y="5181"/>
                  </a:lnTo>
                  <a:lnTo>
                    <a:pt x="69075" y="5702"/>
                  </a:lnTo>
                  <a:lnTo>
                    <a:pt x="70916" y="6426"/>
                  </a:lnTo>
                  <a:lnTo>
                    <a:pt x="70535" y="9893"/>
                  </a:lnTo>
                  <a:lnTo>
                    <a:pt x="70535" y="37426"/>
                  </a:lnTo>
                  <a:lnTo>
                    <a:pt x="44856" y="58712"/>
                  </a:lnTo>
                  <a:lnTo>
                    <a:pt x="44856" y="67437"/>
                  </a:lnTo>
                </a:path>
              </a:pathLst>
            </a:custGeom>
            <a:ln w="3225">
              <a:solidFill>
                <a:srgbClr val="000000"/>
              </a:solidFill>
            </a:ln>
          </p:spPr>
          <p:txBody>
            <a:bodyPr wrap="square" lIns="0" tIns="0" rIns="0" bIns="0" rtlCol="0"/>
            <a:lstStyle/>
            <a:p>
              <a:endParaRPr sz="1088" kern="0" dirty="0">
                <a:solidFill>
                  <a:sysClr val="windowText" lastClr="000000"/>
                </a:solidFill>
              </a:endParaRPr>
            </a:p>
          </p:txBody>
        </p:sp>
      </p:grpSp>
      <p:sp>
        <p:nvSpPr>
          <p:cNvPr id="18" name="object 18"/>
          <p:cNvSpPr txBox="1"/>
          <p:nvPr/>
        </p:nvSpPr>
        <p:spPr>
          <a:xfrm>
            <a:off x="351577" y="6267764"/>
            <a:ext cx="46833" cy="25855"/>
          </a:xfrm>
          <a:prstGeom prst="rect">
            <a:avLst/>
          </a:prstGeom>
        </p:spPr>
        <p:txBody>
          <a:bodyPr vert="horz" wrap="square" lIns="0" tIns="10365" rIns="0" bIns="0" rtlCol="0">
            <a:spAutoFit/>
          </a:bodyPr>
          <a:lstStyle/>
          <a:p>
            <a:pPr marL="7677">
              <a:spcBef>
                <a:spcPts val="82"/>
              </a:spcBef>
            </a:pPr>
            <a:r>
              <a:rPr sz="100" kern="0" spc="-6" dirty="0">
                <a:solidFill>
                  <a:sysClr val="windowText" lastClr="000000"/>
                </a:solidFill>
                <a:latin typeface="Gill Sans MT"/>
                <a:cs typeface="Gill Sans MT"/>
              </a:rPr>
              <a:t>ARG</a:t>
            </a:r>
            <a:r>
              <a:rPr sz="100" kern="0" spc="6" dirty="0">
                <a:solidFill>
                  <a:sysClr val="windowText" lastClr="000000"/>
                </a:solidFill>
                <a:latin typeface="Gill Sans MT"/>
                <a:cs typeface="Gill Sans MT"/>
              </a:rPr>
              <a:t> </a:t>
            </a:r>
            <a:r>
              <a:rPr sz="100" kern="0" spc="-36" dirty="0">
                <a:solidFill>
                  <a:sysClr val="windowText" lastClr="000000"/>
                </a:solidFill>
                <a:latin typeface="Gill Sans MT"/>
                <a:cs typeface="Gill Sans MT"/>
              </a:rPr>
              <a:t>E</a:t>
            </a:r>
            <a:endParaRPr sz="100" kern="0" dirty="0">
              <a:solidFill>
                <a:sysClr val="windowText" lastClr="000000"/>
              </a:solidFill>
              <a:latin typeface="Gill Sans MT"/>
              <a:cs typeface="Gill Sans MT"/>
            </a:endParaRPr>
          </a:p>
        </p:txBody>
      </p:sp>
      <p:sp>
        <p:nvSpPr>
          <p:cNvPr id="19" name="object 19"/>
          <p:cNvSpPr txBox="1"/>
          <p:nvPr/>
        </p:nvSpPr>
        <p:spPr>
          <a:xfrm>
            <a:off x="8262428" y="6267764"/>
            <a:ext cx="46833" cy="25855"/>
          </a:xfrm>
          <a:prstGeom prst="rect">
            <a:avLst/>
          </a:prstGeom>
        </p:spPr>
        <p:txBody>
          <a:bodyPr vert="horz" wrap="square" lIns="0" tIns="10365" rIns="0" bIns="0" rtlCol="0">
            <a:spAutoFit/>
          </a:bodyPr>
          <a:lstStyle/>
          <a:p>
            <a:pPr marL="7677">
              <a:spcBef>
                <a:spcPts val="82"/>
              </a:spcBef>
            </a:pPr>
            <a:r>
              <a:rPr sz="100" kern="0" spc="-6" dirty="0">
                <a:solidFill>
                  <a:sysClr val="windowText" lastClr="000000"/>
                </a:solidFill>
                <a:latin typeface="Gill Sans MT"/>
                <a:cs typeface="Gill Sans MT"/>
              </a:rPr>
              <a:t>ARG</a:t>
            </a:r>
            <a:r>
              <a:rPr sz="100" kern="0" spc="6" dirty="0">
                <a:solidFill>
                  <a:sysClr val="windowText" lastClr="000000"/>
                </a:solidFill>
                <a:latin typeface="Gill Sans MT"/>
                <a:cs typeface="Gill Sans MT"/>
              </a:rPr>
              <a:t> </a:t>
            </a:r>
            <a:r>
              <a:rPr sz="100" kern="0" spc="-36" dirty="0">
                <a:solidFill>
                  <a:sysClr val="windowText" lastClr="000000"/>
                </a:solidFill>
                <a:latin typeface="Gill Sans MT"/>
                <a:cs typeface="Gill Sans MT"/>
              </a:rPr>
              <a:t>E</a:t>
            </a:r>
            <a:endParaRPr sz="100" kern="0" dirty="0">
              <a:solidFill>
                <a:sysClr val="windowText" lastClr="000000"/>
              </a:solidFill>
              <a:latin typeface="Gill Sans MT"/>
              <a:cs typeface="Gill Sans MT"/>
            </a:endParaRPr>
          </a:p>
        </p:txBody>
      </p:sp>
      <p:sp>
        <p:nvSpPr>
          <p:cNvPr id="20" name="object 20"/>
          <p:cNvSpPr/>
          <p:nvPr/>
        </p:nvSpPr>
        <p:spPr>
          <a:xfrm>
            <a:off x="0" y="6360466"/>
            <a:ext cx="908258" cy="3839"/>
          </a:xfrm>
          <a:custGeom>
            <a:avLst/>
            <a:gdLst/>
            <a:ahLst/>
            <a:cxnLst/>
            <a:rect l="l" t="t" r="r" b="b"/>
            <a:pathLst>
              <a:path w="1502410" h="6350">
                <a:moveTo>
                  <a:pt x="1502025" y="0"/>
                </a:moveTo>
                <a:lnTo>
                  <a:pt x="0" y="0"/>
                </a:lnTo>
                <a:lnTo>
                  <a:pt x="0" y="6349"/>
                </a:lnTo>
                <a:lnTo>
                  <a:pt x="1502025" y="6349"/>
                </a:lnTo>
                <a:lnTo>
                  <a:pt x="1502025" y="0"/>
                </a:lnTo>
                <a:close/>
              </a:path>
            </a:pathLst>
          </a:custGeom>
          <a:solidFill>
            <a:srgbClr val="000000"/>
          </a:solidFill>
        </p:spPr>
        <p:txBody>
          <a:bodyPr wrap="square" lIns="0" tIns="0" rIns="0" bIns="0" rtlCol="0"/>
          <a:lstStyle/>
          <a:p>
            <a:endParaRPr sz="1088" kern="0" dirty="0">
              <a:solidFill>
                <a:sysClr val="windowText" lastClr="000000"/>
              </a:solidFill>
            </a:endParaRPr>
          </a:p>
        </p:txBody>
      </p:sp>
      <p:sp>
        <p:nvSpPr>
          <p:cNvPr id="21" name="object 21"/>
          <p:cNvSpPr/>
          <p:nvPr/>
        </p:nvSpPr>
        <p:spPr>
          <a:xfrm>
            <a:off x="8224911" y="6360466"/>
            <a:ext cx="915936" cy="3839"/>
          </a:xfrm>
          <a:custGeom>
            <a:avLst/>
            <a:gdLst/>
            <a:ahLst/>
            <a:cxnLst/>
            <a:rect l="l" t="t" r="r" b="b"/>
            <a:pathLst>
              <a:path w="1515109" h="6350">
                <a:moveTo>
                  <a:pt x="0" y="6349"/>
                </a:moveTo>
                <a:lnTo>
                  <a:pt x="1514610" y="6349"/>
                </a:lnTo>
                <a:lnTo>
                  <a:pt x="1514610" y="0"/>
                </a:lnTo>
                <a:lnTo>
                  <a:pt x="0" y="0"/>
                </a:lnTo>
                <a:lnTo>
                  <a:pt x="0" y="6349"/>
                </a:lnTo>
                <a:close/>
              </a:path>
            </a:pathLst>
          </a:custGeom>
          <a:solidFill>
            <a:srgbClr val="000000"/>
          </a:solidFill>
        </p:spPr>
        <p:txBody>
          <a:bodyPr wrap="square" lIns="0" tIns="0" rIns="0" bIns="0" rtlCol="0"/>
          <a:lstStyle/>
          <a:p>
            <a:endParaRPr sz="1088" kern="0" dirty="0">
              <a:solidFill>
                <a:sysClr val="windowText" lastClr="000000"/>
              </a:solidFill>
            </a:endParaRPr>
          </a:p>
        </p:txBody>
      </p:sp>
      <p:sp>
        <p:nvSpPr>
          <p:cNvPr id="22" name="object 22"/>
          <p:cNvSpPr txBox="1"/>
          <p:nvPr/>
        </p:nvSpPr>
        <p:spPr>
          <a:xfrm>
            <a:off x="314816" y="4496726"/>
            <a:ext cx="1911334" cy="1555356"/>
          </a:xfrm>
          <a:prstGeom prst="rect">
            <a:avLst/>
          </a:prstGeom>
        </p:spPr>
        <p:txBody>
          <a:bodyPr vert="horz" wrap="square" lIns="0" tIns="7678" rIns="0" bIns="0" rtlCol="0">
            <a:spAutoFit/>
          </a:bodyPr>
          <a:lstStyle/>
          <a:p>
            <a:pPr marL="7677" marR="3455" algn="just">
              <a:lnSpc>
                <a:spcPct val="108300"/>
              </a:lnSpc>
              <a:spcBef>
                <a:spcPts val="60"/>
              </a:spcBef>
            </a:pPr>
            <a:r>
              <a:rPr sz="665" kern="0" dirty="0">
                <a:solidFill>
                  <a:sysClr val="windowText" lastClr="000000"/>
                </a:solidFill>
                <a:cs typeface="Calibri"/>
              </a:rPr>
              <a:t>Am</a:t>
            </a:r>
            <a:r>
              <a:rPr sz="665" kern="0" spc="209" dirty="0">
                <a:solidFill>
                  <a:sysClr val="windowText" lastClr="000000"/>
                </a:solidFill>
                <a:cs typeface="Calibri"/>
              </a:rPr>
              <a:t> </a:t>
            </a:r>
            <a:r>
              <a:rPr sz="665" kern="0" dirty="0">
                <a:solidFill>
                  <a:sysClr val="windowText" lastClr="000000"/>
                </a:solidFill>
                <a:cs typeface="Calibri"/>
              </a:rPr>
              <a:t>14.</a:t>
            </a:r>
            <a:r>
              <a:rPr sz="665" kern="0" spc="212" dirty="0">
                <a:solidFill>
                  <a:sysClr val="windowText" lastClr="000000"/>
                </a:solidFill>
                <a:cs typeface="Calibri"/>
              </a:rPr>
              <a:t> </a:t>
            </a:r>
            <a:r>
              <a:rPr sz="665" kern="0" dirty="0">
                <a:solidFill>
                  <a:sysClr val="windowText" lastClr="000000"/>
                </a:solidFill>
                <a:cs typeface="Calibri"/>
              </a:rPr>
              <a:t>Februar</a:t>
            </a:r>
            <a:r>
              <a:rPr sz="665" kern="0" spc="209" dirty="0">
                <a:solidFill>
                  <a:sysClr val="windowText" lastClr="000000"/>
                </a:solidFill>
                <a:cs typeface="Calibri"/>
              </a:rPr>
              <a:t> </a:t>
            </a:r>
            <a:r>
              <a:rPr sz="665" kern="0" dirty="0">
                <a:solidFill>
                  <a:sysClr val="windowText" lastClr="000000"/>
                </a:solidFill>
                <a:cs typeface="Calibri"/>
              </a:rPr>
              <a:t>2022</a:t>
            </a:r>
            <a:r>
              <a:rPr sz="665" kern="0" spc="212" dirty="0">
                <a:solidFill>
                  <a:sysClr val="windowText" lastClr="000000"/>
                </a:solidFill>
                <a:cs typeface="Calibri"/>
              </a:rPr>
              <a:t> </a:t>
            </a:r>
            <a:r>
              <a:rPr sz="665" kern="0" dirty="0">
                <a:solidFill>
                  <a:sysClr val="windowText" lastClr="000000"/>
                </a:solidFill>
                <a:cs typeface="Calibri"/>
              </a:rPr>
              <a:t>erhielt</a:t>
            </a:r>
            <a:r>
              <a:rPr sz="665" kern="0" spc="206" dirty="0">
                <a:solidFill>
                  <a:sysClr val="windowText" lastClr="000000"/>
                </a:solidFill>
                <a:cs typeface="Calibri"/>
              </a:rPr>
              <a:t> </a:t>
            </a:r>
            <a:r>
              <a:rPr sz="665" kern="0" dirty="0">
                <a:solidFill>
                  <a:sysClr val="windowText" lastClr="000000"/>
                </a:solidFill>
                <a:cs typeface="Calibri"/>
              </a:rPr>
              <a:t>ich</a:t>
            </a:r>
            <a:r>
              <a:rPr sz="665" kern="0" spc="209" dirty="0">
                <a:solidFill>
                  <a:sysClr val="windowText" lastClr="000000"/>
                </a:solidFill>
                <a:cs typeface="Calibri"/>
              </a:rPr>
              <a:t> </a:t>
            </a:r>
            <a:r>
              <a:rPr sz="665" kern="0" dirty="0">
                <a:solidFill>
                  <a:sysClr val="windowText" lastClr="000000"/>
                </a:solidFill>
                <a:cs typeface="Calibri"/>
              </a:rPr>
              <a:t>von</a:t>
            </a:r>
            <a:r>
              <a:rPr sz="665" kern="0" spc="209" dirty="0">
                <a:solidFill>
                  <a:sysClr val="windowText" lastClr="000000"/>
                </a:solidFill>
                <a:cs typeface="Calibri"/>
              </a:rPr>
              <a:t> </a:t>
            </a:r>
            <a:r>
              <a:rPr sz="665" kern="0" dirty="0">
                <a:solidFill>
                  <a:sysClr val="windowText" lastClr="000000"/>
                </a:solidFill>
                <a:cs typeface="Calibri"/>
              </a:rPr>
              <a:t>Michel</a:t>
            </a:r>
            <a:r>
              <a:rPr sz="665" kern="0" spc="209" dirty="0">
                <a:solidFill>
                  <a:sysClr val="windowText" lastClr="000000"/>
                </a:solidFill>
                <a:cs typeface="Calibri"/>
              </a:rPr>
              <a:t> </a:t>
            </a:r>
            <a:r>
              <a:rPr sz="665" kern="0" spc="-12" dirty="0">
                <a:solidFill>
                  <a:sysClr val="windowText" lastClr="000000"/>
                </a:solidFill>
                <a:cs typeface="Calibri"/>
              </a:rPr>
              <a:t>Cary, </a:t>
            </a:r>
            <a:r>
              <a:rPr sz="665" kern="0" dirty="0">
                <a:solidFill>
                  <a:sysClr val="windowText" lastClr="000000"/>
                </a:solidFill>
                <a:cs typeface="Calibri"/>
              </a:rPr>
              <a:t>Delegierter</a:t>
            </a:r>
            <a:r>
              <a:rPr sz="665" kern="0" spc="85" dirty="0">
                <a:solidFill>
                  <a:sysClr val="windowText" lastClr="000000"/>
                </a:solidFill>
                <a:cs typeface="Calibri"/>
              </a:rPr>
              <a:t> </a:t>
            </a:r>
            <a:r>
              <a:rPr sz="665" kern="0" dirty="0">
                <a:solidFill>
                  <a:sysClr val="windowText" lastClr="000000"/>
                </a:solidFill>
                <a:cs typeface="Calibri"/>
              </a:rPr>
              <a:t>des</a:t>
            </a:r>
            <a:r>
              <a:rPr sz="665" kern="0" spc="85" dirty="0">
                <a:solidFill>
                  <a:sysClr val="windowText" lastClr="000000"/>
                </a:solidFill>
                <a:cs typeface="Calibri"/>
              </a:rPr>
              <a:t> </a:t>
            </a:r>
            <a:r>
              <a:rPr sz="665" kern="0" dirty="0">
                <a:solidFill>
                  <a:sysClr val="windowText" lastClr="000000"/>
                </a:solidFill>
                <a:cs typeface="Calibri"/>
              </a:rPr>
              <a:t>MORRP</a:t>
            </a:r>
            <a:r>
              <a:rPr sz="665" kern="0" spc="85" dirty="0">
                <a:solidFill>
                  <a:sysClr val="windowText" lastClr="000000"/>
                </a:solidFill>
                <a:cs typeface="Calibri"/>
              </a:rPr>
              <a:t> </a:t>
            </a:r>
            <a:r>
              <a:rPr sz="665" kern="0" dirty="0">
                <a:solidFill>
                  <a:sysClr val="windowText" lastClr="000000"/>
                </a:solidFill>
                <a:cs typeface="Calibri"/>
              </a:rPr>
              <a:t>sowie</a:t>
            </a:r>
            <a:r>
              <a:rPr sz="665" kern="0" spc="85" dirty="0">
                <a:solidFill>
                  <a:sysClr val="windowText" lastClr="000000"/>
                </a:solidFill>
                <a:cs typeface="Calibri"/>
              </a:rPr>
              <a:t> </a:t>
            </a:r>
            <a:r>
              <a:rPr sz="665" kern="0" dirty="0">
                <a:solidFill>
                  <a:sysClr val="windowText" lastClr="000000"/>
                </a:solidFill>
                <a:cs typeface="Calibri"/>
              </a:rPr>
              <a:t>Delegierter</a:t>
            </a:r>
            <a:r>
              <a:rPr sz="665" kern="0" spc="85" dirty="0">
                <a:solidFill>
                  <a:sysClr val="windowText" lastClr="000000"/>
                </a:solidFill>
                <a:cs typeface="Calibri"/>
              </a:rPr>
              <a:t> </a:t>
            </a:r>
            <a:r>
              <a:rPr sz="665" kern="0" dirty="0">
                <a:solidFill>
                  <a:sysClr val="windowText" lastClr="000000"/>
                </a:solidFill>
                <a:cs typeface="Calibri"/>
              </a:rPr>
              <a:t>der</a:t>
            </a:r>
            <a:r>
              <a:rPr sz="665" kern="0" spc="85" dirty="0">
                <a:solidFill>
                  <a:sysClr val="windowText" lastClr="000000"/>
                </a:solidFill>
                <a:cs typeface="Calibri"/>
              </a:rPr>
              <a:t> </a:t>
            </a:r>
            <a:r>
              <a:rPr sz="665" kern="0" spc="-6" dirty="0">
                <a:solidFill>
                  <a:sysClr val="windowText" lastClr="000000"/>
                </a:solidFill>
                <a:cs typeface="Calibri"/>
              </a:rPr>
              <a:t>Region Pay-</a:t>
            </a:r>
            <a:r>
              <a:rPr sz="665" kern="0" dirty="0">
                <a:solidFill>
                  <a:sysClr val="windowText" lastClr="000000"/>
                </a:solidFill>
                <a:cs typeface="Calibri"/>
              </a:rPr>
              <a:t>de-Loire</a:t>
            </a:r>
            <a:r>
              <a:rPr sz="665" kern="0" spc="199" dirty="0">
                <a:solidFill>
                  <a:sysClr val="windowText" lastClr="000000"/>
                </a:solidFill>
                <a:cs typeface="Calibri"/>
              </a:rPr>
              <a:t> </a:t>
            </a:r>
            <a:r>
              <a:rPr sz="665" kern="0" dirty="0">
                <a:solidFill>
                  <a:sysClr val="windowText" lastClr="000000"/>
                </a:solidFill>
                <a:cs typeface="Calibri"/>
              </a:rPr>
              <a:t>des</a:t>
            </a:r>
            <a:r>
              <a:rPr sz="665" kern="0" spc="199" dirty="0">
                <a:solidFill>
                  <a:sysClr val="windowText" lastClr="000000"/>
                </a:solidFill>
                <a:cs typeface="Calibri"/>
              </a:rPr>
              <a:t> </a:t>
            </a:r>
            <a:r>
              <a:rPr sz="665" kern="0" dirty="0">
                <a:solidFill>
                  <a:sysClr val="windowText" lastClr="000000"/>
                </a:solidFill>
                <a:cs typeface="Calibri"/>
              </a:rPr>
              <a:t>Cercle</a:t>
            </a:r>
            <a:r>
              <a:rPr sz="665" kern="0" spc="199" dirty="0">
                <a:solidFill>
                  <a:sysClr val="windowText" lastClr="000000"/>
                </a:solidFill>
                <a:cs typeface="Calibri"/>
              </a:rPr>
              <a:t> </a:t>
            </a:r>
            <a:r>
              <a:rPr sz="665" kern="0" dirty="0">
                <a:solidFill>
                  <a:sysClr val="windowText" lastClr="000000"/>
                </a:solidFill>
                <a:cs typeface="Calibri"/>
              </a:rPr>
              <a:t>du</a:t>
            </a:r>
            <a:r>
              <a:rPr sz="665" kern="0" spc="199" dirty="0">
                <a:solidFill>
                  <a:sysClr val="windowText" lastClr="000000"/>
                </a:solidFill>
                <a:cs typeface="Calibri"/>
              </a:rPr>
              <a:t> </a:t>
            </a:r>
            <a:r>
              <a:rPr sz="665" kern="0" dirty="0">
                <a:solidFill>
                  <a:sysClr val="windowText" lastClr="000000"/>
                </a:solidFill>
                <a:cs typeface="Calibri"/>
              </a:rPr>
              <a:t>Zéro,</a:t>
            </a:r>
            <a:r>
              <a:rPr sz="665" kern="0" spc="199" dirty="0">
                <a:solidFill>
                  <a:sysClr val="windowText" lastClr="000000"/>
                </a:solidFill>
                <a:cs typeface="Calibri"/>
              </a:rPr>
              <a:t> </a:t>
            </a:r>
            <a:r>
              <a:rPr sz="665" kern="0" dirty="0">
                <a:solidFill>
                  <a:sysClr val="windowText" lastClr="000000"/>
                </a:solidFill>
                <a:cs typeface="Calibri"/>
              </a:rPr>
              <a:t>einen</a:t>
            </a:r>
            <a:r>
              <a:rPr sz="665" kern="0" spc="199" dirty="0">
                <a:solidFill>
                  <a:sysClr val="windowText" lastClr="000000"/>
                </a:solidFill>
                <a:cs typeface="Calibri"/>
              </a:rPr>
              <a:t> </a:t>
            </a:r>
            <a:r>
              <a:rPr sz="665" kern="0" dirty="0">
                <a:solidFill>
                  <a:sysClr val="windowText" lastClr="000000"/>
                </a:solidFill>
                <a:cs typeface="Calibri"/>
              </a:rPr>
              <a:t>Anruf:</a:t>
            </a:r>
            <a:r>
              <a:rPr sz="665" kern="0" spc="203" dirty="0">
                <a:solidFill>
                  <a:sysClr val="windowText" lastClr="000000"/>
                </a:solidFill>
                <a:cs typeface="Calibri"/>
              </a:rPr>
              <a:t> </a:t>
            </a:r>
            <a:r>
              <a:rPr sz="665" kern="0" spc="-12" dirty="0">
                <a:solidFill>
                  <a:sysClr val="windowText" lastClr="000000"/>
                </a:solidFill>
                <a:cs typeface="Calibri"/>
              </a:rPr>
              <a:t>„Ich </a:t>
            </a:r>
            <a:r>
              <a:rPr sz="665" kern="0" dirty="0">
                <a:solidFill>
                  <a:sysClr val="windowText" lastClr="000000"/>
                </a:solidFill>
                <a:cs typeface="Calibri"/>
              </a:rPr>
              <a:t>lade</a:t>
            </a:r>
            <a:r>
              <a:rPr sz="665" kern="0" spc="184" dirty="0">
                <a:solidFill>
                  <a:sysClr val="windowText" lastClr="000000"/>
                </a:solidFill>
                <a:cs typeface="Calibri"/>
              </a:rPr>
              <a:t> </a:t>
            </a:r>
            <a:r>
              <a:rPr sz="665" kern="0" dirty="0">
                <a:solidFill>
                  <a:sysClr val="windowText" lastClr="000000"/>
                </a:solidFill>
                <a:cs typeface="Calibri"/>
              </a:rPr>
              <a:t>Dich</a:t>
            </a:r>
            <a:r>
              <a:rPr sz="665" kern="0" spc="187" dirty="0">
                <a:solidFill>
                  <a:sysClr val="windowText" lastClr="000000"/>
                </a:solidFill>
                <a:cs typeface="Calibri"/>
              </a:rPr>
              <a:t> </a:t>
            </a:r>
            <a:r>
              <a:rPr sz="665" kern="0" dirty="0">
                <a:solidFill>
                  <a:sysClr val="windowText" lastClr="000000"/>
                </a:solidFill>
                <a:cs typeface="Calibri"/>
              </a:rPr>
              <a:t>zum</a:t>
            </a:r>
            <a:r>
              <a:rPr sz="665" kern="0" spc="187" dirty="0">
                <a:solidFill>
                  <a:sysClr val="windowText" lastClr="000000"/>
                </a:solidFill>
                <a:cs typeface="Calibri"/>
              </a:rPr>
              <a:t> </a:t>
            </a:r>
            <a:r>
              <a:rPr sz="665" kern="0" dirty="0">
                <a:solidFill>
                  <a:sysClr val="windowText" lastClr="000000"/>
                </a:solidFill>
                <a:cs typeface="Calibri"/>
              </a:rPr>
              <a:t>diesjährigen</a:t>
            </a:r>
            <a:r>
              <a:rPr sz="665" kern="0" spc="187" dirty="0">
                <a:solidFill>
                  <a:sysClr val="windowText" lastClr="000000"/>
                </a:solidFill>
                <a:cs typeface="Calibri"/>
              </a:rPr>
              <a:t> </a:t>
            </a:r>
            <a:r>
              <a:rPr sz="665" kern="0" dirty="0">
                <a:solidFill>
                  <a:sysClr val="windowText" lastClr="000000"/>
                </a:solidFill>
                <a:cs typeface="Calibri"/>
              </a:rPr>
              <a:t>Treffen</a:t>
            </a:r>
            <a:r>
              <a:rPr sz="665" kern="0" spc="187" dirty="0">
                <a:solidFill>
                  <a:sysClr val="windowText" lastClr="000000"/>
                </a:solidFill>
                <a:cs typeface="Calibri"/>
              </a:rPr>
              <a:t> </a:t>
            </a:r>
            <a:r>
              <a:rPr sz="665" kern="0" dirty="0">
                <a:solidFill>
                  <a:sysClr val="windowText" lastClr="000000"/>
                </a:solidFill>
                <a:cs typeface="Calibri"/>
              </a:rPr>
              <a:t>ein,</a:t>
            </a:r>
            <a:r>
              <a:rPr sz="665" kern="0" spc="187" dirty="0">
                <a:solidFill>
                  <a:sysClr val="windowText" lastClr="000000"/>
                </a:solidFill>
                <a:cs typeface="Calibri"/>
              </a:rPr>
              <a:t> </a:t>
            </a:r>
            <a:r>
              <a:rPr sz="665" kern="0" spc="-6" dirty="0">
                <a:solidFill>
                  <a:sysClr val="windowText" lastClr="000000"/>
                </a:solidFill>
                <a:cs typeface="Calibri"/>
              </a:rPr>
              <a:t>Bedenkzeit </a:t>
            </a:r>
            <a:r>
              <a:rPr sz="665" kern="0" dirty="0">
                <a:solidFill>
                  <a:sysClr val="windowText" lastClr="000000"/>
                </a:solidFill>
                <a:cs typeface="Calibri"/>
              </a:rPr>
              <a:t>24</a:t>
            </a:r>
            <a:r>
              <a:rPr sz="665" kern="0" spc="145" dirty="0">
                <a:solidFill>
                  <a:sysClr val="windowText" lastClr="000000"/>
                </a:solidFill>
                <a:cs typeface="Calibri"/>
              </a:rPr>
              <a:t> </a:t>
            </a:r>
            <a:r>
              <a:rPr sz="665" kern="0" dirty="0">
                <a:solidFill>
                  <a:sysClr val="windowText" lastClr="000000"/>
                </a:solidFill>
                <a:cs typeface="Calibri"/>
              </a:rPr>
              <a:t>Stunden,</a:t>
            </a:r>
            <a:r>
              <a:rPr sz="665" kern="0" spc="154" dirty="0">
                <a:solidFill>
                  <a:sysClr val="windowText" lastClr="000000"/>
                </a:solidFill>
                <a:cs typeface="Calibri"/>
              </a:rPr>
              <a:t> </a:t>
            </a:r>
            <a:r>
              <a:rPr sz="665" kern="0" dirty="0">
                <a:solidFill>
                  <a:sysClr val="windowText" lastClr="000000"/>
                </a:solidFill>
                <a:cs typeface="Calibri"/>
              </a:rPr>
              <a:t>Dein</a:t>
            </a:r>
            <a:r>
              <a:rPr sz="665" kern="0" spc="154" dirty="0">
                <a:solidFill>
                  <a:sysClr val="windowText" lastClr="000000"/>
                </a:solidFill>
                <a:cs typeface="Calibri"/>
              </a:rPr>
              <a:t> </a:t>
            </a:r>
            <a:r>
              <a:rPr sz="665" kern="0" dirty="0">
                <a:solidFill>
                  <a:sysClr val="windowText" lastClr="000000"/>
                </a:solidFill>
                <a:cs typeface="Calibri"/>
              </a:rPr>
              <a:t>Platz</a:t>
            </a:r>
            <a:r>
              <a:rPr sz="665" kern="0" spc="154" dirty="0">
                <a:solidFill>
                  <a:sysClr val="windowText" lastClr="000000"/>
                </a:solidFill>
                <a:cs typeface="Calibri"/>
              </a:rPr>
              <a:t> </a:t>
            </a:r>
            <a:r>
              <a:rPr sz="665" kern="0" dirty="0">
                <a:solidFill>
                  <a:sysClr val="windowText" lastClr="000000"/>
                </a:solidFill>
                <a:cs typeface="Calibri"/>
              </a:rPr>
              <a:t>ist</a:t>
            </a:r>
            <a:r>
              <a:rPr sz="665" kern="0" spc="151" dirty="0">
                <a:solidFill>
                  <a:sysClr val="windowText" lastClr="000000"/>
                </a:solidFill>
                <a:cs typeface="Calibri"/>
              </a:rPr>
              <a:t> </a:t>
            </a:r>
            <a:r>
              <a:rPr sz="665" kern="0" dirty="0">
                <a:solidFill>
                  <a:sysClr val="windowText" lastClr="000000"/>
                </a:solidFill>
                <a:cs typeface="Calibri"/>
              </a:rPr>
              <a:t>so</a:t>
            </a:r>
            <a:r>
              <a:rPr sz="665" kern="0" spc="154" dirty="0">
                <a:solidFill>
                  <a:sysClr val="windowText" lastClr="000000"/>
                </a:solidFill>
                <a:cs typeface="Calibri"/>
              </a:rPr>
              <a:t> </a:t>
            </a:r>
            <a:r>
              <a:rPr sz="665" kern="0" dirty="0">
                <a:solidFill>
                  <a:sysClr val="windowText" lastClr="000000"/>
                </a:solidFill>
                <a:cs typeface="Calibri"/>
              </a:rPr>
              <a:t>lange</a:t>
            </a:r>
            <a:r>
              <a:rPr sz="665" kern="0" spc="154" dirty="0">
                <a:solidFill>
                  <a:sysClr val="windowText" lastClr="000000"/>
                </a:solidFill>
                <a:cs typeface="Calibri"/>
              </a:rPr>
              <a:t> </a:t>
            </a:r>
            <a:r>
              <a:rPr sz="665" kern="0" dirty="0">
                <a:solidFill>
                  <a:sysClr val="windowText" lastClr="000000"/>
                </a:solidFill>
                <a:cs typeface="Calibri"/>
              </a:rPr>
              <a:t>reserviert.“</a:t>
            </a:r>
            <a:r>
              <a:rPr sz="665" kern="0" spc="154" dirty="0">
                <a:solidFill>
                  <a:sysClr val="windowText" lastClr="000000"/>
                </a:solidFill>
                <a:cs typeface="Calibri"/>
              </a:rPr>
              <a:t> </a:t>
            </a:r>
            <a:r>
              <a:rPr sz="665" kern="0" spc="-15" dirty="0">
                <a:solidFill>
                  <a:sysClr val="windowText" lastClr="000000"/>
                </a:solidFill>
                <a:cs typeface="Calibri"/>
              </a:rPr>
              <a:t>Der </a:t>
            </a:r>
            <a:r>
              <a:rPr sz="665" kern="0" dirty="0">
                <a:solidFill>
                  <a:sysClr val="windowText" lastClr="000000"/>
                </a:solidFill>
                <a:cs typeface="Calibri"/>
              </a:rPr>
              <a:t>Anruf</a:t>
            </a:r>
            <a:r>
              <a:rPr sz="665" kern="0" spc="91" dirty="0">
                <a:solidFill>
                  <a:sysClr val="windowText" lastClr="000000"/>
                </a:solidFill>
                <a:cs typeface="Calibri"/>
              </a:rPr>
              <a:t> </a:t>
            </a:r>
            <a:r>
              <a:rPr sz="665" kern="0" dirty="0">
                <a:solidFill>
                  <a:sysClr val="windowText" lastClr="000000"/>
                </a:solidFill>
                <a:cs typeface="Calibri"/>
              </a:rPr>
              <a:t>kam</a:t>
            </a:r>
            <a:r>
              <a:rPr sz="665" kern="0" spc="88" dirty="0">
                <a:solidFill>
                  <a:sysClr val="windowText" lastClr="000000"/>
                </a:solidFill>
                <a:cs typeface="Calibri"/>
              </a:rPr>
              <a:t> </a:t>
            </a:r>
            <a:r>
              <a:rPr sz="665" kern="0" dirty="0">
                <a:solidFill>
                  <a:sysClr val="windowText" lastClr="000000"/>
                </a:solidFill>
                <a:cs typeface="Calibri"/>
              </a:rPr>
              <a:t>für</a:t>
            </a:r>
            <a:r>
              <a:rPr sz="665" kern="0" spc="88" dirty="0">
                <a:solidFill>
                  <a:sysClr val="windowText" lastClr="000000"/>
                </a:solidFill>
                <a:cs typeface="Calibri"/>
              </a:rPr>
              <a:t> </a:t>
            </a:r>
            <a:r>
              <a:rPr sz="665" kern="0" dirty="0">
                <a:solidFill>
                  <a:sysClr val="windowText" lastClr="000000"/>
                </a:solidFill>
                <a:cs typeface="Calibri"/>
              </a:rPr>
              <a:t>mich</a:t>
            </a:r>
            <a:r>
              <a:rPr sz="665" kern="0" spc="94" dirty="0">
                <a:solidFill>
                  <a:sysClr val="windowText" lastClr="000000"/>
                </a:solidFill>
                <a:cs typeface="Calibri"/>
              </a:rPr>
              <a:t> </a:t>
            </a:r>
            <a:r>
              <a:rPr sz="665" kern="0" dirty="0">
                <a:solidFill>
                  <a:sysClr val="windowText" lastClr="000000"/>
                </a:solidFill>
                <a:cs typeface="Calibri"/>
              </a:rPr>
              <a:t>völlig</a:t>
            </a:r>
            <a:r>
              <a:rPr sz="665" kern="0" spc="88" dirty="0">
                <a:solidFill>
                  <a:sysClr val="windowText" lastClr="000000"/>
                </a:solidFill>
                <a:cs typeface="Calibri"/>
              </a:rPr>
              <a:t> </a:t>
            </a:r>
            <a:r>
              <a:rPr sz="665" kern="0" dirty="0">
                <a:solidFill>
                  <a:sysClr val="windowText" lastClr="000000"/>
                </a:solidFill>
                <a:cs typeface="Calibri"/>
              </a:rPr>
              <a:t>unerwartet.</a:t>
            </a:r>
            <a:r>
              <a:rPr sz="665" kern="0" spc="88" dirty="0">
                <a:solidFill>
                  <a:sysClr val="windowText" lastClr="000000"/>
                </a:solidFill>
                <a:cs typeface="Calibri"/>
              </a:rPr>
              <a:t> </a:t>
            </a:r>
            <a:r>
              <a:rPr sz="665" kern="0" dirty="0">
                <a:solidFill>
                  <a:sysClr val="windowText" lastClr="000000"/>
                </a:solidFill>
                <a:cs typeface="Calibri"/>
              </a:rPr>
              <a:t>Kaum</a:t>
            </a:r>
            <a:r>
              <a:rPr sz="665" kern="0" spc="88" dirty="0">
                <a:solidFill>
                  <a:sysClr val="windowText" lastClr="000000"/>
                </a:solidFill>
                <a:cs typeface="Calibri"/>
              </a:rPr>
              <a:t> </a:t>
            </a:r>
            <a:r>
              <a:rPr sz="665" kern="0" dirty="0">
                <a:solidFill>
                  <a:sysClr val="windowText" lastClr="000000"/>
                </a:solidFill>
                <a:cs typeface="Calibri"/>
              </a:rPr>
              <a:t>war</a:t>
            </a:r>
            <a:r>
              <a:rPr sz="665" kern="0" spc="91" dirty="0">
                <a:solidFill>
                  <a:sysClr val="windowText" lastClr="000000"/>
                </a:solidFill>
                <a:cs typeface="Calibri"/>
              </a:rPr>
              <a:t> </a:t>
            </a:r>
            <a:r>
              <a:rPr sz="665" kern="0" spc="-15" dirty="0">
                <a:solidFill>
                  <a:sysClr val="windowText" lastClr="000000"/>
                </a:solidFill>
                <a:cs typeface="Calibri"/>
              </a:rPr>
              <a:t>das </a:t>
            </a:r>
            <a:r>
              <a:rPr sz="665" kern="0" dirty="0">
                <a:solidFill>
                  <a:sysClr val="windowText" lastClr="000000"/>
                </a:solidFill>
                <a:cs typeface="Calibri"/>
              </a:rPr>
              <a:t>Gespräch</a:t>
            </a:r>
            <a:r>
              <a:rPr sz="665" kern="0" spc="299" dirty="0">
                <a:solidFill>
                  <a:sysClr val="windowText" lastClr="000000"/>
                </a:solidFill>
                <a:cs typeface="Calibri"/>
              </a:rPr>
              <a:t> </a:t>
            </a:r>
            <a:r>
              <a:rPr sz="665" kern="0" dirty="0">
                <a:solidFill>
                  <a:sysClr val="windowText" lastClr="000000"/>
                </a:solidFill>
                <a:cs typeface="Calibri"/>
              </a:rPr>
              <a:t>beendet</a:t>
            </a:r>
            <a:r>
              <a:rPr sz="665" kern="0" spc="76" dirty="0">
                <a:solidFill>
                  <a:sysClr val="windowText" lastClr="000000"/>
                </a:solidFill>
                <a:cs typeface="Calibri"/>
              </a:rPr>
              <a:t>  </a:t>
            </a:r>
            <a:r>
              <a:rPr sz="665" kern="0" dirty="0">
                <a:solidFill>
                  <a:sysClr val="windowText" lastClr="000000"/>
                </a:solidFill>
                <a:cs typeface="Calibri"/>
              </a:rPr>
              <a:t>begannen</a:t>
            </a:r>
            <a:r>
              <a:rPr sz="665" kern="0" spc="76" dirty="0">
                <a:solidFill>
                  <a:sysClr val="windowText" lastClr="000000"/>
                </a:solidFill>
                <a:cs typeface="Calibri"/>
              </a:rPr>
              <a:t>  </a:t>
            </a:r>
            <a:r>
              <a:rPr sz="665" kern="0" dirty="0">
                <a:solidFill>
                  <a:sysClr val="windowText" lastClr="000000"/>
                </a:solidFill>
                <a:cs typeface="Calibri"/>
              </a:rPr>
              <a:t>meine</a:t>
            </a:r>
            <a:r>
              <a:rPr sz="665" kern="0" spc="76" dirty="0">
                <a:solidFill>
                  <a:sysClr val="windowText" lastClr="000000"/>
                </a:solidFill>
                <a:cs typeface="Calibri"/>
              </a:rPr>
              <a:t>  </a:t>
            </a:r>
            <a:r>
              <a:rPr sz="665" kern="0" dirty="0">
                <a:solidFill>
                  <a:sysClr val="windowText" lastClr="000000"/>
                </a:solidFill>
                <a:cs typeface="Calibri"/>
              </a:rPr>
              <a:t>kleinen</a:t>
            </a:r>
            <a:r>
              <a:rPr sz="665" kern="0" spc="76" dirty="0">
                <a:solidFill>
                  <a:sysClr val="windowText" lastClr="000000"/>
                </a:solidFill>
                <a:cs typeface="Calibri"/>
              </a:rPr>
              <a:t>  </a:t>
            </a:r>
            <a:r>
              <a:rPr sz="665" kern="0" spc="-12" dirty="0">
                <a:solidFill>
                  <a:sysClr val="windowText" lastClr="000000"/>
                </a:solidFill>
                <a:cs typeface="Calibri"/>
              </a:rPr>
              <a:t>grau- </a:t>
            </a:r>
            <a:r>
              <a:rPr sz="665" kern="0" dirty="0">
                <a:solidFill>
                  <a:sysClr val="windowText" lastClr="000000"/>
                </a:solidFill>
                <a:cs typeface="Calibri"/>
              </a:rPr>
              <a:t>en</a:t>
            </a:r>
            <a:r>
              <a:rPr sz="665" kern="0" spc="169" dirty="0">
                <a:solidFill>
                  <a:sysClr val="windowText" lastClr="000000"/>
                </a:solidFill>
                <a:cs typeface="Calibri"/>
              </a:rPr>
              <a:t> </a:t>
            </a:r>
            <a:r>
              <a:rPr sz="665" kern="0" dirty="0">
                <a:solidFill>
                  <a:sysClr val="windowText" lastClr="000000"/>
                </a:solidFill>
                <a:cs typeface="Calibri"/>
              </a:rPr>
              <a:t>Zellen</a:t>
            </a:r>
            <a:r>
              <a:rPr sz="665" kern="0" spc="169" dirty="0">
                <a:solidFill>
                  <a:sysClr val="windowText" lastClr="000000"/>
                </a:solidFill>
                <a:cs typeface="Calibri"/>
              </a:rPr>
              <a:t> </a:t>
            </a:r>
            <a:r>
              <a:rPr sz="665" kern="0" dirty="0">
                <a:solidFill>
                  <a:sysClr val="windowText" lastClr="000000"/>
                </a:solidFill>
                <a:cs typeface="Calibri"/>
              </a:rPr>
              <a:t>fieberhaft</a:t>
            </a:r>
            <a:r>
              <a:rPr sz="665" kern="0" spc="172" dirty="0">
                <a:solidFill>
                  <a:sysClr val="windowText" lastClr="000000"/>
                </a:solidFill>
                <a:cs typeface="Calibri"/>
              </a:rPr>
              <a:t> </a:t>
            </a:r>
            <a:r>
              <a:rPr sz="665" kern="0" dirty="0">
                <a:solidFill>
                  <a:sysClr val="windowText" lastClr="000000"/>
                </a:solidFill>
                <a:cs typeface="Calibri"/>
              </a:rPr>
              <a:t>zu</a:t>
            </a:r>
            <a:r>
              <a:rPr sz="665" kern="0" spc="169" dirty="0">
                <a:solidFill>
                  <a:sysClr val="windowText" lastClr="000000"/>
                </a:solidFill>
                <a:cs typeface="Calibri"/>
              </a:rPr>
              <a:t> </a:t>
            </a:r>
            <a:r>
              <a:rPr sz="665" kern="0" dirty="0">
                <a:solidFill>
                  <a:sysClr val="windowText" lastClr="000000"/>
                </a:solidFill>
                <a:cs typeface="Calibri"/>
              </a:rPr>
              <a:t>arbeiten.</a:t>
            </a:r>
            <a:r>
              <a:rPr sz="665" kern="0" spc="172" dirty="0">
                <a:solidFill>
                  <a:sysClr val="windowText" lastClr="000000"/>
                </a:solidFill>
                <a:cs typeface="Calibri"/>
              </a:rPr>
              <a:t> </a:t>
            </a:r>
            <a:r>
              <a:rPr sz="665" kern="0" dirty="0">
                <a:solidFill>
                  <a:sysClr val="windowText" lastClr="000000"/>
                </a:solidFill>
                <a:cs typeface="Calibri"/>
              </a:rPr>
              <a:t>Sollte</a:t>
            </a:r>
            <a:r>
              <a:rPr sz="665" kern="0" spc="169" dirty="0">
                <a:solidFill>
                  <a:sysClr val="windowText" lastClr="000000"/>
                </a:solidFill>
                <a:cs typeface="Calibri"/>
              </a:rPr>
              <a:t> </a:t>
            </a:r>
            <a:r>
              <a:rPr sz="665" kern="0" dirty="0">
                <a:solidFill>
                  <a:sysClr val="windowText" lastClr="000000"/>
                </a:solidFill>
                <a:cs typeface="Calibri"/>
              </a:rPr>
              <a:t>ich</a:t>
            </a:r>
            <a:r>
              <a:rPr sz="665" kern="0" spc="172" dirty="0">
                <a:solidFill>
                  <a:sysClr val="windowText" lastClr="000000"/>
                </a:solidFill>
                <a:cs typeface="Calibri"/>
              </a:rPr>
              <a:t> </a:t>
            </a:r>
            <a:r>
              <a:rPr sz="665" kern="0" spc="-6" dirty="0">
                <a:solidFill>
                  <a:sysClr val="windowText" lastClr="000000"/>
                </a:solidFill>
                <a:cs typeface="Calibri"/>
              </a:rPr>
              <a:t>tatsäch- </a:t>
            </a:r>
            <a:r>
              <a:rPr sz="665" kern="0" dirty="0">
                <a:solidFill>
                  <a:sysClr val="windowText" lastClr="000000"/>
                </a:solidFill>
                <a:cs typeface="Calibri"/>
              </a:rPr>
              <a:t>lich</a:t>
            </a:r>
            <a:r>
              <a:rPr sz="665" kern="0" spc="148" dirty="0">
                <a:solidFill>
                  <a:sysClr val="windowText" lastClr="000000"/>
                </a:solidFill>
                <a:cs typeface="Calibri"/>
              </a:rPr>
              <a:t> </a:t>
            </a:r>
            <a:r>
              <a:rPr sz="665" kern="0" dirty="0">
                <a:solidFill>
                  <a:sysClr val="windowText" lastClr="000000"/>
                </a:solidFill>
                <a:cs typeface="Calibri"/>
              </a:rPr>
              <a:t>wegen</a:t>
            </a:r>
            <a:r>
              <a:rPr sz="665" kern="0" spc="151" dirty="0">
                <a:solidFill>
                  <a:sysClr val="windowText" lastClr="000000"/>
                </a:solidFill>
                <a:cs typeface="Calibri"/>
              </a:rPr>
              <a:t> </a:t>
            </a:r>
            <a:r>
              <a:rPr sz="665" kern="0" dirty="0">
                <a:solidFill>
                  <a:sysClr val="windowText" lastClr="000000"/>
                </a:solidFill>
                <a:cs typeface="Calibri"/>
              </a:rPr>
              <a:t>einer</a:t>
            </a:r>
            <a:r>
              <a:rPr sz="665" kern="0" spc="154" dirty="0">
                <a:solidFill>
                  <a:sysClr val="windowText" lastClr="000000"/>
                </a:solidFill>
                <a:cs typeface="Calibri"/>
              </a:rPr>
              <a:t> </a:t>
            </a:r>
            <a:r>
              <a:rPr sz="665" kern="0" dirty="0">
                <a:solidFill>
                  <a:sysClr val="windowText" lastClr="000000"/>
                </a:solidFill>
                <a:cs typeface="Calibri"/>
              </a:rPr>
              <a:t>Veranstaltung</a:t>
            </a:r>
            <a:r>
              <a:rPr sz="665" kern="0" spc="148" dirty="0">
                <a:solidFill>
                  <a:sysClr val="windowText" lastClr="000000"/>
                </a:solidFill>
                <a:cs typeface="Calibri"/>
              </a:rPr>
              <a:t> </a:t>
            </a:r>
            <a:r>
              <a:rPr sz="665" kern="0" dirty="0">
                <a:solidFill>
                  <a:sysClr val="windowText" lastClr="000000"/>
                </a:solidFill>
                <a:cs typeface="Calibri"/>
              </a:rPr>
              <a:t>in</a:t>
            </a:r>
            <a:r>
              <a:rPr sz="665" kern="0" spc="148" dirty="0">
                <a:solidFill>
                  <a:sysClr val="windowText" lastClr="000000"/>
                </a:solidFill>
                <a:cs typeface="Calibri"/>
              </a:rPr>
              <a:t> </a:t>
            </a:r>
            <a:r>
              <a:rPr sz="665" kern="0" dirty="0">
                <a:solidFill>
                  <a:sysClr val="windowText" lastClr="000000"/>
                </a:solidFill>
                <a:cs typeface="Calibri"/>
              </a:rPr>
              <a:t>Südfrankreich</a:t>
            </a:r>
            <a:r>
              <a:rPr sz="665" kern="0" spc="151" dirty="0">
                <a:solidFill>
                  <a:sysClr val="windowText" lastClr="000000"/>
                </a:solidFill>
                <a:cs typeface="Calibri"/>
              </a:rPr>
              <a:t> </a:t>
            </a:r>
            <a:r>
              <a:rPr sz="665" kern="0" spc="-15" dirty="0">
                <a:solidFill>
                  <a:sysClr val="windowText" lastClr="000000"/>
                </a:solidFill>
                <a:cs typeface="Calibri"/>
              </a:rPr>
              <a:t>am</a:t>
            </a:r>
            <a:endParaRPr sz="665" kern="0" dirty="0">
              <a:solidFill>
                <a:sysClr val="windowText" lastClr="000000"/>
              </a:solidFill>
              <a:cs typeface="Calibri"/>
            </a:endParaRPr>
          </a:p>
          <a:p>
            <a:pPr marL="7677" marR="3071" algn="just">
              <a:lnSpc>
                <a:spcPct val="108300"/>
              </a:lnSpc>
            </a:pPr>
            <a:r>
              <a:rPr sz="665" kern="0" dirty="0">
                <a:solidFill>
                  <a:sysClr val="windowText" lastClr="000000"/>
                </a:solidFill>
                <a:cs typeface="Calibri"/>
              </a:rPr>
              <a:t>14.</a:t>
            </a:r>
            <a:r>
              <a:rPr sz="665" kern="0" spc="103" dirty="0">
                <a:solidFill>
                  <a:sysClr val="windowText" lastClr="000000"/>
                </a:solidFill>
                <a:cs typeface="Calibri"/>
              </a:rPr>
              <a:t> </a:t>
            </a:r>
            <a:r>
              <a:rPr sz="665" kern="0" dirty="0">
                <a:solidFill>
                  <a:sysClr val="windowText" lastClr="000000"/>
                </a:solidFill>
                <a:cs typeface="Calibri"/>
              </a:rPr>
              <a:t>Mai</a:t>
            </a:r>
            <a:r>
              <a:rPr sz="665" kern="0" spc="109" dirty="0">
                <a:solidFill>
                  <a:sysClr val="windowText" lastClr="000000"/>
                </a:solidFill>
                <a:cs typeface="Calibri"/>
              </a:rPr>
              <a:t> </a:t>
            </a:r>
            <a:r>
              <a:rPr sz="665" kern="0" dirty="0">
                <a:solidFill>
                  <a:sysClr val="windowText" lastClr="000000"/>
                </a:solidFill>
                <a:cs typeface="Calibri"/>
              </a:rPr>
              <a:t>2022</a:t>
            </a:r>
            <a:r>
              <a:rPr sz="665" kern="0" spc="109" dirty="0">
                <a:solidFill>
                  <a:sysClr val="windowText" lastClr="000000"/>
                </a:solidFill>
                <a:cs typeface="Calibri"/>
              </a:rPr>
              <a:t> </a:t>
            </a:r>
            <a:r>
              <a:rPr sz="665" kern="0" dirty="0">
                <a:solidFill>
                  <a:sysClr val="windowText" lastClr="000000"/>
                </a:solidFill>
                <a:cs typeface="Calibri"/>
              </a:rPr>
              <a:t>von</a:t>
            </a:r>
            <a:r>
              <a:rPr sz="665" kern="0" spc="109" dirty="0">
                <a:solidFill>
                  <a:sysClr val="windowText" lastClr="000000"/>
                </a:solidFill>
                <a:cs typeface="Calibri"/>
              </a:rPr>
              <a:t> </a:t>
            </a:r>
            <a:r>
              <a:rPr sz="665" kern="0" dirty="0">
                <a:solidFill>
                  <a:sysClr val="windowText" lastClr="000000"/>
                </a:solidFill>
                <a:cs typeface="Calibri"/>
              </a:rPr>
              <a:t>8.00</a:t>
            </a:r>
            <a:r>
              <a:rPr sz="665" kern="0" spc="109" dirty="0">
                <a:solidFill>
                  <a:sysClr val="windowText" lastClr="000000"/>
                </a:solidFill>
                <a:cs typeface="Calibri"/>
              </a:rPr>
              <a:t> </a:t>
            </a:r>
            <a:r>
              <a:rPr sz="665" kern="0" dirty="0">
                <a:solidFill>
                  <a:sysClr val="windowText" lastClr="000000"/>
                </a:solidFill>
                <a:cs typeface="Calibri"/>
              </a:rPr>
              <a:t>Uhr</a:t>
            </a:r>
            <a:r>
              <a:rPr sz="665" kern="0" spc="112" dirty="0">
                <a:solidFill>
                  <a:sysClr val="windowText" lastClr="000000"/>
                </a:solidFill>
                <a:cs typeface="Calibri"/>
              </a:rPr>
              <a:t> </a:t>
            </a:r>
            <a:r>
              <a:rPr sz="665" kern="0" dirty="0">
                <a:solidFill>
                  <a:sysClr val="windowText" lastClr="000000"/>
                </a:solidFill>
                <a:cs typeface="Calibri"/>
              </a:rPr>
              <a:t>bis</a:t>
            </a:r>
            <a:r>
              <a:rPr sz="665" kern="0" spc="109" dirty="0">
                <a:solidFill>
                  <a:sysClr val="windowText" lastClr="000000"/>
                </a:solidFill>
                <a:cs typeface="Calibri"/>
              </a:rPr>
              <a:t> </a:t>
            </a:r>
            <a:r>
              <a:rPr sz="665" kern="0" dirty="0">
                <a:solidFill>
                  <a:sysClr val="windowText" lastClr="000000"/>
                </a:solidFill>
                <a:cs typeface="Calibri"/>
              </a:rPr>
              <a:t>17.00</a:t>
            </a:r>
            <a:r>
              <a:rPr sz="665" kern="0" spc="109" dirty="0">
                <a:solidFill>
                  <a:sysClr val="windowText" lastClr="000000"/>
                </a:solidFill>
                <a:cs typeface="Calibri"/>
              </a:rPr>
              <a:t> </a:t>
            </a:r>
            <a:r>
              <a:rPr sz="665" kern="0" dirty="0">
                <a:solidFill>
                  <a:sysClr val="windowText" lastClr="000000"/>
                </a:solidFill>
                <a:cs typeface="Calibri"/>
              </a:rPr>
              <a:t>Uhr</a:t>
            </a:r>
            <a:r>
              <a:rPr sz="665" kern="0" spc="115" dirty="0">
                <a:solidFill>
                  <a:sysClr val="windowText" lastClr="000000"/>
                </a:solidFill>
                <a:cs typeface="Calibri"/>
              </a:rPr>
              <a:t> </a:t>
            </a:r>
            <a:r>
              <a:rPr sz="665" kern="0" spc="-6" dirty="0">
                <a:solidFill>
                  <a:sysClr val="windowText" lastClr="000000"/>
                </a:solidFill>
                <a:cs typeface="Calibri"/>
              </a:rPr>
              <a:t>insgesamt </a:t>
            </a:r>
            <a:r>
              <a:rPr sz="665" kern="0" dirty="0">
                <a:solidFill>
                  <a:sysClr val="windowText" lastClr="000000"/>
                </a:solidFill>
                <a:cs typeface="Calibri"/>
              </a:rPr>
              <a:t>rund</a:t>
            </a:r>
            <a:r>
              <a:rPr sz="665" kern="0" spc="169" dirty="0">
                <a:solidFill>
                  <a:sysClr val="windowText" lastClr="000000"/>
                </a:solidFill>
                <a:cs typeface="Calibri"/>
              </a:rPr>
              <a:t> </a:t>
            </a:r>
            <a:r>
              <a:rPr sz="665" kern="0" dirty="0">
                <a:solidFill>
                  <a:sysClr val="windowText" lastClr="000000"/>
                </a:solidFill>
                <a:cs typeface="Calibri"/>
              </a:rPr>
              <a:t>1.800</a:t>
            </a:r>
            <a:r>
              <a:rPr sz="665" kern="0" spc="169" dirty="0">
                <a:solidFill>
                  <a:sysClr val="windowText" lastClr="000000"/>
                </a:solidFill>
                <a:cs typeface="Calibri"/>
              </a:rPr>
              <a:t> </a:t>
            </a:r>
            <a:r>
              <a:rPr sz="665" kern="0" dirty="0">
                <a:solidFill>
                  <a:sysClr val="windowText" lastClr="000000"/>
                </a:solidFill>
                <a:cs typeface="Calibri"/>
              </a:rPr>
              <a:t>km</a:t>
            </a:r>
            <a:r>
              <a:rPr sz="665" kern="0" spc="169" dirty="0">
                <a:solidFill>
                  <a:sysClr val="windowText" lastClr="000000"/>
                </a:solidFill>
                <a:cs typeface="Calibri"/>
              </a:rPr>
              <a:t> </a:t>
            </a:r>
            <a:r>
              <a:rPr sz="665" kern="0" dirty="0">
                <a:solidFill>
                  <a:sysClr val="windowText" lastClr="000000"/>
                </a:solidFill>
                <a:cs typeface="Calibri"/>
              </a:rPr>
              <a:t>fahren?</a:t>
            </a:r>
            <a:r>
              <a:rPr sz="665" kern="0" spc="169" dirty="0">
                <a:solidFill>
                  <a:sysClr val="windowText" lastClr="000000"/>
                </a:solidFill>
                <a:cs typeface="Calibri"/>
              </a:rPr>
              <a:t> </a:t>
            </a:r>
            <a:r>
              <a:rPr sz="665" kern="0" dirty="0">
                <a:solidFill>
                  <a:sysClr val="windowText" lastClr="000000"/>
                </a:solidFill>
                <a:cs typeface="Calibri"/>
              </a:rPr>
              <a:t>„Verrückt“</a:t>
            </a:r>
            <a:r>
              <a:rPr sz="665" kern="0" spc="166" dirty="0">
                <a:solidFill>
                  <a:sysClr val="windowText" lastClr="000000"/>
                </a:solidFill>
                <a:cs typeface="Calibri"/>
              </a:rPr>
              <a:t> </a:t>
            </a:r>
            <a:r>
              <a:rPr sz="665" kern="0" dirty="0">
                <a:solidFill>
                  <a:sysClr val="windowText" lastClr="000000"/>
                </a:solidFill>
                <a:cs typeface="Calibri"/>
              </a:rPr>
              <a:t>war</a:t>
            </a:r>
            <a:r>
              <a:rPr sz="665" kern="0" spc="169" dirty="0">
                <a:solidFill>
                  <a:sysClr val="windowText" lastClr="000000"/>
                </a:solidFill>
                <a:cs typeface="Calibri"/>
              </a:rPr>
              <a:t> </a:t>
            </a:r>
            <a:r>
              <a:rPr sz="665" kern="0" dirty="0">
                <a:solidFill>
                  <a:sysClr val="windowText" lastClr="000000"/>
                </a:solidFill>
                <a:cs typeface="Calibri"/>
              </a:rPr>
              <a:t>mein</a:t>
            </a:r>
            <a:r>
              <a:rPr sz="665" kern="0" spc="169" dirty="0">
                <a:solidFill>
                  <a:sysClr val="windowText" lastClr="000000"/>
                </a:solidFill>
                <a:cs typeface="Calibri"/>
              </a:rPr>
              <a:t> </a:t>
            </a:r>
            <a:r>
              <a:rPr sz="665" kern="0" spc="-6" dirty="0">
                <a:solidFill>
                  <a:sysClr val="windowText" lastClr="000000"/>
                </a:solidFill>
                <a:cs typeface="Calibri"/>
              </a:rPr>
              <a:t>erster </a:t>
            </a:r>
            <a:r>
              <a:rPr sz="665" kern="0" dirty="0">
                <a:solidFill>
                  <a:sysClr val="windowText" lastClr="000000"/>
                </a:solidFill>
                <a:cs typeface="Calibri"/>
              </a:rPr>
              <a:t>Gedanke.</a:t>
            </a:r>
            <a:r>
              <a:rPr sz="665" kern="0" spc="215" dirty="0">
                <a:solidFill>
                  <a:sysClr val="windowText" lastClr="000000"/>
                </a:solidFill>
                <a:cs typeface="Calibri"/>
              </a:rPr>
              <a:t> </a:t>
            </a:r>
            <a:r>
              <a:rPr sz="665" kern="0" dirty="0">
                <a:solidFill>
                  <a:sysClr val="windowText" lastClr="000000"/>
                </a:solidFill>
                <a:cs typeface="Calibri"/>
              </a:rPr>
              <a:t>Aber</a:t>
            </a:r>
            <a:r>
              <a:rPr sz="665" kern="0" spc="215" dirty="0">
                <a:solidFill>
                  <a:sysClr val="windowText" lastClr="000000"/>
                </a:solidFill>
                <a:cs typeface="Calibri"/>
              </a:rPr>
              <a:t> </a:t>
            </a:r>
            <a:r>
              <a:rPr sz="665" kern="0" dirty="0">
                <a:solidFill>
                  <a:sysClr val="windowText" lastClr="000000"/>
                </a:solidFill>
                <a:cs typeface="Calibri"/>
              </a:rPr>
              <a:t>dann,</a:t>
            </a:r>
            <a:r>
              <a:rPr sz="665" kern="0" spc="215" dirty="0">
                <a:solidFill>
                  <a:sysClr val="windowText" lastClr="000000"/>
                </a:solidFill>
                <a:cs typeface="Calibri"/>
              </a:rPr>
              <a:t> </a:t>
            </a:r>
            <a:r>
              <a:rPr sz="665" kern="0" dirty="0">
                <a:solidFill>
                  <a:sysClr val="windowText" lastClr="000000"/>
                </a:solidFill>
                <a:cs typeface="Calibri"/>
              </a:rPr>
              <a:t>nach</a:t>
            </a:r>
            <a:r>
              <a:rPr sz="665" kern="0" spc="215" dirty="0">
                <a:solidFill>
                  <a:sysClr val="windowText" lastClr="000000"/>
                </a:solidFill>
                <a:cs typeface="Calibri"/>
              </a:rPr>
              <a:t> </a:t>
            </a:r>
            <a:r>
              <a:rPr sz="665" kern="0" dirty="0">
                <a:solidFill>
                  <a:sysClr val="windowText" lastClr="000000"/>
                </a:solidFill>
                <a:cs typeface="Calibri"/>
              </a:rPr>
              <a:t>abwägendem</a:t>
            </a:r>
            <a:r>
              <a:rPr sz="665" kern="0" spc="215" dirty="0">
                <a:solidFill>
                  <a:sysClr val="windowText" lastClr="000000"/>
                </a:solidFill>
                <a:cs typeface="Calibri"/>
              </a:rPr>
              <a:t> </a:t>
            </a:r>
            <a:r>
              <a:rPr sz="665" kern="0" spc="-6" dirty="0">
                <a:solidFill>
                  <a:sysClr val="windowText" lastClr="000000"/>
                </a:solidFill>
                <a:cs typeface="Calibri"/>
              </a:rPr>
              <a:t>Nachden- </a:t>
            </a:r>
            <a:r>
              <a:rPr sz="665" kern="0" dirty="0">
                <a:solidFill>
                  <a:sysClr val="windowText" lastClr="000000"/>
                </a:solidFill>
                <a:cs typeface="Calibri"/>
              </a:rPr>
              <a:t>ken:</a:t>
            </a:r>
            <a:r>
              <a:rPr sz="665" kern="0" spc="82" dirty="0">
                <a:solidFill>
                  <a:sysClr val="windowText" lastClr="000000"/>
                </a:solidFill>
                <a:cs typeface="Calibri"/>
              </a:rPr>
              <a:t> </a:t>
            </a:r>
            <a:r>
              <a:rPr sz="665" kern="0" dirty="0">
                <a:solidFill>
                  <a:sysClr val="windowText" lastClr="000000"/>
                </a:solidFill>
                <a:cs typeface="Calibri"/>
              </a:rPr>
              <a:t>Ist</a:t>
            </a:r>
            <a:r>
              <a:rPr sz="665" kern="0" spc="82" dirty="0">
                <a:solidFill>
                  <a:sysClr val="windowText" lastClr="000000"/>
                </a:solidFill>
                <a:cs typeface="Calibri"/>
              </a:rPr>
              <a:t> </a:t>
            </a:r>
            <a:r>
              <a:rPr sz="665" kern="0" dirty="0">
                <a:solidFill>
                  <a:sysClr val="windowText" lastClr="000000"/>
                </a:solidFill>
                <a:cs typeface="Calibri"/>
              </a:rPr>
              <a:t>es</a:t>
            </a:r>
            <a:r>
              <a:rPr sz="665" kern="0" spc="85" dirty="0">
                <a:solidFill>
                  <a:sysClr val="windowText" lastClr="000000"/>
                </a:solidFill>
                <a:cs typeface="Calibri"/>
              </a:rPr>
              <a:t> </a:t>
            </a:r>
            <a:r>
              <a:rPr sz="665" kern="0" dirty="0">
                <a:solidFill>
                  <a:sysClr val="windowText" lastClr="000000"/>
                </a:solidFill>
                <a:cs typeface="Calibri"/>
              </a:rPr>
              <a:t>bei</a:t>
            </a:r>
            <a:r>
              <a:rPr sz="665" kern="0" spc="82" dirty="0">
                <a:solidFill>
                  <a:sysClr val="windowText" lastClr="000000"/>
                </a:solidFill>
                <a:cs typeface="Calibri"/>
              </a:rPr>
              <a:t> </a:t>
            </a:r>
            <a:r>
              <a:rPr sz="665" kern="0" dirty="0">
                <a:solidFill>
                  <a:sysClr val="windowText" lastClr="000000"/>
                </a:solidFill>
                <a:cs typeface="Calibri"/>
              </a:rPr>
              <a:t>all</a:t>
            </a:r>
            <a:r>
              <a:rPr sz="665" kern="0" spc="82" dirty="0">
                <a:solidFill>
                  <a:sysClr val="windowText" lastClr="000000"/>
                </a:solidFill>
                <a:cs typeface="Calibri"/>
              </a:rPr>
              <a:t> </a:t>
            </a:r>
            <a:r>
              <a:rPr sz="665" kern="0" dirty="0">
                <a:solidFill>
                  <a:sysClr val="windowText" lastClr="000000"/>
                </a:solidFill>
                <a:cs typeface="Calibri"/>
              </a:rPr>
              <a:t>dem</a:t>
            </a:r>
            <a:r>
              <a:rPr sz="665" kern="0" spc="85" dirty="0">
                <a:solidFill>
                  <a:sysClr val="windowText" lastClr="000000"/>
                </a:solidFill>
                <a:cs typeface="Calibri"/>
              </a:rPr>
              <a:t> </a:t>
            </a:r>
            <a:r>
              <a:rPr sz="665" kern="0" dirty="0">
                <a:solidFill>
                  <a:sysClr val="windowText" lastClr="000000"/>
                </a:solidFill>
                <a:cs typeface="Calibri"/>
              </a:rPr>
              <a:t>Gebotenen</a:t>
            </a:r>
            <a:r>
              <a:rPr sz="665" kern="0" spc="82" dirty="0">
                <a:solidFill>
                  <a:sysClr val="windowText" lastClr="000000"/>
                </a:solidFill>
                <a:cs typeface="Calibri"/>
              </a:rPr>
              <a:t> </a:t>
            </a:r>
            <a:r>
              <a:rPr sz="665" kern="0" dirty="0">
                <a:solidFill>
                  <a:sysClr val="windowText" lastClr="000000"/>
                </a:solidFill>
                <a:cs typeface="Calibri"/>
              </a:rPr>
              <a:t>vielleicht</a:t>
            </a:r>
            <a:r>
              <a:rPr sz="665" kern="0" spc="82" dirty="0">
                <a:solidFill>
                  <a:sysClr val="windowText" lastClr="000000"/>
                </a:solidFill>
                <a:cs typeface="Calibri"/>
              </a:rPr>
              <a:t> </a:t>
            </a:r>
            <a:r>
              <a:rPr sz="665" kern="0" dirty="0">
                <a:solidFill>
                  <a:sysClr val="windowText" lastClr="000000"/>
                </a:solidFill>
                <a:cs typeface="Calibri"/>
              </a:rPr>
              <a:t>am</a:t>
            </a:r>
            <a:r>
              <a:rPr sz="665" kern="0" spc="85" dirty="0">
                <a:solidFill>
                  <a:sysClr val="windowText" lastClr="000000"/>
                </a:solidFill>
                <a:cs typeface="Calibri"/>
              </a:rPr>
              <a:t> </a:t>
            </a:r>
            <a:r>
              <a:rPr sz="665" kern="0" spc="-12" dirty="0">
                <a:solidFill>
                  <a:sysClr val="windowText" lastClr="000000"/>
                </a:solidFill>
                <a:cs typeface="Calibri"/>
              </a:rPr>
              <a:t>Ende </a:t>
            </a:r>
            <a:r>
              <a:rPr sz="665" kern="0" dirty="0">
                <a:solidFill>
                  <a:sysClr val="windowText" lastClr="000000"/>
                </a:solidFill>
                <a:cs typeface="Calibri"/>
              </a:rPr>
              <a:t>doch</a:t>
            </a:r>
            <a:r>
              <a:rPr sz="665" kern="0" spc="36" dirty="0">
                <a:solidFill>
                  <a:sysClr val="windowText" lastClr="000000"/>
                </a:solidFill>
                <a:cs typeface="Calibri"/>
              </a:rPr>
              <a:t> </a:t>
            </a:r>
            <a:r>
              <a:rPr sz="665" kern="0" dirty="0">
                <a:solidFill>
                  <a:sysClr val="windowText" lastClr="000000"/>
                </a:solidFill>
                <a:cs typeface="Calibri"/>
              </a:rPr>
              <a:t>nicht</a:t>
            </a:r>
            <a:r>
              <a:rPr sz="665" kern="0" spc="39" dirty="0">
                <a:solidFill>
                  <a:sysClr val="windowText" lastClr="000000"/>
                </a:solidFill>
                <a:cs typeface="Calibri"/>
              </a:rPr>
              <a:t> </a:t>
            </a:r>
            <a:r>
              <a:rPr sz="665" kern="0" dirty="0">
                <a:solidFill>
                  <a:sysClr val="windowText" lastClr="000000"/>
                </a:solidFill>
                <a:cs typeface="Calibri"/>
              </a:rPr>
              <a:t>ganz</a:t>
            </a:r>
            <a:r>
              <a:rPr sz="665" kern="0" spc="39" dirty="0">
                <a:solidFill>
                  <a:sysClr val="windowText" lastClr="000000"/>
                </a:solidFill>
                <a:cs typeface="Calibri"/>
              </a:rPr>
              <a:t> </a:t>
            </a:r>
            <a:r>
              <a:rPr sz="665" kern="0" dirty="0">
                <a:solidFill>
                  <a:sysClr val="windowText" lastClr="000000"/>
                </a:solidFill>
                <a:cs typeface="Calibri"/>
              </a:rPr>
              <a:t>so</a:t>
            </a:r>
            <a:r>
              <a:rPr sz="665" kern="0" spc="39" dirty="0">
                <a:solidFill>
                  <a:sysClr val="windowText" lastClr="000000"/>
                </a:solidFill>
                <a:cs typeface="Calibri"/>
              </a:rPr>
              <a:t> </a:t>
            </a:r>
            <a:r>
              <a:rPr sz="665" kern="0" spc="-6" dirty="0">
                <a:solidFill>
                  <a:sysClr val="windowText" lastClr="000000"/>
                </a:solidFill>
                <a:cs typeface="Calibri"/>
              </a:rPr>
              <a:t>verrückt?</a:t>
            </a:r>
            <a:endParaRPr sz="665" kern="0" dirty="0">
              <a:solidFill>
                <a:sysClr val="windowText" lastClr="000000"/>
              </a:solidFill>
              <a:cs typeface="Calibri"/>
            </a:endParaRPr>
          </a:p>
        </p:txBody>
      </p:sp>
      <p:sp>
        <p:nvSpPr>
          <p:cNvPr id="23" name="object 23"/>
          <p:cNvSpPr txBox="1"/>
          <p:nvPr/>
        </p:nvSpPr>
        <p:spPr>
          <a:xfrm>
            <a:off x="2338826" y="4496726"/>
            <a:ext cx="1910182" cy="1555356"/>
          </a:xfrm>
          <a:prstGeom prst="rect">
            <a:avLst/>
          </a:prstGeom>
        </p:spPr>
        <p:txBody>
          <a:bodyPr vert="horz" wrap="square" lIns="0" tIns="7678" rIns="0" bIns="0" rtlCol="0">
            <a:spAutoFit/>
          </a:bodyPr>
          <a:lstStyle/>
          <a:p>
            <a:pPr marL="7677" marR="3071" algn="just">
              <a:lnSpc>
                <a:spcPct val="108300"/>
              </a:lnSpc>
              <a:spcBef>
                <a:spcPts val="60"/>
              </a:spcBef>
            </a:pPr>
            <a:r>
              <a:rPr sz="665" kern="0" dirty="0">
                <a:solidFill>
                  <a:sysClr val="windowText" lastClr="000000"/>
                </a:solidFill>
                <a:cs typeface="Calibri"/>
              </a:rPr>
              <a:t>Betrachten</a:t>
            </a:r>
            <a:r>
              <a:rPr sz="665" kern="0" spc="190" dirty="0">
                <a:solidFill>
                  <a:sysClr val="windowText" lastClr="000000"/>
                </a:solidFill>
                <a:cs typeface="Calibri"/>
              </a:rPr>
              <a:t> </a:t>
            </a:r>
            <a:r>
              <a:rPr sz="665" kern="0" dirty="0">
                <a:solidFill>
                  <a:sysClr val="windowText" lastClr="000000"/>
                </a:solidFill>
                <a:cs typeface="Calibri"/>
              </a:rPr>
              <a:t>wir</a:t>
            </a:r>
            <a:r>
              <a:rPr sz="665" kern="0" spc="193" dirty="0">
                <a:solidFill>
                  <a:sysClr val="windowText" lastClr="000000"/>
                </a:solidFill>
                <a:cs typeface="Calibri"/>
              </a:rPr>
              <a:t> </a:t>
            </a:r>
            <a:r>
              <a:rPr sz="665" kern="0" dirty="0">
                <a:solidFill>
                  <a:sysClr val="windowText" lastClr="000000"/>
                </a:solidFill>
                <a:cs typeface="Calibri"/>
              </a:rPr>
              <a:t>ganz</a:t>
            </a:r>
            <a:r>
              <a:rPr sz="665" kern="0" spc="190" dirty="0">
                <a:solidFill>
                  <a:sysClr val="windowText" lastClr="000000"/>
                </a:solidFill>
                <a:cs typeface="Calibri"/>
              </a:rPr>
              <a:t> </a:t>
            </a:r>
            <a:r>
              <a:rPr sz="665" kern="0" dirty="0">
                <a:solidFill>
                  <a:sysClr val="windowText" lastClr="000000"/>
                </a:solidFill>
                <a:cs typeface="Calibri"/>
              </a:rPr>
              <a:t>nüchtern</a:t>
            </a:r>
            <a:r>
              <a:rPr sz="665" kern="0" spc="193" dirty="0">
                <a:solidFill>
                  <a:sysClr val="windowText" lastClr="000000"/>
                </a:solidFill>
                <a:cs typeface="Calibri"/>
              </a:rPr>
              <a:t> </a:t>
            </a:r>
            <a:r>
              <a:rPr sz="665" kern="0" dirty="0">
                <a:solidFill>
                  <a:sysClr val="windowText" lastClr="000000"/>
                </a:solidFill>
                <a:cs typeface="Calibri"/>
              </a:rPr>
              <a:t>die</a:t>
            </a:r>
            <a:r>
              <a:rPr sz="665" kern="0" spc="190" dirty="0">
                <a:solidFill>
                  <a:sysClr val="windowText" lastClr="000000"/>
                </a:solidFill>
                <a:cs typeface="Calibri"/>
              </a:rPr>
              <a:t> </a:t>
            </a:r>
            <a:r>
              <a:rPr sz="665" kern="0" dirty="0">
                <a:solidFill>
                  <a:sysClr val="windowText" lastClr="000000"/>
                </a:solidFill>
                <a:cs typeface="Calibri"/>
              </a:rPr>
              <a:t>Fakten.</a:t>
            </a:r>
            <a:r>
              <a:rPr sz="665" kern="0" spc="193" dirty="0">
                <a:solidFill>
                  <a:sysClr val="windowText" lastClr="000000"/>
                </a:solidFill>
                <a:cs typeface="Calibri"/>
              </a:rPr>
              <a:t> </a:t>
            </a:r>
            <a:r>
              <a:rPr sz="665" kern="0" spc="-6" dirty="0">
                <a:solidFill>
                  <a:sysClr val="windowText" lastClr="000000"/>
                </a:solidFill>
                <a:cs typeface="Calibri"/>
              </a:rPr>
              <a:t>Geboten </a:t>
            </a:r>
            <a:r>
              <a:rPr sz="665" kern="0" dirty="0">
                <a:solidFill>
                  <a:sysClr val="windowText" lastClr="000000"/>
                </a:solidFill>
                <a:cs typeface="Calibri"/>
              </a:rPr>
              <a:t>wird</a:t>
            </a:r>
            <a:r>
              <a:rPr sz="665" kern="0" spc="178" dirty="0">
                <a:solidFill>
                  <a:sysClr val="windowText" lastClr="000000"/>
                </a:solidFill>
                <a:cs typeface="Calibri"/>
              </a:rPr>
              <a:t> </a:t>
            </a:r>
            <a:r>
              <a:rPr sz="665" kern="0" dirty="0">
                <a:solidFill>
                  <a:sysClr val="windowText" lastClr="000000"/>
                </a:solidFill>
                <a:cs typeface="Calibri"/>
              </a:rPr>
              <a:t>eine</a:t>
            </a:r>
            <a:r>
              <a:rPr sz="665" kern="0" spc="178" dirty="0">
                <a:solidFill>
                  <a:sysClr val="windowText" lastClr="000000"/>
                </a:solidFill>
                <a:cs typeface="Calibri"/>
              </a:rPr>
              <a:t> </a:t>
            </a:r>
            <a:r>
              <a:rPr sz="665" kern="0" dirty="0">
                <a:solidFill>
                  <a:sysClr val="windowText" lastClr="000000"/>
                </a:solidFill>
                <a:cs typeface="Calibri"/>
              </a:rPr>
              <a:t>Zusammenkunft</a:t>
            </a:r>
            <a:r>
              <a:rPr sz="665" kern="0" spc="178" dirty="0">
                <a:solidFill>
                  <a:sysClr val="windowText" lastClr="000000"/>
                </a:solidFill>
                <a:cs typeface="Calibri"/>
              </a:rPr>
              <a:t> </a:t>
            </a:r>
            <a:r>
              <a:rPr sz="665" kern="0" dirty="0">
                <a:solidFill>
                  <a:sysClr val="windowText" lastClr="000000"/>
                </a:solidFill>
                <a:cs typeface="Calibri"/>
              </a:rPr>
              <a:t>mit</a:t>
            </a:r>
            <a:r>
              <a:rPr sz="665" kern="0" spc="181" dirty="0">
                <a:solidFill>
                  <a:sysClr val="windowText" lastClr="000000"/>
                </a:solidFill>
                <a:cs typeface="Calibri"/>
              </a:rPr>
              <a:t> </a:t>
            </a:r>
            <a:r>
              <a:rPr sz="665" kern="0" dirty="0">
                <a:solidFill>
                  <a:sysClr val="windowText" lastClr="000000"/>
                </a:solidFill>
                <a:cs typeface="Calibri"/>
              </a:rPr>
              <a:t>80</a:t>
            </a:r>
            <a:r>
              <a:rPr sz="665" kern="0" spc="178" dirty="0">
                <a:solidFill>
                  <a:sysClr val="windowText" lastClr="000000"/>
                </a:solidFill>
                <a:cs typeface="Calibri"/>
              </a:rPr>
              <a:t> </a:t>
            </a:r>
            <a:r>
              <a:rPr sz="665" kern="0" dirty="0">
                <a:solidFill>
                  <a:sysClr val="windowText" lastClr="000000"/>
                </a:solidFill>
                <a:cs typeface="Calibri"/>
              </a:rPr>
              <a:t>Spur-0-</a:t>
            </a:r>
            <a:r>
              <a:rPr sz="665" kern="0" spc="-6" dirty="0">
                <a:solidFill>
                  <a:sysClr val="windowText" lastClr="000000"/>
                </a:solidFill>
                <a:cs typeface="Calibri"/>
              </a:rPr>
              <a:t>Enthusias- </a:t>
            </a:r>
            <a:r>
              <a:rPr sz="665" kern="0" dirty="0">
                <a:solidFill>
                  <a:sysClr val="windowText" lastClr="000000"/>
                </a:solidFill>
                <a:cs typeface="Calibri"/>
              </a:rPr>
              <a:t>ten</a:t>
            </a:r>
            <a:r>
              <a:rPr sz="665" kern="0" spc="193" dirty="0">
                <a:solidFill>
                  <a:sysClr val="windowText" lastClr="000000"/>
                </a:solidFill>
                <a:cs typeface="Calibri"/>
              </a:rPr>
              <a:t> </a:t>
            </a:r>
            <a:r>
              <a:rPr sz="665" kern="0" dirty="0">
                <a:solidFill>
                  <a:sysClr val="windowText" lastClr="000000"/>
                </a:solidFill>
                <a:cs typeface="Calibri"/>
              </a:rPr>
              <a:t>aus</a:t>
            </a:r>
            <a:r>
              <a:rPr sz="665" kern="0" spc="196" dirty="0">
                <a:solidFill>
                  <a:sysClr val="windowText" lastClr="000000"/>
                </a:solidFill>
                <a:cs typeface="Calibri"/>
              </a:rPr>
              <a:t> </a:t>
            </a:r>
            <a:r>
              <a:rPr sz="665" kern="0" dirty="0">
                <a:solidFill>
                  <a:sysClr val="windowText" lastClr="000000"/>
                </a:solidFill>
                <a:cs typeface="Calibri"/>
              </a:rPr>
              <a:t>Frankreich</a:t>
            </a:r>
            <a:r>
              <a:rPr sz="665" kern="0" spc="196" dirty="0">
                <a:solidFill>
                  <a:sysClr val="windowText" lastClr="000000"/>
                </a:solidFill>
                <a:cs typeface="Calibri"/>
              </a:rPr>
              <a:t> </a:t>
            </a:r>
            <a:r>
              <a:rPr sz="665" kern="0" dirty="0">
                <a:solidFill>
                  <a:sysClr val="windowText" lastClr="000000"/>
                </a:solidFill>
                <a:cs typeface="Calibri"/>
              </a:rPr>
              <a:t>und</a:t>
            </a:r>
            <a:r>
              <a:rPr sz="665" kern="0" spc="190" dirty="0">
                <a:solidFill>
                  <a:sysClr val="windowText" lastClr="000000"/>
                </a:solidFill>
                <a:cs typeface="Calibri"/>
              </a:rPr>
              <a:t> </a:t>
            </a:r>
            <a:r>
              <a:rPr sz="665" kern="0" dirty="0">
                <a:solidFill>
                  <a:sysClr val="windowText" lastClr="000000"/>
                </a:solidFill>
                <a:cs typeface="Calibri"/>
              </a:rPr>
              <a:t>weiteren</a:t>
            </a:r>
            <a:r>
              <a:rPr sz="665" kern="0" spc="196" dirty="0">
                <a:solidFill>
                  <a:sysClr val="windowText" lastClr="000000"/>
                </a:solidFill>
                <a:cs typeface="Calibri"/>
              </a:rPr>
              <a:t> </a:t>
            </a:r>
            <a:r>
              <a:rPr sz="665" kern="0" dirty="0">
                <a:solidFill>
                  <a:sysClr val="windowText" lastClr="000000"/>
                </a:solidFill>
                <a:cs typeface="Calibri"/>
              </a:rPr>
              <a:t>Ländern,</a:t>
            </a:r>
            <a:r>
              <a:rPr sz="665" kern="0" spc="193" dirty="0">
                <a:solidFill>
                  <a:sysClr val="windowText" lastClr="000000"/>
                </a:solidFill>
                <a:cs typeface="Calibri"/>
              </a:rPr>
              <a:t> </a:t>
            </a:r>
            <a:r>
              <a:rPr sz="665" kern="0" dirty="0">
                <a:solidFill>
                  <a:sysClr val="windowText" lastClr="000000"/>
                </a:solidFill>
                <a:cs typeface="Calibri"/>
              </a:rPr>
              <a:t>die</a:t>
            </a:r>
            <a:r>
              <a:rPr sz="665" kern="0" spc="193" dirty="0">
                <a:solidFill>
                  <a:sysClr val="windowText" lastClr="000000"/>
                </a:solidFill>
                <a:cs typeface="Calibri"/>
              </a:rPr>
              <a:t> </a:t>
            </a:r>
            <a:r>
              <a:rPr sz="665" kern="0" spc="-12" dirty="0">
                <a:solidFill>
                  <a:sysClr val="windowText" lastClr="000000"/>
                </a:solidFill>
                <a:cs typeface="Calibri"/>
              </a:rPr>
              <a:t>sich </a:t>
            </a:r>
            <a:r>
              <a:rPr sz="665" kern="0" dirty="0">
                <a:solidFill>
                  <a:sysClr val="windowText" lastClr="000000"/>
                </a:solidFill>
                <a:cs typeface="Calibri"/>
              </a:rPr>
              <a:t>im</a:t>
            </a:r>
            <a:r>
              <a:rPr sz="665" kern="0" spc="199" dirty="0">
                <a:solidFill>
                  <a:sysClr val="windowText" lastClr="000000"/>
                </a:solidFill>
                <a:cs typeface="Calibri"/>
              </a:rPr>
              <a:t> </a:t>
            </a:r>
            <a:r>
              <a:rPr sz="665" kern="0" dirty="0">
                <a:solidFill>
                  <a:sysClr val="windowText" lastClr="000000"/>
                </a:solidFill>
                <a:cs typeface="Calibri"/>
              </a:rPr>
              <a:t>sechsten</a:t>
            </a:r>
            <a:r>
              <a:rPr sz="665" kern="0" spc="203" dirty="0">
                <a:solidFill>
                  <a:sysClr val="windowText" lastClr="000000"/>
                </a:solidFill>
                <a:cs typeface="Calibri"/>
              </a:rPr>
              <a:t> </a:t>
            </a:r>
            <a:r>
              <a:rPr sz="665" kern="0" dirty="0">
                <a:solidFill>
                  <a:sysClr val="windowText" lastClr="000000"/>
                </a:solidFill>
                <a:cs typeface="Calibri"/>
              </a:rPr>
              <a:t>Stock</a:t>
            </a:r>
            <a:r>
              <a:rPr sz="665" kern="0" spc="203" dirty="0">
                <a:solidFill>
                  <a:sysClr val="windowText" lastClr="000000"/>
                </a:solidFill>
                <a:cs typeface="Calibri"/>
              </a:rPr>
              <a:t> </a:t>
            </a:r>
            <a:r>
              <a:rPr sz="665" kern="0" dirty="0">
                <a:solidFill>
                  <a:sysClr val="windowText" lastClr="000000"/>
                </a:solidFill>
                <a:cs typeface="Calibri"/>
              </a:rPr>
              <a:t>des</a:t>
            </a:r>
            <a:r>
              <a:rPr sz="665" kern="0" spc="203" dirty="0">
                <a:solidFill>
                  <a:sysClr val="windowText" lastClr="000000"/>
                </a:solidFill>
                <a:cs typeface="Calibri"/>
              </a:rPr>
              <a:t> </a:t>
            </a:r>
            <a:r>
              <a:rPr sz="665" kern="0" dirty="0">
                <a:solidFill>
                  <a:sysClr val="windowText" lastClr="000000"/>
                </a:solidFill>
                <a:cs typeface="Calibri"/>
              </a:rPr>
              <a:t>****-Hotels</a:t>
            </a:r>
            <a:r>
              <a:rPr sz="665" kern="0" spc="206" dirty="0">
                <a:solidFill>
                  <a:sysClr val="windowText" lastClr="000000"/>
                </a:solidFill>
                <a:cs typeface="Calibri"/>
              </a:rPr>
              <a:t> </a:t>
            </a:r>
            <a:r>
              <a:rPr sz="665" kern="0" dirty="0">
                <a:solidFill>
                  <a:sysClr val="windowText" lastClr="000000"/>
                </a:solidFill>
                <a:cs typeface="Calibri"/>
              </a:rPr>
              <a:t>Vatel</a:t>
            </a:r>
            <a:r>
              <a:rPr sz="665" kern="0" spc="203" dirty="0">
                <a:solidFill>
                  <a:sysClr val="windowText" lastClr="000000"/>
                </a:solidFill>
                <a:cs typeface="Calibri"/>
              </a:rPr>
              <a:t> </a:t>
            </a:r>
            <a:r>
              <a:rPr sz="665" kern="0" dirty="0">
                <a:solidFill>
                  <a:sysClr val="windowText" lastClr="000000"/>
                </a:solidFill>
                <a:cs typeface="Calibri"/>
              </a:rPr>
              <a:t>in</a:t>
            </a:r>
            <a:r>
              <a:rPr sz="665" kern="0" spc="203" dirty="0">
                <a:solidFill>
                  <a:sysClr val="windowText" lastClr="000000"/>
                </a:solidFill>
                <a:cs typeface="Calibri"/>
              </a:rPr>
              <a:t> </a:t>
            </a:r>
            <a:r>
              <a:rPr sz="665" kern="0" spc="-6" dirty="0">
                <a:solidFill>
                  <a:sysClr val="windowText" lastClr="000000"/>
                </a:solidFill>
                <a:cs typeface="Calibri"/>
              </a:rPr>
              <a:t>Nîmes </a:t>
            </a:r>
            <a:r>
              <a:rPr sz="665" kern="0" dirty="0">
                <a:solidFill>
                  <a:sysClr val="windowText" lastClr="000000"/>
                </a:solidFill>
                <a:cs typeface="Calibri"/>
              </a:rPr>
              <a:t>treffen,</a:t>
            </a:r>
            <a:r>
              <a:rPr sz="665" kern="0" spc="127" dirty="0">
                <a:solidFill>
                  <a:sysClr val="windowText" lastClr="000000"/>
                </a:solidFill>
                <a:cs typeface="Calibri"/>
              </a:rPr>
              <a:t> </a:t>
            </a:r>
            <a:r>
              <a:rPr sz="665" kern="0" dirty="0">
                <a:solidFill>
                  <a:sysClr val="windowText" lastClr="000000"/>
                </a:solidFill>
                <a:cs typeface="Calibri"/>
              </a:rPr>
              <a:t>um</a:t>
            </a:r>
            <a:r>
              <a:rPr sz="665" kern="0" spc="127" dirty="0">
                <a:solidFill>
                  <a:sysClr val="windowText" lastClr="000000"/>
                </a:solidFill>
                <a:cs typeface="Calibri"/>
              </a:rPr>
              <a:t> </a:t>
            </a:r>
            <a:r>
              <a:rPr sz="665" kern="0" dirty="0">
                <a:solidFill>
                  <a:sysClr val="windowText" lastClr="000000"/>
                </a:solidFill>
                <a:cs typeface="Calibri"/>
              </a:rPr>
              <a:t>gemeinsam</a:t>
            </a:r>
            <a:r>
              <a:rPr sz="665" kern="0" spc="130" dirty="0">
                <a:solidFill>
                  <a:sysClr val="windowText" lastClr="000000"/>
                </a:solidFill>
                <a:cs typeface="Calibri"/>
              </a:rPr>
              <a:t> </a:t>
            </a:r>
            <a:r>
              <a:rPr sz="665" kern="0" dirty="0">
                <a:solidFill>
                  <a:sysClr val="windowText" lastClr="000000"/>
                </a:solidFill>
                <a:cs typeface="Calibri"/>
              </a:rPr>
              <a:t>ihrem</a:t>
            </a:r>
            <a:r>
              <a:rPr sz="665" kern="0" spc="133" dirty="0">
                <a:solidFill>
                  <a:sysClr val="windowText" lastClr="000000"/>
                </a:solidFill>
                <a:cs typeface="Calibri"/>
              </a:rPr>
              <a:t> </a:t>
            </a:r>
            <a:r>
              <a:rPr sz="665" kern="0" dirty="0">
                <a:solidFill>
                  <a:sysClr val="windowText" lastClr="000000"/>
                </a:solidFill>
                <a:cs typeface="Calibri"/>
              </a:rPr>
              <a:t>Hobby</a:t>
            </a:r>
            <a:r>
              <a:rPr sz="665" kern="0" spc="130" dirty="0">
                <a:solidFill>
                  <a:sysClr val="windowText" lastClr="000000"/>
                </a:solidFill>
                <a:cs typeface="Calibri"/>
              </a:rPr>
              <a:t> </a:t>
            </a:r>
            <a:r>
              <a:rPr sz="665" kern="0" dirty="0">
                <a:solidFill>
                  <a:sysClr val="windowText" lastClr="000000"/>
                </a:solidFill>
                <a:cs typeface="Calibri"/>
              </a:rPr>
              <a:t>zu</a:t>
            </a:r>
            <a:r>
              <a:rPr sz="665" kern="0" spc="130" dirty="0">
                <a:solidFill>
                  <a:sysClr val="windowText" lastClr="000000"/>
                </a:solidFill>
                <a:cs typeface="Calibri"/>
              </a:rPr>
              <a:t> </a:t>
            </a:r>
            <a:r>
              <a:rPr sz="665" kern="0" dirty="0">
                <a:solidFill>
                  <a:sysClr val="windowText" lastClr="000000"/>
                </a:solidFill>
                <a:cs typeface="Calibri"/>
              </a:rPr>
              <a:t>frönen</a:t>
            </a:r>
            <a:r>
              <a:rPr sz="665" kern="0" spc="127" dirty="0">
                <a:solidFill>
                  <a:sysClr val="windowText" lastClr="000000"/>
                </a:solidFill>
                <a:cs typeface="Calibri"/>
              </a:rPr>
              <a:t> </a:t>
            </a:r>
            <a:r>
              <a:rPr sz="665" kern="0" spc="-15" dirty="0">
                <a:solidFill>
                  <a:sysClr val="windowText" lastClr="000000"/>
                </a:solidFill>
                <a:cs typeface="Calibri"/>
              </a:rPr>
              <a:t>und </a:t>
            </a:r>
            <a:r>
              <a:rPr sz="665" kern="0" dirty="0">
                <a:solidFill>
                  <a:sysClr val="windowText" lastClr="000000"/>
                </a:solidFill>
                <a:cs typeface="Calibri"/>
              </a:rPr>
              <a:t>sich</a:t>
            </a:r>
            <a:r>
              <a:rPr sz="665" kern="0" spc="218" dirty="0">
                <a:solidFill>
                  <a:sysClr val="windowText" lastClr="000000"/>
                </a:solidFill>
                <a:cs typeface="Calibri"/>
              </a:rPr>
              <a:t> </a:t>
            </a:r>
            <a:r>
              <a:rPr sz="665" kern="0" dirty="0">
                <a:solidFill>
                  <a:sysClr val="windowText" lastClr="000000"/>
                </a:solidFill>
                <a:cs typeface="Calibri"/>
              </a:rPr>
              <a:t>auszutauschen.</a:t>
            </a:r>
            <a:r>
              <a:rPr sz="665" kern="0" spc="218" dirty="0">
                <a:solidFill>
                  <a:sysClr val="windowText" lastClr="000000"/>
                </a:solidFill>
                <a:cs typeface="Calibri"/>
              </a:rPr>
              <a:t> </a:t>
            </a:r>
            <a:r>
              <a:rPr sz="665" kern="0" dirty="0">
                <a:solidFill>
                  <a:sysClr val="windowText" lastClr="000000"/>
                </a:solidFill>
                <a:cs typeface="Calibri"/>
              </a:rPr>
              <a:t>Jeder</a:t>
            </a:r>
            <a:r>
              <a:rPr sz="665" kern="0" spc="221" dirty="0">
                <a:solidFill>
                  <a:sysClr val="windowText" lastClr="000000"/>
                </a:solidFill>
                <a:cs typeface="Calibri"/>
              </a:rPr>
              <a:t> </a:t>
            </a:r>
            <a:r>
              <a:rPr sz="665" kern="0" dirty="0">
                <a:solidFill>
                  <a:sysClr val="windowText" lastClr="000000"/>
                </a:solidFill>
                <a:cs typeface="Calibri"/>
              </a:rPr>
              <a:t>Teilnehmer</a:t>
            </a:r>
            <a:r>
              <a:rPr sz="665" kern="0" spc="218" dirty="0">
                <a:solidFill>
                  <a:sysClr val="windowText" lastClr="000000"/>
                </a:solidFill>
                <a:cs typeface="Calibri"/>
              </a:rPr>
              <a:t> </a:t>
            </a:r>
            <a:r>
              <a:rPr sz="665" kern="0" dirty="0">
                <a:solidFill>
                  <a:sysClr val="windowText" lastClr="000000"/>
                </a:solidFill>
                <a:cs typeface="Calibri"/>
              </a:rPr>
              <a:t>bringt</a:t>
            </a:r>
            <a:r>
              <a:rPr sz="665" kern="0" spc="221" dirty="0">
                <a:solidFill>
                  <a:sysClr val="windowText" lastClr="000000"/>
                </a:solidFill>
                <a:cs typeface="Calibri"/>
              </a:rPr>
              <a:t> </a:t>
            </a:r>
            <a:r>
              <a:rPr sz="665" kern="0" spc="-12" dirty="0">
                <a:solidFill>
                  <a:sysClr val="windowText" lastClr="000000"/>
                </a:solidFill>
                <a:cs typeface="Calibri"/>
              </a:rPr>
              <a:t>etwas </a:t>
            </a:r>
            <a:r>
              <a:rPr sz="665" kern="0" dirty="0">
                <a:solidFill>
                  <a:sysClr val="windowText" lastClr="000000"/>
                </a:solidFill>
                <a:cs typeface="Calibri"/>
              </a:rPr>
              <a:t>zum</a:t>
            </a:r>
            <a:r>
              <a:rPr sz="665" kern="0" spc="57" dirty="0">
                <a:solidFill>
                  <a:sysClr val="windowText" lastClr="000000"/>
                </a:solidFill>
                <a:cs typeface="Calibri"/>
              </a:rPr>
              <a:t> </a:t>
            </a:r>
            <a:r>
              <a:rPr sz="665" kern="0" dirty="0">
                <a:solidFill>
                  <a:sysClr val="windowText" lastClr="000000"/>
                </a:solidFill>
                <a:cs typeface="Calibri"/>
              </a:rPr>
              <a:t>Zeigen</a:t>
            </a:r>
            <a:r>
              <a:rPr sz="665" kern="0" spc="57" dirty="0">
                <a:solidFill>
                  <a:sysClr val="windowText" lastClr="000000"/>
                </a:solidFill>
                <a:cs typeface="Calibri"/>
              </a:rPr>
              <a:t> </a:t>
            </a:r>
            <a:r>
              <a:rPr sz="665" kern="0" dirty="0">
                <a:solidFill>
                  <a:sysClr val="windowText" lastClr="000000"/>
                </a:solidFill>
                <a:cs typeface="Calibri"/>
              </a:rPr>
              <a:t>mit,</a:t>
            </a:r>
            <a:r>
              <a:rPr sz="665" kern="0" spc="60" dirty="0">
                <a:solidFill>
                  <a:sysClr val="windowText" lastClr="000000"/>
                </a:solidFill>
                <a:cs typeface="Calibri"/>
              </a:rPr>
              <a:t> </a:t>
            </a:r>
            <a:r>
              <a:rPr sz="665" kern="0" dirty="0">
                <a:solidFill>
                  <a:sysClr val="windowText" lastClr="000000"/>
                </a:solidFill>
                <a:cs typeface="Calibri"/>
              </a:rPr>
              <a:t>egal,</a:t>
            </a:r>
            <a:r>
              <a:rPr sz="665" kern="0" spc="57" dirty="0">
                <a:solidFill>
                  <a:sysClr val="windowText" lastClr="000000"/>
                </a:solidFill>
                <a:cs typeface="Calibri"/>
              </a:rPr>
              <a:t> </a:t>
            </a:r>
            <a:r>
              <a:rPr sz="665" kern="0" dirty="0">
                <a:solidFill>
                  <a:sysClr val="windowText" lastClr="000000"/>
                </a:solidFill>
                <a:cs typeface="Calibri"/>
              </a:rPr>
              <a:t>ob</a:t>
            </a:r>
            <a:r>
              <a:rPr sz="665" kern="0" spc="60" dirty="0">
                <a:solidFill>
                  <a:sysClr val="windowText" lastClr="000000"/>
                </a:solidFill>
                <a:cs typeface="Calibri"/>
              </a:rPr>
              <a:t> </a:t>
            </a:r>
            <a:r>
              <a:rPr sz="665" kern="0" dirty="0">
                <a:solidFill>
                  <a:sysClr val="windowText" lastClr="000000"/>
                </a:solidFill>
                <a:cs typeface="Calibri"/>
              </a:rPr>
              <a:t>rollendes</a:t>
            </a:r>
            <a:r>
              <a:rPr sz="665" kern="0" spc="57" dirty="0">
                <a:solidFill>
                  <a:sysClr val="windowText" lastClr="000000"/>
                </a:solidFill>
                <a:cs typeface="Calibri"/>
              </a:rPr>
              <a:t> </a:t>
            </a:r>
            <a:r>
              <a:rPr sz="665" kern="0" dirty="0">
                <a:solidFill>
                  <a:sysClr val="windowText" lastClr="000000"/>
                </a:solidFill>
                <a:cs typeface="Calibri"/>
              </a:rPr>
              <a:t>Material,</a:t>
            </a:r>
            <a:r>
              <a:rPr sz="665" kern="0" spc="60" dirty="0">
                <a:solidFill>
                  <a:sysClr val="windowText" lastClr="000000"/>
                </a:solidFill>
                <a:cs typeface="Calibri"/>
              </a:rPr>
              <a:t> </a:t>
            </a:r>
            <a:r>
              <a:rPr sz="665" kern="0" spc="-6" dirty="0">
                <a:solidFill>
                  <a:sysClr val="windowText" lastClr="000000"/>
                </a:solidFill>
                <a:cs typeface="Calibri"/>
              </a:rPr>
              <a:t>Zubehör, </a:t>
            </a:r>
            <a:r>
              <a:rPr sz="665" kern="0" dirty="0">
                <a:solidFill>
                  <a:sysClr val="windowText" lastClr="000000"/>
                </a:solidFill>
                <a:cs typeface="Calibri"/>
              </a:rPr>
              <a:t>Diorama,</a:t>
            </a:r>
            <a:r>
              <a:rPr sz="665" kern="0" spc="148" dirty="0">
                <a:solidFill>
                  <a:sysClr val="windowText" lastClr="000000"/>
                </a:solidFill>
                <a:cs typeface="Calibri"/>
              </a:rPr>
              <a:t> </a:t>
            </a:r>
            <a:r>
              <a:rPr sz="665" kern="0" dirty="0">
                <a:solidFill>
                  <a:sysClr val="windowText" lastClr="000000"/>
                </a:solidFill>
                <a:cs typeface="Calibri"/>
              </a:rPr>
              <a:t>Modul</a:t>
            </a:r>
            <a:r>
              <a:rPr sz="665" kern="0" spc="151" dirty="0">
                <a:solidFill>
                  <a:sysClr val="windowText" lastClr="000000"/>
                </a:solidFill>
                <a:cs typeface="Calibri"/>
              </a:rPr>
              <a:t> </a:t>
            </a:r>
            <a:r>
              <a:rPr sz="665" kern="0" dirty="0">
                <a:solidFill>
                  <a:sysClr val="windowText" lastClr="000000"/>
                </a:solidFill>
                <a:cs typeface="Calibri"/>
              </a:rPr>
              <a:t>oder</a:t>
            </a:r>
            <a:r>
              <a:rPr sz="665" kern="0" spc="151" dirty="0">
                <a:solidFill>
                  <a:sysClr val="windowText" lastClr="000000"/>
                </a:solidFill>
                <a:cs typeface="Calibri"/>
              </a:rPr>
              <a:t> </a:t>
            </a:r>
            <a:r>
              <a:rPr sz="665" kern="0" dirty="0">
                <a:solidFill>
                  <a:sysClr val="windowText" lastClr="000000"/>
                </a:solidFill>
                <a:cs typeface="Calibri"/>
              </a:rPr>
              <a:t>Technik.</a:t>
            </a:r>
            <a:r>
              <a:rPr sz="665" kern="0" spc="151" dirty="0">
                <a:solidFill>
                  <a:sysClr val="windowText" lastClr="000000"/>
                </a:solidFill>
                <a:cs typeface="Calibri"/>
              </a:rPr>
              <a:t> </a:t>
            </a:r>
            <a:r>
              <a:rPr sz="665" kern="0" dirty="0">
                <a:solidFill>
                  <a:sysClr val="windowText" lastClr="000000"/>
                </a:solidFill>
                <a:cs typeface="Calibri"/>
              </a:rPr>
              <a:t>Dabei</a:t>
            </a:r>
            <a:r>
              <a:rPr sz="665" kern="0" spc="151" dirty="0">
                <a:solidFill>
                  <a:sysClr val="windowText" lastClr="000000"/>
                </a:solidFill>
                <a:cs typeface="Calibri"/>
              </a:rPr>
              <a:t> </a:t>
            </a:r>
            <a:r>
              <a:rPr sz="665" kern="0" dirty="0">
                <a:solidFill>
                  <a:sysClr val="windowText" lastClr="000000"/>
                </a:solidFill>
                <a:cs typeface="Calibri"/>
              </a:rPr>
              <a:t>sind</a:t>
            </a:r>
            <a:r>
              <a:rPr sz="665" kern="0" spc="151" dirty="0">
                <a:solidFill>
                  <a:sysClr val="windowText" lastClr="000000"/>
                </a:solidFill>
                <a:cs typeface="Calibri"/>
              </a:rPr>
              <a:t> </a:t>
            </a:r>
            <a:r>
              <a:rPr sz="665" kern="0" dirty="0">
                <a:solidFill>
                  <a:sysClr val="windowText" lastClr="000000"/>
                </a:solidFill>
                <a:cs typeface="Calibri"/>
              </a:rPr>
              <a:t>nicht</a:t>
            </a:r>
            <a:r>
              <a:rPr sz="665" kern="0" spc="151" dirty="0">
                <a:solidFill>
                  <a:sysClr val="windowText" lastClr="000000"/>
                </a:solidFill>
                <a:cs typeface="Calibri"/>
              </a:rPr>
              <a:t> </a:t>
            </a:r>
            <a:r>
              <a:rPr sz="665" kern="0" spc="-15" dirty="0">
                <a:solidFill>
                  <a:sysClr val="windowText" lastClr="000000"/>
                </a:solidFill>
                <a:cs typeface="Calibri"/>
              </a:rPr>
              <a:t>nur </a:t>
            </a:r>
            <a:r>
              <a:rPr sz="665" kern="0" dirty="0">
                <a:solidFill>
                  <a:sysClr val="windowText" lastClr="000000"/>
                </a:solidFill>
                <a:cs typeface="Calibri"/>
              </a:rPr>
              <a:t>Private</a:t>
            </a:r>
            <a:r>
              <a:rPr sz="665" kern="0" spc="94" dirty="0">
                <a:solidFill>
                  <a:sysClr val="windowText" lastClr="000000"/>
                </a:solidFill>
                <a:cs typeface="Calibri"/>
              </a:rPr>
              <a:t>  </a:t>
            </a:r>
            <a:r>
              <a:rPr sz="665" kern="0" dirty="0">
                <a:solidFill>
                  <a:sysClr val="windowText" lastClr="000000"/>
                </a:solidFill>
                <a:cs typeface="Calibri"/>
              </a:rPr>
              <a:t>(Amateure),</a:t>
            </a:r>
            <a:r>
              <a:rPr sz="665" kern="0" spc="94" dirty="0">
                <a:solidFill>
                  <a:sysClr val="windowText" lastClr="000000"/>
                </a:solidFill>
                <a:cs typeface="Calibri"/>
              </a:rPr>
              <a:t>  </a:t>
            </a:r>
            <a:r>
              <a:rPr sz="665" kern="0" dirty="0">
                <a:solidFill>
                  <a:sysClr val="windowText" lastClr="000000"/>
                </a:solidFill>
                <a:cs typeface="Calibri"/>
              </a:rPr>
              <a:t>sondern</a:t>
            </a:r>
            <a:r>
              <a:rPr sz="665" kern="0" spc="94" dirty="0">
                <a:solidFill>
                  <a:sysClr val="windowText" lastClr="000000"/>
                </a:solidFill>
                <a:cs typeface="Calibri"/>
              </a:rPr>
              <a:t>  </a:t>
            </a:r>
            <a:r>
              <a:rPr sz="665" kern="0" dirty="0">
                <a:solidFill>
                  <a:sysClr val="windowText" lastClr="000000"/>
                </a:solidFill>
                <a:cs typeface="Calibri"/>
              </a:rPr>
              <a:t>auch</a:t>
            </a:r>
            <a:r>
              <a:rPr sz="665" kern="0" spc="97" dirty="0">
                <a:solidFill>
                  <a:sysClr val="windowText" lastClr="000000"/>
                </a:solidFill>
                <a:cs typeface="Calibri"/>
              </a:rPr>
              <a:t>  </a:t>
            </a:r>
            <a:r>
              <a:rPr sz="665" kern="0" spc="-6" dirty="0">
                <a:solidFill>
                  <a:sysClr val="windowText" lastClr="000000"/>
                </a:solidFill>
                <a:cs typeface="Calibri"/>
              </a:rPr>
              <a:t>Kleinserienher- </a:t>
            </a:r>
            <a:r>
              <a:rPr sz="665" kern="0" dirty="0">
                <a:solidFill>
                  <a:sysClr val="windowText" lastClr="000000"/>
                </a:solidFill>
                <a:cs typeface="Calibri"/>
              </a:rPr>
              <a:t>steller</a:t>
            </a:r>
            <a:r>
              <a:rPr sz="665" kern="0" spc="118" dirty="0">
                <a:solidFill>
                  <a:sysClr val="windowText" lastClr="000000"/>
                </a:solidFill>
                <a:cs typeface="Calibri"/>
              </a:rPr>
              <a:t> </a:t>
            </a:r>
            <a:r>
              <a:rPr sz="665" kern="0" dirty="0">
                <a:solidFill>
                  <a:sysClr val="windowText" lastClr="000000"/>
                </a:solidFill>
                <a:cs typeface="Calibri"/>
              </a:rPr>
              <a:t>(Konstrukteure).</a:t>
            </a:r>
            <a:r>
              <a:rPr sz="665" kern="0" spc="115" dirty="0">
                <a:solidFill>
                  <a:sysClr val="windowText" lastClr="000000"/>
                </a:solidFill>
                <a:cs typeface="Calibri"/>
              </a:rPr>
              <a:t> </a:t>
            </a:r>
            <a:r>
              <a:rPr sz="665" kern="0" dirty="0">
                <a:solidFill>
                  <a:sysClr val="windowText" lastClr="000000"/>
                </a:solidFill>
                <a:cs typeface="Calibri"/>
              </a:rPr>
              <a:t>Darüber</a:t>
            </a:r>
            <a:r>
              <a:rPr sz="665" kern="0" spc="115" dirty="0">
                <a:solidFill>
                  <a:sysClr val="windowText" lastClr="000000"/>
                </a:solidFill>
                <a:cs typeface="Calibri"/>
              </a:rPr>
              <a:t> </a:t>
            </a:r>
            <a:r>
              <a:rPr sz="665" kern="0" dirty="0">
                <a:solidFill>
                  <a:sysClr val="windowText" lastClr="000000"/>
                </a:solidFill>
                <a:cs typeface="Calibri"/>
              </a:rPr>
              <a:t>hinaus</a:t>
            </a:r>
            <a:r>
              <a:rPr sz="665" kern="0" spc="115" dirty="0">
                <a:solidFill>
                  <a:sysClr val="windowText" lastClr="000000"/>
                </a:solidFill>
                <a:cs typeface="Calibri"/>
              </a:rPr>
              <a:t> </a:t>
            </a:r>
            <a:r>
              <a:rPr sz="665" kern="0" dirty="0">
                <a:solidFill>
                  <a:sysClr val="windowText" lastClr="000000"/>
                </a:solidFill>
                <a:cs typeface="Calibri"/>
              </a:rPr>
              <a:t>werden</a:t>
            </a:r>
            <a:r>
              <a:rPr sz="665" kern="0" spc="118" dirty="0">
                <a:solidFill>
                  <a:sysClr val="windowText" lastClr="000000"/>
                </a:solidFill>
                <a:cs typeface="Calibri"/>
              </a:rPr>
              <a:t> </a:t>
            </a:r>
            <a:r>
              <a:rPr sz="665" kern="0" spc="-12" dirty="0">
                <a:solidFill>
                  <a:sysClr val="windowText" lastClr="000000"/>
                </a:solidFill>
                <a:cs typeface="Calibri"/>
              </a:rPr>
              <a:t>auch </a:t>
            </a:r>
            <a:r>
              <a:rPr sz="665" kern="0" dirty="0">
                <a:solidFill>
                  <a:sysClr val="windowText" lastClr="000000"/>
                </a:solidFill>
                <a:cs typeface="Calibri"/>
              </a:rPr>
              <a:t>Workshops</a:t>
            </a:r>
            <a:r>
              <a:rPr sz="665" kern="0" spc="257" dirty="0">
                <a:solidFill>
                  <a:sysClr val="windowText" lastClr="000000"/>
                </a:solidFill>
                <a:cs typeface="Calibri"/>
              </a:rPr>
              <a:t> </a:t>
            </a:r>
            <a:r>
              <a:rPr sz="665" kern="0" dirty="0">
                <a:solidFill>
                  <a:sysClr val="windowText" lastClr="000000"/>
                </a:solidFill>
                <a:cs typeface="Calibri"/>
              </a:rPr>
              <a:t>angeboten.</a:t>
            </a:r>
            <a:r>
              <a:rPr sz="665" kern="0" spc="260" dirty="0">
                <a:solidFill>
                  <a:sysClr val="windowText" lastClr="000000"/>
                </a:solidFill>
                <a:cs typeface="Calibri"/>
              </a:rPr>
              <a:t> </a:t>
            </a:r>
            <a:r>
              <a:rPr sz="665" kern="0" dirty="0">
                <a:solidFill>
                  <a:sysClr val="windowText" lastClr="000000"/>
                </a:solidFill>
                <a:cs typeface="Calibri"/>
              </a:rPr>
              <a:t>Wegen</a:t>
            </a:r>
            <a:r>
              <a:rPr sz="665" kern="0" spc="260" dirty="0">
                <a:solidFill>
                  <a:sysClr val="windowText" lastClr="000000"/>
                </a:solidFill>
                <a:cs typeface="Calibri"/>
              </a:rPr>
              <a:t> </a:t>
            </a:r>
            <a:r>
              <a:rPr sz="665" kern="0" dirty="0">
                <a:solidFill>
                  <a:sysClr val="windowText" lastClr="000000"/>
                </a:solidFill>
                <a:cs typeface="Calibri"/>
              </a:rPr>
              <a:t>der</a:t>
            </a:r>
            <a:r>
              <a:rPr sz="665" kern="0" spc="260" dirty="0">
                <a:solidFill>
                  <a:sysClr val="windowText" lastClr="000000"/>
                </a:solidFill>
                <a:cs typeface="Calibri"/>
              </a:rPr>
              <a:t> </a:t>
            </a:r>
            <a:r>
              <a:rPr sz="665" kern="0" spc="-6" dirty="0">
                <a:solidFill>
                  <a:sysClr val="windowText" lastClr="000000"/>
                </a:solidFill>
                <a:cs typeface="Calibri"/>
              </a:rPr>
              <a:t>Räumlichkeiten </a:t>
            </a:r>
            <a:r>
              <a:rPr sz="665" kern="0" dirty="0">
                <a:solidFill>
                  <a:sysClr val="windowText" lastClr="000000"/>
                </a:solidFill>
                <a:cs typeface="Calibri"/>
              </a:rPr>
              <a:t>ist</a:t>
            </a:r>
            <a:r>
              <a:rPr sz="665" kern="0" spc="115" dirty="0">
                <a:solidFill>
                  <a:sysClr val="windowText" lastClr="000000"/>
                </a:solidFill>
                <a:cs typeface="Calibri"/>
              </a:rPr>
              <a:t> </a:t>
            </a:r>
            <a:r>
              <a:rPr sz="665" kern="0" dirty="0">
                <a:solidFill>
                  <a:sysClr val="windowText" lastClr="000000"/>
                </a:solidFill>
                <a:cs typeface="Calibri"/>
              </a:rPr>
              <a:t>die</a:t>
            </a:r>
            <a:r>
              <a:rPr sz="665" kern="0" spc="123" dirty="0">
                <a:solidFill>
                  <a:sysClr val="windowText" lastClr="000000"/>
                </a:solidFill>
                <a:cs typeface="Calibri"/>
              </a:rPr>
              <a:t> </a:t>
            </a:r>
            <a:r>
              <a:rPr sz="665" kern="0" dirty="0">
                <a:solidFill>
                  <a:sysClr val="windowText" lastClr="000000"/>
                </a:solidFill>
                <a:cs typeface="Calibri"/>
              </a:rPr>
              <a:t>Teilnehmerzahl</a:t>
            </a:r>
            <a:r>
              <a:rPr sz="665" kern="0" spc="123" dirty="0">
                <a:solidFill>
                  <a:sysClr val="windowText" lastClr="000000"/>
                </a:solidFill>
                <a:cs typeface="Calibri"/>
              </a:rPr>
              <a:t> </a:t>
            </a:r>
            <a:r>
              <a:rPr sz="665" kern="0" dirty="0">
                <a:solidFill>
                  <a:sysClr val="windowText" lastClr="000000"/>
                </a:solidFill>
                <a:cs typeface="Calibri"/>
              </a:rPr>
              <a:t>auf</a:t>
            </a:r>
            <a:r>
              <a:rPr sz="665" kern="0" spc="121" dirty="0">
                <a:solidFill>
                  <a:sysClr val="windowText" lastClr="000000"/>
                </a:solidFill>
                <a:cs typeface="Calibri"/>
              </a:rPr>
              <a:t> </a:t>
            </a:r>
            <a:r>
              <a:rPr sz="665" kern="0" dirty="0">
                <a:solidFill>
                  <a:sysClr val="windowText" lastClr="000000"/>
                </a:solidFill>
                <a:cs typeface="Calibri"/>
              </a:rPr>
              <a:t>maximal</a:t>
            </a:r>
            <a:r>
              <a:rPr sz="665" kern="0" spc="123" dirty="0">
                <a:solidFill>
                  <a:sysClr val="windowText" lastClr="000000"/>
                </a:solidFill>
                <a:cs typeface="Calibri"/>
              </a:rPr>
              <a:t> </a:t>
            </a:r>
            <a:r>
              <a:rPr sz="665" kern="0" dirty="0">
                <a:solidFill>
                  <a:sysClr val="windowText" lastClr="000000"/>
                </a:solidFill>
                <a:cs typeface="Calibri"/>
              </a:rPr>
              <a:t>80</a:t>
            </a:r>
            <a:r>
              <a:rPr sz="665" kern="0" spc="123" dirty="0">
                <a:solidFill>
                  <a:sysClr val="windowText" lastClr="000000"/>
                </a:solidFill>
                <a:cs typeface="Calibri"/>
              </a:rPr>
              <a:t> </a:t>
            </a:r>
            <a:r>
              <a:rPr sz="665" kern="0" dirty="0">
                <a:solidFill>
                  <a:sysClr val="windowText" lastClr="000000"/>
                </a:solidFill>
                <a:cs typeface="Calibri"/>
              </a:rPr>
              <a:t>Personen</a:t>
            </a:r>
            <a:r>
              <a:rPr sz="665" kern="0" spc="123" dirty="0">
                <a:solidFill>
                  <a:sysClr val="windowText" lastClr="000000"/>
                </a:solidFill>
                <a:cs typeface="Calibri"/>
              </a:rPr>
              <a:t> </a:t>
            </a:r>
            <a:r>
              <a:rPr sz="665" kern="0" spc="-15" dirty="0">
                <a:solidFill>
                  <a:sysClr val="windowText" lastClr="000000"/>
                </a:solidFill>
                <a:cs typeface="Calibri"/>
              </a:rPr>
              <a:t>be- </a:t>
            </a:r>
            <a:r>
              <a:rPr sz="665" kern="0" dirty="0">
                <a:solidFill>
                  <a:sysClr val="windowText" lastClr="000000"/>
                </a:solidFill>
                <a:cs typeface="Calibri"/>
              </a:rPr>
              <a:t>schränkt,</a:t>
            </a:r>
            <a:r>
              <a:rPr sz="665" kern="0" spc="33" dirty="0">
                <a:solidFill>
                  <a:sysClr val="windowText" lastClr="000000"/>
                </a:solidFill>
                <a:cs typeface="Calibri"/>
              </a:rPr>
              <a:t> </a:t>
            </a:r>
            <a:r>
              <a:rPr sz="665" kern="0" dirty="0">
                <a:solidFill>
                  <a:sysClr val="windowText" lastClr="000000"/>
                </a:solidFill>
                <a:cs typeface="Calibri"/>
              </a:rPr>
              <a:t>was</a:t>
            </a:r>
            <a:r>
              <a:rPr sz="665" kern="0" spc="33" dirty="0">
                <a:solidFill>
                  <a:sysClr val="windowText" lastClr="000000"/>
                </a:solidFill>
                <a:cs typeface="Calibri"/>
              </a:rPr>
              <a:t> </a:t>
            </a:r>
            <a:r>
              <a:rPr sz="665" kern="0" dirty="0">
                <a:solidFill>
                  <a:sysClr val="windowText" lastClr="000000"/>
                </a:solidFill>
                <a:cs typeface="Calibri"/>
              </a:rPr>
              <a:t>zur</a:t>
            </a:r>
            <a:r>
              <a:rPr sz="665" kern="0" spc="33" dirty="0">
                <a:solidFill>
                  <a:sysClr val="windowText" lastClr="000000"/>
                </a:solidFill>
                <a:cs typeface="Calibri"/>
              </a:rPr>
              <a:t> </a:t>
            </a:r>
            <a:r>
              <a:rPr sz="665" kern="0" dirty="0">
                <a:solidFill>
                  <a:sysClr val="windowText" lastClr="000000"/>
                </a:solidFill>
                <a:cs typeface="Calibri"/>
              </a:rPr>
              <a:t>Folge</a:t>
            </a:r>
            <a:r>
              <a:rPr sz="665" kern="0" spc="36" dirty="0">
                <a:solidFill>
                  <a:sysClr val="windowText" lastClr="000000"/>
                </a:solidFill>
                <a:cs typeface="Calibri"/>
              </a:rPr>
              <a:t> </a:t>
            </a:r>
            <a:r>
              <a:rPr sz="665" kern="0" dirty="0">
                <a:solidFill>
                  <a:sysClr val="windowText" lastClr="000000"/>
                </a:solidFill>
                <a:cs typeface="Calibri"/>
              </a:rPr>
              <a:t>hat,</a:t>
            </a:r>
            <a:r>
              <a:rPr sz="665" kern="0" spc="33" dirty="0">
                <a:solidFill>
                  <a:sysClr val="windowText" lastClr="000000"/>
                </a:solidFill>
                <a:cs typeface="Calibri"/>
              </a:rPr>
              <a:t> </a:t>
            </a:r>
            <a:r>
              <a:rPr sz="665" kern="0" dirty="0">
                <a:solidFill>
                  <a:sysClr val="windowText" lastClr="000000"/>
                </a:solidFill>
                <a:cs typeface="Calibri"/>
              </a:rPr>
              <a:t>dass</a:t>
            </a:r>
            <a:r>
              <a:rPr sz="665" kern="0" spc="33" dirty="0">
                <a:solidFill>
                  <a:sysClr val="windowText" lastClr="000000"/>
                </a:solidFill>
                <a:cs typeface="Calibri"/>
              </a:rPr>
              <a:t> </a:t>
            </a:r>
            <a:r>
              <a:rPr sz="665" kern="0" dirty="0">
                <a:solidFill>
                  <a:sysClr val="windowText" lastClr="000000"/>
                </a:solidFill>
                <a:cs typeface="Calibri"/>
              </a:rPr>
              <a:t>die</a:t>
            </a:r>
            <a:r>
              <a:rPr sz="665" kern="0" spc="33" dirty="0">
                <a:solidFill>
                  <a:sysClr val="windowText" lastClr="000000"/>
                </a:solidFill>
                <a:cs typeface="Calibri"/>
              </a:rPr>
              <a:t> </a:t>
            </a:r>
            <a:r>
              <a:rPr sz="665" kern="0" dirty="0">
                <a:solidFill>
                  <a:sysClr val="windowText" lastClr="000000"/>
                </a:solidFill>
                <a:cs typeface="Calibri"/>
              </a:rPr>
              <a:t>begehrten</a:t>
            </a:r>
            <a:r>
              <a:rPr sz="665" kern="0" spc="36" dirty="0">
                <a:solidFill>
                  <a:sysClr val="windowText" lastClr="000000"/>
                </a:solidFill>
                <a:cs typeface="Calibri"/>
              </a:rPr>
              <a:t> </a:t>
            </a:r>
            <a:r>
              <a:rPr sz="665" kern="0" spc="-6" dirty="0">
                <a:solidFill>
                  <a:sysClr val="windowText" lastClr="000000"/>
                </a:solidFill>
                <a:cs typeface="Calibri"/>
              </a:rPr>
              <a:t>Plätze </a:t>
            </a:r>
            <a:r>
              <a:rPr sz="665" kern="0" dirty="0">
                <a:solidFill>
                  <a:sysClr val="windowText" lastClr="000000"/>
                </a:solidFill>
                <a:cs typeface="Calibri"/>
              </a:rPr>
              <a:t>jedes</a:t>
            </a:r>
            <a:r>
              <a:rPr sz="665" kern="0" spc="48" dirty="0">
                <a:solidFill>
                  <a:sysClr val="windowText" lastClr="000000"/>
                </a:solidFill>
                <a:cs typeface="Calibri"/>
              </a:rPr>
              <a:t> </a:t>
            </a:r>
            <a:r>
              <a:rPr sz="665" kern="0" dirty="0">
                <a:solidFill>
                  <a:sysClr val="windowText" lastClr="000000"/>
                </a:solidFill>
                <a:cs typeface="Calibri"/>
              </a:rPr>
              <a:t>Jahr</a:t>
            </a:r>
            <a:r>
              <a:rPr sz="665" kern="0" spc="51" dirty="0">
                <a:solidFill>
                  <a:sysClr val="windowText" lastClr="000000"/>
                </a:solidFill>
                <a:cs typeface="Calibri"/>
              </a:rPr>
              <a:t> </a:t>
            </a:r>
            <a:r>
              <a:rPr sz="665" kern="0" dirty="0">
                <a:solidFill>
                  <a:sysClr val="windowText" lastClr="000000"/>
                </a:solidFill>
                <a:cs typeface="Calibri"/>
              </a:rPr>
              <a:t>in</a:t>
            </a:r>
            <a:r>
              <a:rPr sz="665" kern="0" spc="51" dirty="0">
                <a:solidFill>
                  <a:sysClr val="windowText" lastClr="000000"/>
                </a:solidFill>
                <a:cs typeface="Calibri"/>
              </a:rPr>
              <a:t> </a:t>
            </a:r>
            <a:r>
              <a:rPr sz="665" kern="0" dirty="0">
                <a:solidFill>
                  <a:sysClr val="windowText" lastClr="000000"/>
                </a:solidFill>
                <a:cs typeface="Calibri"/>
              </a:rPr>
              <a:t>kürzester</a:t>
            </a:r>
            <a:r>
              <a:rPr sz="665" kern="0" spc="51" dirty="0">
                <a:solidFill>
                  <a:sysClr val="windowText" lastClr="000000"/>
                </a:solidFill>
                <a:cs typeface="Calibri"/>
              </a:rPr>
              <a:t> </a:t>
            </a:r>
            <a:r>
              <a:rPr sz="665" kern="0" dirty="0">
                <a:solidFill>
                  <a:sysClr val="windowText" lastClr="000000"/>
                </a:solidFill>
                <a:cs typeface="Calibri"/>
              </a:rPr>
              <a:t>Zeit</a:t>
            </a:r>
            <a:r>
              <a:rPr sz="665" kern="0" spc="51" dirty="0">
                <a:solidFill>
                  <a:sysClr val="windowText" lastClr="000000"/>
                </a:solidFill>
                <a:cs typeface="Calibri"/>
              </a:rPr>
              <a:t> </a:t>
            </a:r>
            <a:r>
              <a:rPr sz="665" kern="0" dirty="0">
                <a:solidFill>
                  <a:sysClr val="windowText" lastClr="000000"/>
                </a:solidFill>
                <a:cs typeface="Calibri"/>
              </a:rPr>
              <a:t>ausgebucht</a:t>
            </a:r>
            <a:r>
              <a:rPr sz="665" kern="0" spc="51" dirty="0">
                <a:solidFill>
                  <a:sysClr val="windowText" lastClr="000000"/>
                </a:solidFill>
                <a:cs typeface="Calibri"/>
              </a:rPr>
              <a:t> </a:t>
            </a:r>
            <a:r>
              <a:rPr sz="665" kern="0" spc="-6" dirty="0">
                <a:solidFill>
                  <a:sysClr val="windowText" lastClr="000000"/>
                </a:solidFill>
                <a:cs typeface="Calibri"/>
              </a:rPr>
              <a:t>sind.</a:t>
            </a:r>
            <a:endParaRPr sz="665" kern="0" dirty="0">
              <a:solidFill>
                <a:sysClr val="windowText" lastClr="000000"/>
              </a:solidFill>
              <a:cs typeface="Calibri"/>
            </a:endParaRPr>
          </a:p>
        </p:txBody>
      </p:sp>
      <p:sp>
        <p:nvSpPr>
          <p:cNvPr id="24" name="object 24"/>
          <p:cNvSpPr txBox="1">
            <a:spLocks noGrp="1"/>
          </p:cNvSpPr>
          <p:nvPr>
            <p:ph type="title"/>
          </p:nvPr>
        </p:nvSpPr>
        <p:spPr>
          <a:xfrm>
            <a:off x="314856" y="758774"/>
            <a:ext cx="3935912" cy="991617"/>
          </a:xfrm>
          <a:prstGeom prst="rect">
            <a:avLst/>
          </a:prstGeom>
        </p:spPr>
        <p:txBody>
          <a:bodyPr vert="horz" wrap="square" lIns="0" tIns="50672" rIns="0" bIns="0" rtlCol="0">
            <a:spAutoFit/>
          </a:bodyPr>
          <a:lstStyle/>
          <a:p>
            <a:pPr marL="7677" marR="201141">
              <a:lnSpc>
                <a:spcPts val="1995"/>
              </a:lnSpc>
              <a:spcBef>
                <a:spcPts val="399"/>
              </a:spcBef>
            </a:pPr>
            <a:r>
              <a:rPr i="1" dirty="0"/>
              <a:t>Über</a:t>
            </a:r>
            <a:r>
              <a:rPr spc="42" dirty="0"/>
              <a:t> </a:t>
            </a:r>
            <a:r>
              <a:rPr i="1" dirty="0"/>
              <a:t>den</a:t>
            </a:r>
            <a:r>
              <a:rPr spc="42" dirty="0"/>
              <a:t> </a:t>
            </a:r>
            <a:r>
              <a:rPr i="1" dirty="0"/>
              <a:t>Dächern</a:t>
            </a:r>
            <a:r>
              <a:rPr spc="45" dirty="0"/>
              <a:t> </a:t>
            </a:r>
            <a:r>
              <a:rPr i="1" dirty="0"/>
              <a:t>von</a:t>
            </a:r>
            <a:r>
              <a:rPr spc="42" dirty="0"/>
              <a:t> </a:t>
            </a:r>
            <a:r>
              <a:rPr i="1" dirty="0"/>
              <a:t>Nîmes</a:t>
            </a:r>
            <a:r>
              <a:rPr spc="45" dirty="0"/>
              <a:t> </a:t>
            </a:r>
            <a:r>
              <a:rPr spc="-30" dirty="0"/>
              <a:t>– </a:t>
            </a:r>
            <a:r>
              <a:rPr dirty="0"/>
              <a:t>Zusammenkunft</a:t>
            </a:r>
            <a:r>
              <a:rPr spc="27" dirty="0"/>
              <a:t> </a:t>
            </a:r>
            <a:r>
              <a:rPr dirty="0"/>
              <a:t>2022</a:t>
            </a:r>
            <a:r>
              <a:rPr spc="27" dirty="0"/>
              <a:t> </a:t>
            </a:r>
            <a:r>
              <a:rPr spc="-15" dirty="0"/>
              <a:t>der </a:t>
            </a:r>
            <a:r>
              <a:rPr dirty="0"/>
              <a:t>Konstrukteure/Amateure</a:t>
            </a:r>
            <a:r>
              <a:rPr spc="136" dirty="0"/>
              <a:t> </a:t>
            </a:r>
            <a:r>
              <a:rPr dirty="0"/>
              <a:t>der</a:t>
            </a:r>
            <a:r>
              <a:rPr spc="136" dirty="0"/>
              <a:t> </a:t>
            </a:r>
            <a:r>
              <a:rPr dirty="0"/>
              <a:t>Spur</a:t>
            </a:r>
            <a:r>
              <a:rPr spc="136" dirty="0"/>
              <a:t> </a:t>
            </a:r>
            <a:r>
              <a:rPr spc="-30" dirty="0"/>
              <a:t>0</a:t>
            </a:r>
          </a:p>
          <a:p>
            <a:pPr marL="2372239">
              <a:spcBef>
                <a:spcPts val="145"/>
              </a:spcBef>
            </a:pPr>
            <a:r>
              <a:rPr sz="1028" spc="-12" dirty="0"/>
              <a:t>Text </a:t>
            </a:r>
            <a:r>
              <a:rPr sz="1028" dirty="0"/>
              <a:t>und</a:t>
            </a:r>
            <a:r>
              <a:rPr sz="1028" spc="-12" dirty="0"/>
              <a:t> </a:t>
            </a:r>
            <a:r>
              <a:rPr sz="1028" dirty="0"/>
              <a:t>Fotos:</a:t>
            </a:r>
            <a:r>
              <a:rPr sz="1028" spc="-12" dirty="0"/>
              <a:t> </a:t>
            </a:r>
            <a:r>
              <a:rPr sz="1028" dirty="0"/>
              <a:t>Rolf</a:t>
            </a:r>
            <a:r>
              <a:rPr sz="1028" spc="-12" dirty="0"/>
              <a:t> </a:t>
            </a:r>
            <a:r>
              <a:rPr sz="1028" spc="-6" dirty="0"/>
              <a:t>Heinrich</a:t>
            </a:r>
            <a:endParaRPr sz="1028" dirty="0"/>
          </a:p>
        </p:txBody>
      </p:sp>
      <p:sp>
        <p:nvSpPr>
          <p:cNvPr id="25" name="object 25"/>
          <p:cNvSpPr txBox="1"/>
          <p:nvPr/>
        </p:nvSpPr>
        <p:spPr>
          <a:xfrm>
            <a:off x="-7677" y="483668"/>
            <a:ext cx="1807303" cy="147343"/>
          </a:xfrm>
          <a:prstGeom prst="rect">
            <a:avLst/>
          </a:prstGeom>
        </p:spPr>
        <p:txBody>
          <a:bodyPr vert="horz" wrap="square" lIns="0" tIns="7678" rIns="0" bIns="0" rtlCol="0">
            <a:spAutoFit/>
          </a:bodyPr>
          <a:lstStyle/>
          <a:p>
            <a:pPr marL="7677">
              <a:spcBef>
                <a:spcPts val="60"/>
              </a:spcBef>
              <a:tabLst>
                <a:tab pos="333956" algn="l"/>
                <a:tab pos="1799140" algn="l"/>
              </a:tabLst>
            </a:pPr>
            <a:r>
              <a:rPr sz="907" u="sng" kern="0" dirty="0">
                <a:solidFill>
                  <a:srgbClr val="F7941E"/>
                </a:solidFill>
                <a:uFill>
                  <a:solidFill>
                    <a:srgbClr val="000000"/>
                  </a:solidFill>
                </a:uFill>
                <a:latin typeface="Times New Roman"/>
                <a:cs typeface="Times New Roman"/>
              </a:rPr>
              <a:t> 	</a:t>
            </a:r>
            <a:r>
              <a:rPr sz="907" b="1" i="1" u="sng" kern="0" spc="-63" dirty="0">
                <a:solidFill>
                  <a:srgbClr val="F7941E"/>
                </a:solidFill>
                <a:uFill>
                  <a:solidFill>
                    <a:srgbClr val="000000"/>
                  </a:solidFill>
                </a:uFill>
                <a:latin typeface="Trebuchet MS"/>
                <a:cs typeface="Trebuchet MS"/>
              </a:rPr>
              <a:t>V</a:t>
            </a:r>
            <a:r>
              <a:rPr sz="907" b="1" i="1" u="sng" kern="0" cap="small" spc="-6" dirty="0">
                <a:solidFill>
                  <a:srgbClr val="F7941E"/>
                </a:solidFill>
                <a:uFill>
                  <a:solidFill>
                    <a:srgbClr val="000000"/>
                  </a:solidFill>
                </a:uFill>
                <a:latin typeface="Trebuchet MS"/>
                <a:cs typeface="Trebuchet MS"/>
              </a:rPr>
              <a:t>er</a:t>
            </a:r>
            <a:r>
              <a:rPr sz="907" b="1" i="1" u="sng" kern="0" spc="-30" dirty="0">
                <a:solidFill>
                  <a:srgbClr val="F7941E"/>
                </a:solidFill>
                <a:uFill>
                  <a:solidFill>
                    <a:srgbClr val="000000"/>
                  </a:solidFill>
                </a:uFill>
                <a:latin typeface="Trebuchet MS"/>
                <a:cs typeface="Trebuchet MS"/>
              </a:rPr>
              <a:t>a</a:t>
            </a:r>
            <a:r>
              <a:rPr sz="907" b="1" i="1" u="sng" kern="0" cap="small" spc="3" dirty="0">
                <a:solidFill>
                  <a:srgbClr val="F7941E"/>
                </a:solidFill>
                <a:uFill>
                  <a:solidFill>
                    <a:srgbClr val="000000"/>
                  </a:solidFill>
                </a:uFill>
                <a:latin typeface="Trebuchet MS"/>
                <a:cs typeface="Trebuchet MS"/>
              </a:rPr>
              <a:t>nst</a:t>
            </a:r>
            <a:r>
              <a:rPr sz="907" b="1" i="1" u="sng" kern="0" spc="18" dirty="0">
                <a:solidFill>
                  <a:srgbClr val="F7941E"/>
                </a:solidFill>
                <a:uFill>
                  <a:solidFill>
                    <a:srgbClr val="000000"/>
                  </a:solidFill>
                </a:uFill>
                <a:latin typeface="Trebuchet MS"/>
                <a:cs typeface="Trebuchet MS"/>
              </a:rPr>
              <a:t>altu</a:t>
            </a:r>
            <a:r>
              <a:rPr sz="907" b="1" i="1" u="sng" kern="0" cap="small" spc="106" dirty="0">
                <a:solidFill>
                  <a:srgbClr val="F7941E"/>
                </a:solidFill>
                <a:uFill>
                  <a:solidFill>
                    <a:srgbClr val="000000"/>
                  </a:solidFill>
                </a:uFill>
                <a:latin typeface="Trebuchet MS"/>
                <a:cs typeface="Trebuchet MS"/>
              </a:rPr>
              <a:t>n</a:t>
            </a:r>
            <a:r>
              <a:rPr sz="907" b="1" i="1" u="sng" kern="0" spc="33" dirty="0">
                <a:solidFill>
                  <a:srgbClr val="F7941E"/>
                </a:solidFill>
                <a:uFill>
                  <a:solidFill>
                    <a:srgbClr val="000000"/>
                  </a:solidFill>
                </a:uFill>
                <a:latin typeface="Trebuchet MS"/>
                <a:cs typeface="Trebuchet MS"/>
              </a:rPr>
              <a:t>g</a:t>
            </a:r>
            <a:r>
              <a:rPr sz="907" b="1" i="1" u="sng" kern="0" cap="small" spc="-21" dirty="0">
                <a:solidFill>
                  <a:srgbClr val="F7941E"/>
                </a:solidFill>
                <a:uFill>
                  <a:solidFill>
                    <a:srgbClr val="000000"/>
                  </a:solidFill>
                </a:uFill>
                <a:latin typeface="Trebuchet MS"/>
                <a:cs typeface="Trebuchet MS"/>
              </a:rPr>
              <a:t>e</a:t>
            </a:r>
            <a:r>
              <a:rPr sz="907" b="1" i="1" u="sng" kern="0" cap="small" spc="106" dirty="0">
                <a:solidFill>
                  <a:srgbClr val="F7941E"/>
                </a:solidFill>
                <a:uFill>
                  <a:solidFill>
                    <a:srgbClr val="000000"/>
                  </a:solidFill>
                </a:uFill>
                <a:latin typeface="Trebuchet MS"/>
                <a:cs typeface="Trebuchet MS"/>
              </a:rPr>
              <a:t>n	</a:t>
            </a:r>
            <a:endParaRPr sz="907" kern="0" dirty="0">
              <a:solidFill>
                <a:sysClr val="windowText" lastClr="000000"/>
              </a:solidFill>
              <a:latin typeface="Trebuchet MS"/>
              <a:cs typeface="Trebuchet MS"/>
            </a:endParaRPr>
          </a:p>
        </p:txBody>
      </p:sp>
      <p:sp>
        <p:nvSpPr>
          <p:cNvPr id="26" name="object 26"/>
          <p:cNvSpPr txBox="1"/>
          <p:nvPr/>
        </p:nvSpPr>
        <p:spPr>
          <a:xfrm>
            <a:off x="4889886" y="3288992"/>
            <a:ext cx="1909415" cy="228839"/>
          </a:xfrm>
          <a:prstGeom prst="rect">
            <a:avLst/>
          </a:prstGeom>
        </p:spPr>
        <p:txBody>
          <a:bodyPr vert="horz" wrap="square" lIns="0" tIns="7678" rIns="0" bIns="0" rtlCol="0">
            <a:spAutoFit/>
          </a:bodyPr>
          <a:lstStyle/>
          <a:p>
            <a:pPr marL="7677" marR="3071">
              <a:lnSpc>
                <a:spcPct val="108300"/>
              </a:lnSpc>
              <a:spcBef>
                <a:spcPts val="60"/>
              </a:spcBef>
            </a:pPr>
            <a:r>
              <a:rPr sz="665" kern="0" dirty="0">
                <a:solidFill>
                  <a:sysClr val="windowText" lastClr="000000"/>
                </a:solidFill>
                <a:cs typeface="Calibri"/>
              </a:rPr>
              <a:t>Daher</a:t>
            </a:r>
            <a:r>
              <a:rPr sz="665" kern="0" spc="15" dirty="0">
                <a:solidFill>
                  <a:sysClr val="windowText" lastClr="000000"/>
                </a:solidFill>
                <a:cs typeface="Calibri"/>
              </a:rPr>
              <a:t> </a:t>
            </a:r>
            <a:r>
              <a:rPr sz="665" kern="0" dirty="0">
                <a:solidFill>
                  <a:sysClr val="windowText" lastClr="000000"/>
                </a:solidFill>
                <a:cs typeface="Calibri"/>
              </a:rPr>
              <a:t>gab</a:t>
            </a:r>
            <a:r>
              <a:rPr sz="665" kern="0" spc="24" dirty="0">
                <a:solidFill>
                  <a:sysClr val="windowText" lastClr="000000"/>
                </a:solidFill>
                <a:cs typeface="Calibri"/>
              </a:rPr>
              <a:t> </a:t>
            </a:r>
            <a:r>
              <a:rPr sz="665" kern="0" dirty="0">
                <a:solidFill>
                  <a:sysClr val="windowText" lastClr="000000"/>
                </a:solidFill>
                <a:cs typeface="Calibri"/>
              </a:rPr>
              <a:t>es</a:t>
            </a:r>
            <a:r>
              <a:rPr sz="665" kern="0" spc="21" dirty="0">
                <a:solidFill>
                  <a:sysClr val="windowText" lastClr="000000"/>
                </a:solidFill>
                <a:cs typeface="Calibri"/>
              </a:rPr>
              <a:t> </a:t>
            </a:r>
            <a:r>
              <a:rPr sz="665" kern="0" dirty="0">
                <a:solidFill>
                  <a:sysClr val="windowText" lastClr="000000"/>
                </a:solidFill>
                <a:cs typeface="Calibri"/>
              </a:rPr>
              <a:t>für</a:t>
            </a:r>
            <a:r>
              <a:rPr sz="665" kern="0" spc="18" dirty="0">
                <a:solidFill>
                  <a:sysClr val="windowText" lastClr="000000"/>
                </a:solidFill>
                <a:cs typeface="Calibri"/>
              </a:rPr>
              <a:t> </a:t>
            </a:r>
            <a:r>
              <a:rPr sz="665" kern="0" dirty="0">
                <a:solidFill>
                  <a:sysClr val="windowText" lastClr="000000"/>
                </a:solidFill>
                <a:cs typeface="Calibri"/>
              </a:rPr>
              <a:t>mich</a:t>
            </a:r>
            <a:r>
              <a:rPr sz="665" kern="0" spc="21" dirty="0">
                <a:solidFill>
                  <a:sysClr val="windowText" lastClr="000000"/>
                </a:solidFill>
                <a:cs typeface="Calibri"/>
              </a:rPr>
              <a:t> </a:t>
            </a:r>
            <a:r>
              <a:rPr sz="665" kern="0" dirty="0">
                <a:solidFill>
                  <a:sysClr val="windowText" lastClr="000000"/>
                </a:solidFill>
                <a:cs typeface="Calibri"/>
              </a:rPr>
              <a:t>nichts</a:t>
            </a:r>
            <a:r>
              <a:rPr sz="665" kern="0" spc="21" dirty="0">
                <a:solidFill>
                  <a:sysClr val="windowText" lastClr="000000"/>
                </a:solidFill>
                <a:cs typeface="Calibri"/>
              </a:rPr>
              <a:t> </a:t>
            </a:r>
            <a:r>
              <a:rPr sz="665" kern="0" dirty="0">
                <a:solidFill>
                  <a:sysClr val="windowText" lastClr="000000"/>
                </a:solidFill>
                <a:cs typeface="Calibri"/>
              </a:rPr>
              <a:t>mehr</a:t>
            </a:r>
            <a:r>
              <a:rPr sz="665" kern="0" spc="18" dirty="0">
                <a:solidFill>
                  <a:sysClr val="windowText" lastClr="000000"/>
                </a:solidFill>
                <a:cs typeface="Calibri"/>
              </a:rPr>
              <a:t> </a:t>
            </a:r>
            <a:r>
              <a:rPr sz="665" kern="0" dirty="0">
                <a:solidFill>
                  <a:sysClr val="windowText" lastClr="000000"/>
                </a:solidFill>
                <a:cs typeface="Calibri"/>
              </a:rPr>
              <a:t>zu</a:t>
            </a:r>
            <a:r>
              <a:rPr sz="665" kern="0" spc="18" dirty="0">
                <a:solidFill>
                  <a:sysClr val="windowText" lastClr="000000"/>
                </a:solidFill>
                <a:cs typeface="Calibri"/>
              </a:rPr>
              <a:t> </a:t>
            </a:r>
            <a:r>
              <a:rPr sz="665" kern="0" dirty="0">
                <a:solidFill>
                  <a:sysClr val="windowText" lastClr="000000"/>
                </a:solidFill>
                <a:cs typeface="Calibri"/>
              </a:rPr>
              <a:t>überlegen:</a:t>
            </a:r>
            <a:r>
              <a:rPr sz="665" kern="0" spc="18" dirty="0">
                <a:solidFill>
                  <a:sysClr val="windowText" lastClr="000000"/>
                </a:solidFill>
                <a:cs typeface="Calibri"/>
              </a:rPr>
              <a:t> </a:t>
            </a:r>
            <a:r>
              <a:rPr sz="665" kern="0" spc="-12" dirty="0">
                <a:solidFill>
                  <a:sysClr val="windowText" lastClr="000000"/>
                </a:solidFill>
                <a:cs typeface="Calibri"/>
              </a:rPr>
              <a:t>Noch </a:t>
            </a:r>
            <a:r>
              <a:rPr sz="665" kern="0" dirty="0">
                <a:solidFill>
                  <a:sysClr val="windowText" lastClr="000000"/>
                </a:solidFill>
                <a:cs typeface="Calibri"/>
              </a:rPr>
              <a:t>am</a:t>
            </a:r>
            <a:r>
              <a:rPr sz="665" kern="0" spc="51" dirty="0">
                <a:solidFill>
                  <a:sysClr val="windowText" lastClr="000000"/>
                </a:solidFill>
                <a:cs typeface="Calibri"/>
              </a:rPr>
              <a:t> </a:t>
            </a:r>
            <a:r>
              <a:rPr sz="665" kern="0" dirty="0">
                <a:solidFill>
                  <a:sysClr val="windowText" lastClr="000000"/>
                </a:solidFill>
                <a:cs typeface="Calibri"/>
              </a:rPr>
              <a:t>gleichen</a:t>
            </a:r>
            <a:r>
              <a:rPr sz="665" kern="0" spc="51" dirty="0">
                <a:solidFill>
                  <a:sysClr val="windowText" lastClr="000000"/>
                </a:solidFill>
                <a:cs typeface="Calibri"/>
              </a:rPr>
              <a:t> </a:t>
            </a:r>
            <a:r>
              <a:rPr sz="665" kern="0" dirty="0">
                <a:solidFill>
                  <a:sysClr val="windowText" lastClr="000000"/>
                </a:solidFill>
                <a:cs typeface="Calibri"/>
              </a:rPr>
              <a:t>Abend</a:t>
            </a:r>
            <a:r>
              <a:rPr sz="665" kern="0" spc="51" dirty="0">
                <a:solidFill>
                  <a:sysClr val="windowText" lastClr="000000"/>
                </a:solidFill>
                <a:cs typeface="Calibri"/>
              </a:rPr>
              <a:t> </a:t>
            </a:r>
            <a:r>
              <a:rPr sz="665" kern="0" dirty="0">
                <a:solidFill>
                  <a:sysClr val="windowText" lastClr="000000"/>
                </a:solidFill>
                <a:cs typeface="Calibri"/>
              </a:rPr>
              <a:t>habe</a:t>
            </a:r>
            <a:r>
              <a:rPr sz="665" kern="0" spc="51" dirty="0">
                <a:solidFill>
                  <a:sysClr val="windowText" lastClr="000000"/>
                </a:solidFill>
                <a:cs typeface="Calibri"/>
              </a:rPr>
              <a:t> </a:t>
            </a:r>
            <a:r>
              <a:rPr sz="665" kern="0" dirty="0">
                <a:solidFill>
                  <a:sysClr val="windowText" lastClr="000000"/>
                </a:solidFill>
                <a:cs typeface="Calibri"/>
              </a:rPr>
              <a:t>ich</a:t>
            </a:r>
            <a:r>
              <a:rPr sz="665" kern="0" spc="51" dirty="0">
                <a:solidFill>
                  <a:sysClr val="windowText" lastClr="000000"/>
                </a:solidFill>
                <a:cs typeface="Calibri"/>
              </a:rPr>
              <a:t> </a:t>
            </a:r>
            <a:r>
              <a:rPr sz="665" kern="0" dirty="0">
                <a:solidFill>
                  <a:sysClr val="windowText" lastClr="000000"/>
                </a:solidFill>
                <a:cs typeface="Calibri"/>
              </a:rPr>
              <a:t>Michel</a:t>
            </a:r>
            <a:r>
              <a:rPr sz="665" kern="0" spc="51" dirty="0">
                <a:solidFill>
                  <a:sysClr val="windowText" lastClr="000000"/>
                </a:solidFill>
                <a:cs typeface="Calibri"/>
              </a:rPr>
              <a:t> </a:t>
            </a:r>
            <a:r>
              <a:rPr sz="665" kern="0" spc="-6" dirty="0">
                <a:solidFill>
                  <a:sysClr val="windowText" lastClr="000000"/>
                </a:solidFill>
                <a:cs typeface="Calibri"/>
              </a:rPr>
              <a:t>zugesagt.</a:t>
            </a:r>
            <a:endParaRPr sz="665" kern="0" dirty="0">
              <a:solidFill>
                <a:sysClr val="windowText" lastClr="000000"/>
              </a:solidFill>
              <a:cs typeface="Calibri"/>
            </a:endParaRPr>
          </a:p>
        </p:txBody>
      </p:sp>
      <p:sp>
        <p:nvSpPr>
          <p:cNvPr id="27" name="object 27"/>
          <p:cNvSpPr txBox="1"/>
          <p:nvPr/>
        </p:nvSpPr>
        <p:spPr>
          <a:xfrm>
            <a:off x="4889886" y="3618360"/>
            <a:ext cx="1910182" cy="1334270"/>
          </a:xfrm>
          <a:prstGeom prst="rect">
            <a:avLst/>
          </a:prstGeom>
        </p:spPr>
        <p:txBody>
          <a:bodyPr vert="horz" wrap="square" lIns="0" tIns="7678" rIns="0" bIns="0" rtlCol="0">
            <a:spAutoFit/>
          </a:bodyPr>
          <a:lstStyle/>
          <a:p>
            <a:pPr marL="7677" marR="3071" algn="just">
              <a:lnSpc>
                <a:spcPct val="108300"/>
              </a:lnSpc>
              <a:spcBef>
                <a:spcPts val="60"/>
              </a:spcBef>
            </a:pPr>
            <a:r>
              <a:rPr sz="665" kern="0" dirty="0">
                <a:solidFill>
                  <a:sysClr val="windowText" lastClr="000000"/>
                </a:solidFill>
                <a:cs typeface="Calibri"/>
              </a:rPr>
              <a:t>Organisator</a:t>
            </a:r>
            <a:r>
              <a:rPr sz="665" kern="0" spc="269" dirty="0">
                <a:solidFill>
                  <a:sysClr val="windowText" lastClr="000000"/>
                </a:solidFill>
                <a:cs typeface="Calibri"/>
              </a:rPr>
              <a:t> </a:t>
            </a:r>
            <a:r>
              <a:rPr sz="665" kern="0" dirty="0">
                <a:solidFill>
                  <a:sysClr val="windowText" lastClr="000000"/>
                </a:solidFill>
                <a:cs typeface="Calibri"/>
              </a:rPr>
              <a:t>der</a:t>
            </a:r>
            <a:r>
              <a:rPr sz="665" kern="0" spc="272" dirty="0">
                <a:solidFill>
                  <a:sysClr val="windowText" lastClr="000000"/>
                </a:solidFill>
                <a:cs typeface="Calibri"/>
              </a:rPr>
              <a:t> </a:t>
            </a:r>
            <a:r>
              <a:rPr sz="665" kern="0" dirty="0">
                <a:solidFill>
                  <a:sysClr val="windowText" lastClr="000000"/>
                </a:solidFill>
                <a:cs typeface="Calibri"/>
              </a:rPr>
              <a:t>Zusammenkunft</a:t>
            </a:r>
            <a:r>
              <a:rPr sz="665" kern="0" spc="269" dirty="0">
                <a:solidFill>
                  <a:sysClr val="windowText" lastClr="000000"/>
                </a:solidFill>
                <a:cs typeface="Calibri"/>
              </a:rPr>
              <a:t> </a:t>
            </a:r>
            <a:r>
              <a:rPr sz="665" kern="0" dirty="0">
                <a:solidFill>
                  <a:sysClr val="windowText" lastClr="000000"/>
                </a:solidFill>
                <a:cs typeface="Calibri"/>
              </a:rPr>
              <a:t>ist</a:t>
            </a:r>
            <a:r>
              <a:rPr sz="665" kern="0" spc="272" dirty="0">
                <a:solidFill>
                  <a:sysClr val="windowText" lastClr="000000"/>
                </a:solidFill>
                <a:cs typeface="Calibri"/>
              </a:rPr>
              <a:t> </a:t>
            </a:r>
            <a:r>
              <a:rPr sz="665" kern="0" dirty="0">
                <a:solidFill>
                  <a:sysClr val="windowText" lastClr="000000"/>
                </a:solidFill>
                <a:cs typeface="Calibri"/>
              </a:rPr>
              <a:t>„Les</a:t>
            </a:r>
            <a:r>
              <a:rPr sz="665" kern="0" spc="269" dirty="0">
                <a:solidFill>
                  <a:sysClr val="windowText" lastClr="000000"/>
                </a:solidFill>
                <a:cs typeface="Calibri"/>
              </a:rPr>
              <a:t> </a:t>
            </a:r>
            <a:r>
              <a:rPr sz="665" kern="0" dirty="0">
                <a:solidFill>
                  <a:sysClr val="windowText" lastClr="000000"/>
                </a:solidFill>
                <a:cs typeface="Calibri"/>
              </a:rPr>
              <a:t>Amis</a:t>
            </a:r>
            <a:r>
              <a:rPr sz="665" kern="0" spc="272" dirty="0">
                <a:solidFill>
                  <a:sysClr val="windowText" lastClr="000000"/>
                </a:solidFill>
                <a:cs typeface="Calibri"/>
              </a:rPr>
              <a:t> </a:t>
            </a:r>
            <a:r>
              <a:rPr sz="665" kern="0" spc="-15" dirty="0">
                <a:solidFill>
                  <a:sysClr val="windowText" lastClr="000000"/>
                </a:solidFill>
                <a:cs typeface="Calibri"/>
              </a:rPr>
              <a:t>du </a:t>
            </a:r>
            <a:r>
              <a:rPr sz="665" kern="0" dirty="0">
                <a:solidFill>
                  <a:sysClr val="windowText" lastClr="000000"/>
                </a:solidFill>
                <a:cs typeface="Calibri"/>
              </a:rPr>
              <a:t>Zéro“</a:t>
            </a:r>
            <a:r>
              <a:rPr sz="665" kern="0" spc="24" dirty="0">
                <a:solidFill>
                  <a:sysClr val="windowText" lastClr="000000"/>
                </a:solidFill>
                <a:cs typeface="Calibri"/>
              </a:rPr>
              <a:t> </a:t>
            </a:r>
            <a:r>
              <a:rPr sz="665" kern="0" dirty="0">
                <a:solidFill>
                  <a:sysClr val="windowText" lastClr="000000"/>
                </a:solidFill>
                <a:cs typeface="Calibri"/>
              </a:rPr>
              <a:t>(Die</a:t>
            </a:r>
            <a:r>
              <a:rPr sz="665" kern="0" spc="33" dirty="0">
                <a:solidFill>
                  <a:sysClr val="windowText" lastClr="000000"/>
                </a:solidFill>
                <a:cs typeface="Calibri"/>
              </a:rPr>
              <a:t> </a:t>
            </a:r>
            <a:r>
              <a:rPr sz="665" kern="0" dirty="0">
                <a:solidFill>
                  <a:sysClr val="windowText" lastClr="000000"/>
                </a:solidFill>
                <a:cs typeface="Calibri"/>
              </a:rPr>
              <a:t>Freunde</a:t>
            </a:r>
            <a:r>
              <a:rPr sz="665" kern="0" spc="36" dirty="0">
                <a:solidFill>
                  <a:sysClr val="windowText" lastClr="000000"/>
                </a:solidFill>
                <a:cs typeface="Calibri"/>
              </a:rPr>
              <a:t> </a:t>
            </a:r>
            <a:r>
              <a:rPr sz="665" kern="0" dirty="0">
                <a:solidFill>
                  <a:sysClr val="windowText" lastClr="000000"/>
                </a:solidFill>
                <a:cs typeface="Calibri"/>
              </a:rPr>
              <a:t>der</a:t>
            </a:r>
            <a:r>
              <a:rPr sz="665" kern="0" spc="33" dirty="0">
                <a:solidFill>
                  <a:sysClr val="windowText" lastClr="000000"/>
                </a:solidFill>
                <a:cs typeface="Calibri"/>
              </a:rPr>
              <a:t> </a:t>
            </a:r>
            <a:r>
              <a:rPr sz="665" kern="0" dirty="0">
                <a:solidFill>
                  <a:sysClr val="windowText" lastClr="000000"/>
                </a:solidFill>
                <a:cs typeface="Calibri"/>
              </a:rPr>
              <a:t>Spur</a:t>
            </a:r>
            <a:r>
              <a:rPr sz="665" kern="0" spc="30" dirty="0">
                <a:solidFill>
                  <a:sysClr val="windowText" lastClr="000000"/>
                </a:solidFill>
                <a:cs typeface="Calibri"/>
              </a:rPr>
              <a:t> </a:t>
            </a:r>
            <a:r>
              <a:rPr sz="665" kern="0" dirty="0">
                <a:solidFill>
                  <a:sysClr val="windowText" lastClr="000000"/>
                </a:solidFill>
                <a:cs typeface="Calibri"/>
              </a:rPr>
              <a:t>0).</a:t>
            </a:r>
            <a:r>
              <a:rPr sz="665" kern="0" spc="33" dirty="0">
                <a:solidFill>
                  <a:sysClr val="windowText" lastClr="000000"/>
                </a:solidFill>
                <a:cs typeface="Calibri"/>
              </a:rPr>
              <a:t> </a:t>
            </a:r>
            <a:r>
              <a:rPr sz="665" kern="0" dirty="0">
                <a:solidFill>
                  <a:sysClr val="windowText" lastClr="000000"/>
                </a:solidFill>
                <a:cs typeface="Calibri"/>
              </a:rPr>
              <a:t>Dies</a:t>
            </a:r>
            <a:r>
              <a:rPr sz="665" kern="0" spc="33" dirty="0">
                <a:solidFill>
                  <a:sysClr val="windowText" lastClr="000000"/>
                </a:solidFill>
                <a:cs typeface="Calibri"/>
              </a:rPr>
              <a:t> </a:t>
            </a:r>
            <a:r>
              <a:rPr sz="665" kern="0" dirty="0">
                <a:solidFill>
                  <a:sysClr val="windowText" lastClr="000000"/>
                </a:solidFill>
                <a:cs typeface="Calibri"/>
              </a:rPr>
              <a:t>ist</a:t>
            </a:r>
            <a:r>
              <a:rPr sz="665" kern="0" spc="33" dirty="0">
                <a:solidFill>
                  <a:sysClr val="windowText" lastClr="000000"/>
                </a:solidFill>
                <a:cs typeface="Calibri"/>
              </a:rPr>
              <a:t> </a:t>
            </a:r>
            <a:r>
              <a:rPr sz="665" kern="0" dirty="0">
                <a:solidFill>
                  <a:sysClr val="windowText" lastClr="000000"/>
                </a:solidFill>
                <a:cs typeface="Calibri"/>
              </a:rPr>
              <a:t>ein</a:t>
            </a:r>
            <a:r>
              <a:rPr sz="665" kern="0" spc="36" dirty="0">
                <a:solidFill>
                  <a:sysClr val="windowText" lastClr="000000"/>
                </a:solidFill>
                <a:cs typeface="Calibri"/>
              </a:rPr>
              <a:t> </a:t>
            </a:r>
            <a:r>
              <a:rPr sz="665" kern="0" dirty="0">
                <a:solidFill>
                  <a:sysClr val="windowText" lastClr="000000"/>
                </a:solidFill>
                <a:cs typeface="Calibri"/>
              </a:rPr>
              <a:t>Verein</a:t>
            </a:r>
            <a:r>
              <a:rPr sz="665" kern="0" spc="36" dirty="0">
                <a:solidFill>
                  <a:sysClr val="windowText" lastClr="000000"/>
                </a:solidFill>
                <a:cs typeface="Calibri"/>
              </a:rPr>
              <a:t> </a:t>
            </a:r>
            <a:r>
              <a:rPr sz="665" kern="0" spc="-15" dirty="0">
                <a:solidFill>
                  <a:sysClr val="windowText" lastClr="000000"/>
                </a:solidFill>
                <a:cs typeface="Calibri"/>
              </a:rPr>
              <a:t>mit </a:t>
            </a:r>
            <a:r>
              <a:rPr sz="665" kern="0" dirty="0">
                <a:solidFill>
                  <a:sysClr val="windowText" lastClr="000000"/>
                </a:solidFill>
                <a:cs typeface="Calibri"/>
              </a:rPr>
              <a:t>weitem</a:t>
            </a:r>
            <a:r>
              <a:rPr sz="665" kern="0" spc="136" dirty="0">
                <a:solidFill>
                  <a:sysClr val="windowText" lastClr="000000"/>
                </a:solidFill>
                <a:cs typeface="Calibri"/>
              </a:rPr>
              <a:t> </a:t>
            </a:r>
            <a:r>
              <a:rPr sz="665" kern="0" dirty="0">
                <a:solidFill>
                  <a:sysClr val="windowText" lastClr="000000"/>
                </a:solidFill>
                <a:cs typeface="Calibri"/>
              </a:rPr>
              <a:t>Betätigungsfeld:</a:t>
            </a:r>
            <a:r>
              <a:rPr sz="665" kern="0" spc="138" dirty="0">
                <a:solidFill>
                  <a:sysClr val="windowText" lastClr="000000"/>
                </a:solidFill>
                <a:cs typeface="Calibri"/>
              </a:rPr>
              <a:t> </a:t>
            </a:r>
            <a:r>
              <a:rPr sz="665" kern="0" dirty="0">
                <a:solidFill>
                  <a:sysClr val="windowText" lastClr="000000"/>
                </a:solidFill>
                <a:cs typeface="Calibri"/>
              </a:rPr>
              <a:t>Praktizieren</a:t>
            </a:r>
            <a:r>
              <a:rPr sz="665" kern="0" spc="138" dirty="0">
                <a:solidFill>
                  <a:sysClr val="windowText" lastClr="000000"/>
                </a:solidFill>
                <a:cs typeface="Calibri"/>
              </a:rPr>
              <a:t> </a:t>
            </a:r>
            <a:r>
              <a:rPr sz="665" kern="0" dirty="0">
                <a:solidFill>
                  <a:sysClr val="windowText" lastClr="000000"/>
                </a:solidFill>
                <a:cs typeface="Calibri"/>
              </a:rPr>
              <a:t>des</a:t>
            </a:r>
            <a:r>
              <a:rPr sz="665" kern="0" spc="138" dirty="0">
                <a:solidFill>
                  <a:sysClr val="windowText" lastClr="000000"/>
                </a:solidFill>
                <a:cs typeface="Calibri"/>
              </a:rPr>
              <a:t> </a:t>
            </a:r>
            <a:r>
              <a:rPr sz="665" kern="0" spc="-6" dirty="0">
                <a:solidFill>
                  <a:sysClr val="windowText" lastClr="000000"/>
                </a:solidFill>
                <a:cs typeface="Calibri"/>
              </a:rPr>
              <a:t>Eisenbahn- </a:t>
            </a:r>
            <a:r>
              <a:rPr sz="665" kern="0" dirty="0">
                <a:solidFill>
                  <a:sysClr val="windowText" lastClr="000000"/>
                </a:solidFill>
                <a:cs typeface="Calibri"/>
              </a:rPr>
              <a:t>modellbaus</a:t>
            </a:r>
            <a:r>
              <a:rPr sz="665" kern="0" spc="293" dirty="0">
                <a:solidFill>
                  <a:sysClr val="windowText" lastClr="000000"/>
                </a:solidFill>
                <a:cs typeface="Calibri"/>
              </a:rPr>
              <a:t> </a:t>
            </a:r>
            <a:r>
              <a:rPr sz="665" kern="0" dirty="0">
                <a:solidFill>
                  <a:sysClr val="windowText" lastClr="000000"/>
                </a:solidFill>
                <a:cs typeface="Calibri"/>
              </a:rPr>
              <a:t>im</a:t>
            </a:r>
            <a:r>
              <a:rPr sz="665" kern="0" spc="296" dirty="0">
                <a:solidFill>
                  <a:sysClr val="windowText" lastClr="000000"/>
                </a:solidFill>
                <a:cs typeface="Calibri"/>
              </a:rPr>
              <a:t> </a:t>
            </a:r>
            <a:r>
              <a:rPr sz="665" kern="0" dirty="0">
                <a:solidFill>
                  <a:sysClr val="windowText" lastClr="000000"/>
                </a:solidFill>
                <a:cs typeface="Calibri"/>
              </a:rPr>
              <a:t>Maßstab</a:t>
            </a:r>
            <a:r>
              <a:rPr sz="665" kern="0" spc="293" dirty="0">
                <a:solidFill>
                  <a:sysClr val="windowText" lastClr="000000"/>
                </a:solidFill>
                <a:cs typeface="Calibri"/>
              </a:rPr>
              <a:t> </a:t>
            </a:r>
            <a:r>
              <a:rPr sz="665" kern="0" dirty="0">
                <a:solidFill>
                  <a:sysClr val="windowText" lastClr="000000"/>
                </a:solidFill>
                <a:cs typeface="Calibri"/>
              </a:rPr>
              <a:t>1/43,5,</a:t>
            </a:r>
            <a:r>
              <a:rPr sz="665" kern="0" spc="296" dirty="0">
                <a:solidFill>
                  <a:sysClr val="windowText" lastClr="000000"/>
                </a:solidFill>
                <a:cs typeface="Calibri"/>
              </a:rPr>
              <a:t> </a:t>
            </a:r>
            <a:r>
              <a:rPr sz="665" kern="0" dirty="0">
                <a:solidFill>
                  <a:sysClr val="windowText" lastClr="000000"/>
                </a:solidFill>
                <a:cs typeface="Calibri"/>
              </a:rPr>
              <a:t>Organisation</a:t>
            </a:r>
            <a:r>
              <a:rPr sz="665" kern="0" spc="293" dirty="0">
                <a:solidFill>
                  <a:sysClr val="windowText" lastClr="000000"/>
                </a:solidFill>
                <a:cs typeface="Calibri"/>
              </a:rPr>
              <a:t> </a:t>
            </a:r>
            <a:r>
              <a:rPr sz="665" kern="0" spc="-15" dirty="0">
                <a:solidFill>
                  <a:sysClr val="windowText" lastClr="000000"/>
                </a:solidFill>
                <a:cs typeface="Calibri"/>
              </a:rPr>
              <a:t>von </a:t>
            </a:r>
            <a:r>
              <a:rPr sz="665" kern="0" dirty="0">
                <a:solidFill>
                  <a:sysClr val="windowText" lastClr="000000"/>
                </a:solidFill>
                <a:cs typeface="Calibri"/>
              </a:rPr>
              <a:t>Mitgliedertreffen</a:t>
            </a:r>
            <a:r>
              <a:rPr sz="665" kern="0" spc="154" dirty="0">
                <a:solidFill>
                  <a:sysClr val="windowText" lastClr="000000"/>
                </a:solidFill>
                <a:cs typeface="Calibri"/>
              </a:rPr>
              <a:t> </a:t>
            </a:r>
            <a:r>
              <a:rPr sz="665" kern="0" spc="-15" dirty="0">
                <a:solidFill>
                  <a:sysClr val="windowText" lastClr="000000"/>
                </a:solidFill>
                <a:cs typeface="Calibri"/>
              </a:rPr>
              <a:t>im</a:t>
            </a:r>
            <a:endParaRPr sz="665" kern="0" dirty="0">
              <a:solidFill>
                <a:sysClr val="windowText" lastClr="000000"/>
              </a:solidFill>
              <a:cs typeface="Calibri"/>
            </a:endParaRPr>
          </a:p>
          <a:p>
            <a:pPr marL="7677" marR="1173069" algn="just">
              <a:lnSpc>
                <a:spcPct val="108300"/>
              </a:lnSpc>
            </a:pPr>
            <a:r>
              <a:rPr sz="665" kern="0" dirty="0">
                <a:solidFill>
                  <a:sysClr val="windowText" lastClr="000000"/>
                </a:solidFill>
                <a:cs typeface="Calibri"/>
              </a:rPr>
              <a:t>Drei-Monats-</a:t>
            </a:r>
            <a:r>
              <a:rPr sz="665" kern="0" spc="-6" dirty="0">
                <a:solidFill>
                  <a:sysClr val="windowText" lastClr="000000"/>
                </a:solidFill>
                <a:cs typeface="Calibri"/>
              </a:rPr>
              <a:t>Rhyth- </a:t>
            </a:r>
            <a:r>
              <a:rPr sz="665" kern="0" dirty="0">
                <a:solidFill>
                  <a:sysClr val="windowText" lastClr="000000"/>
                </a:solidFill>
                <a:cs typeface="Calibri"/>
              </a:rPr>
              <a:t>mus,</a:t>
            </a:r>
            <a:r>
              <a:rPr sz="665" kern="0" spc="275" dirty="0">
                <a:solidFill>
                  <a:sysClr val="windowText" lastClr="000000"/>
                </a:solidFill>
                <a:cs typeface="Calibri"/>
              </a:rPr>
              <a:t>  </a:t>
            </a:r>
            <a:r>
              <a:rPr sz="665" kern="0" spc="-6" dirty="0">
                <a:solidFill>
                  <a:sysClr val="windowText" lastClr="000000"/>
                </a:solidFill>
                <a:cs typeface="Calibri"/>
              </a:rPr>
              <a:t>Organisation </a:t>
            </a:r>
            <a:r>
              <a:rPr sz="665" kern="0" dirty="0">
                <a:solidFill>
                  <a:sysClr val="windowText" lastClr="000000"/>
                </a:solidFill>
                <a:cs typeface="Calibri"/>
              </a:rPr>
              <a:t>der</a:t>
            </a:r>
            <a:r>
              <a:rPr sz="665" kern="0" spc="151" dirty="0">
                <a:solidFill>
                  <a:sysClr val="windowText" lastClr="000000"/>
                </a:solidFill>
                <a:cs typeface="Calibri"/>
              </a:rPr>
              <a:t>  </a:t>
            </a:r>
            <a:r>
              <a:rPr sz="665" kern="0" dirty="0">
                <a:solidFill>
                  <a:sysClr val="windowText" lastClr="000000"/>
                </a:solidFill>
                <a:cs typeface="Calibri"/>
              </a:rPr>
              <a:t>jährlichen</a:t>
            </a:r>
            <a:r>
              <a:rPr sz="665" kern="0" spc="151" dirty="0">
                <a:solidFill>
                  <a:sysClr val="windowText" lastClr="000000"/>
                </a:solidFill>
                <a:cs typeface="Calibri"/>
              </a:rPr>
              <a:t>  </a:t>
            </a:r>
            <a:r>
              <a:rPr sz="665" kern="0" spc="-15" dirty="0">
                <a:solidFill>
                  <a:sysClr val="windowText" lastClr="000000"/>
                </a:solidFill>
                <a:cs typeface="Calibri"/>
              </a:rPr>
              <a:t>Zu- </a:t>
            </a:r>
            <a:r>
              <a:rPr sz="665" kern="0" dirty="0">
                <a:solidFill>
                  <a:sysClr val="windowText" lastClr="000000"/>
                </a:solidFill>
                <a:cs typeface="Calibri"/>
              </a:rPr>
              <a:t>sammenkunft</a:t>
            </a:r>
            <a:r>
              <a:rPr sz="665" kern="0" spc="181" dirty="0">
                <a:solidFill>
                  <a:sysClr val="windowText" lastClr="000000"/>
                </a:solidFill>
                <a:cs typeface="Calibri"/>
              </a:rPr>
              <a:t>   </a:t>
            </a:r>
            <a:r>
              <a:rPr sz="665" kern="0" spc="-15" dirty="0">
                <a:solidFill>
                  <a:sysClr val="windowText" lastClr="000000"/>
                </a:solidFill>
                <a:cs typeface="Calibri"/>
              </a:rPr>
              <a:t>der </a:t>
            </a:r>
            <a:r>
              <a:rPr sz="665" kern="0" spc="-6" dirty="0">
                <a:solidFill>
                  <a:sysClr val="windowText" lastClr="000000"/>
                </a:solidFill>
                <a:cs typeface="Calibri"/>
              </a:rPr>
              <a:t>Konstrukteure/Ama- </a:t>
            </a:r>
            <a:r>
              <a:rPr sz="665" kern="0" dirty="0">
                <a:solidFill>
                  <a:sysClr val="windowText" lastClr="000000"/>
                </a:solidFill>
                <a:cs typeface="Calibri"/>
              </a:rPr>
              <a:t>teure</a:t>
            </a:r>
            <a:r>
              <a:rPr sz="665" kern="0" spc="109" dirty="0">
                <a:solidFill>
                  <a:sysClr val="windowText" lastClr="000000"/>
                </a:solidFill>
                <a:cs typeface="Calibri"/>
              </a:rPr>
              <a:t> </a:t>
            </a:r>
            <a:r>
              <a:rPr sz="665" kern="0" dirty="0">
                <a:solidFill>
                  <a:sysClr val="windowText" lastClr="000000"/>
                </a:solidFill>
                <a:cs typeface="Calibri"/>
              </a:rPr>
              <a:t>im</a:t>
            </a:r>
            <a:r>
              <a:rPr sz="665" kern="0" spc="115" dirty="0">
                <a:solidFill>
                  <a:sysClr val="windowText" lastClr="000000"/>
                </a:solidFill>
                <a:cs typeface="Calibri"/>
              </a:rPr>
              <a:t> </a:t>
            </a:r>
            <a:r>
              <a:rPr sz="665" kern="0" dirty="0">
                <a:solidFill>
                  <a:sysClr val="windowText" lastClr="000000"/>
                </a:solidFill>
                <a:cs typeface="Calibri"/>
              </a:rPr>
              <a:t>Mai,</a:t>
            </a:r>
            <a:r>
              <a:rPr sz="665" kern="0" spc="115" dirty="0">
                <a:solidFill>
                  <a:sysClr val="windowText" lastClr="000000"/>
                </a:solidFill>
                <a:cs typeface="Calibri"/>
              </a:rPr>
              <a:t> </a:t>
            </a:r>
            <a:r>
              <a:rPr sz="665" kern="0" spc="-12" dirty="0">
                <a:solidFill>
                  <a:sysClr val="windowText" lastClr="000000"/>
                </a:solidFill>
                <a:cs typeface="Calibri"/>
              </a:rPr>
              <a:t>Orga- </a:t>
            </a:r>
            <a:r>
              <a:rPr sz="665" kern="0" dirty="0">
                <a:solidFill>
                  <a:sysClr val="windowText" lastClr="000000"/>
                </a:solidFill>
                <a:cs typeface="Calibri"/>
              </a:rPr>
              <a:t>nisation</a:t>
            </a:r>
            <a:r>
              <a:rPr sz="665" kern="0" spc="262" dirty="0">
                <a:solidFill>
                  <a:sysClr val="windowText" lastClr="000000"/>
                </a:solidFill>
                <a:cs typeface="Calibri"/>
              </a:rPr>
              <a:t> </a:t>
            </a:r>
            <a:r>
              <a:rPr sz="665" kern="0" dirty="0">
                <a:solidFill>
                  <a:sysClr val="windowText" lastClr="000000"/>
                </a:solidFill>
                <a:cs typeface="Calibri"/>
              </a:rPr>
              <a:t>einer</a:t>
            </a:r>
            <a:r>
              <a:rPr sz="665" kern="0" spc="266" dirty="0">
                <a:solidFill>
                  <a:sysClr val="windowText" lastClr="000000"/>
                </a:solidFill>
                <a:cs typeface="Calibri"/>
              </a:rPr>
              <a:t> </a:t>
            </a:r>
            <a:r>
              <a:rPr sz="665" kern="0" spc="-12" dirty="0">
                <a:solidFill>
                  <a:sysClr val="windowText" lastClr="000000"/>
                </a:solidFill>
                <a:cs typeface="Calibri"/>
              </a:rPr>
              <a:t>oder</a:t>
            </a:r>
            <a:endParaRPr sz="665" kern="0" dirty="0">
              <a:solidFill>
                <a:sysClr val="windowText" lastClr="000000"/>
              </a:solidFill>
              <a:cs typeface="Calibri"/>
            </a:endParaRPr>
          </a:p>
        </p:txBody>
      </p:sp>
      <p:sp>
        <p:nvSpPr>
          <p:cNvPr id="28" name="object 28"/>
          <p:cNvSpPr txBox="1"/>
          <p:nvPr/>
        </p:nvSpPr>
        <p:spPr>
          <a:xfrm>
            <a:off x="4889886" y="4944278"/>
            <a:ext cx="739351" cy="110089"/>
          </a:xfrm>
          <a:prstGeom prst="rect">
            <a:avLst/>
          </a:prstGeom>
        </p:spPr>
        <p:txBody>
          <a:bodyPr vert="horz" wrap="square" lIns="0" tIns="7678" rIns="0" bIns="0" rtlCol="0">
            <a:spAutoFit/>
          </a:bodyPr>
          <a:lstStyle/>
          <a:p>
            <a:pPr marL="7677">
              <a:spcBef>
                <a:spcPts val="60"/>
              </a:spcBef>
              <a:tabLst>
                <a:tab pos="449113" algn="l"/>
              </a:tabLst>
            </a:pPr>
            <a:r>
              <a:rPr sz="665" kern="0" spc="-6" dirty="0">
                <a:solidFill>
                  <a:sysClr val="windowText" lastClr="000000"/>
                </a:solidFill>
                <a:cs typeface="Calibri"/>
              </a:rPr>
              <a:t>mehrerer</a:t>
            </a:r>
            <a:r>
              <a:rPr sz="665" kern="0" dirty="0">
                <a:solidFill>
                  <a:sysClr val="windowText" lastClr="000000"/>
                </a:solidFill>
                <a:cs typeface="Calibri"/>
              </a:rPr>
              <a:t>	</a:t>
            </a:r>
            <a:r>
              <a:rPr sz="665" kern="0" spc="-6" dirty="0">
                <a:solidFill>
                  <a:sysClr val="windowText" lastClr="000000"/>
                </a:solidFill>
                <a:cs typeface="Calibri"/>
              </a:rPr>
              <a:t>Ausstel-</a:t>
            </a:r>
            <a:endParaRPr sz="665" kern="0" dirty="0">
              <a:solidFill>
                <a:sysClr val="windowText" lastClr="000000"/>
              </a:solidFill>
              <a:cs typeface="Calibri"/>
            </a:endParaRPr>
          </a:p>
        </p:txBody>
      </p:sp>
      <p:sp>
        <p:nvSpPr>
          <p:cNvPr id="29" name="object 29"/>
          <p:cNvSpPr txBox="1"/>
          <p:nvPr/>
        </p:nvSpPr>
        <p:spPr>
          <a:xfrm>
            <a:off x="4889886" y="5045622"/>
            <a:ext cx="739735" cy="228839"/>
          </a:xfrm>
          <a:prstGeom prst="rect">
            <a:avLst/>
          </a:prstGeom>
        </p:spPr>
        <p:txBody>
          <a:bodyPr vert="horz" wrap="square" lIns="0" tIns="7678" rIns="0" bIns="0" rtlCol="0">
            <a:spAutoFit/>
          </a:bodyPr>
          <a:lstStyle/>
          <a:p>
            <a:pPr marL="7677" marR="3071">
              <a:lnSpc>
                <a:spcPct val="108300"/>
              </a:lnSpc>
              <a:spcBef>
                <a:spcPts val="60"/>
              </a:spcBef>
              <a:tabLst>
                <a:tab pos="325127" algn="l"/>
                <a:tab pos="521278" algn="l"/>
              </a:tabLst>
            </a:pPr>
            <a:r>
              <a:rPr sz="665" kern="0" spc="-6" dirty="0">
                <a:solidFill>
                  <a:sysClr val="windowText" lastClr="000000"/>
                </a:solidFill>
                <a:cs typeface="Calibri"/>
              </a:rPr>
              <a:t>lungen</a:t>
            </a:r>
            <a:r>
              <a:rPr sz="665" kern="0" dirty="0">
                <a:solidFill>
                  <a:sysClr val="windowText" lastClr="000000"/>
                </a:solidFill>
                <a:cs typeface="Calibri"/>
              </a:rPr>
              <a:t>	</a:t>
            </a:r>
            <a:r>
              <a:rPr sz="665" kern="0" spc="-15" dirty="0">
                <a:solidFill>
                  <a:sysClr val="windowText" lastClr="000000"/>
                </a:solidFill>
                <a:cs typeface="Calibri"/>
              </a:rPr>
              <a:t>mit</a:t>
            </a:r>
            <a:r>
              <a:rPr sz="665" kern="0" dirty="0">
                <a:solidFill>
                  <a:sysClr val="windowText" lastClr="000000"/>
                </a:solidFill>
                <a:cs typeface="Calibri"/>
              </a:rPr>
              <a:t>	</a:t>
            </a:r>
            <a:r>
              <a:rPr sz="665" kern="0" spc="-12" dirty="0">
                <a:solidFill>
                  <a:sysClr val="windowText" lastClr="000000"/>
                </a:solidFill>
                <a:cs typeface="Calibri"/>
              </a:rPr>
              <a:t>Bezug </a:t>
            </a:r>
            <a:r>
              <a:rPr sz="665" kern="0" spc="-6" dirty="0">
                <a:solidFill>
                  <a:sysClr val="windowText" lastClr="000000"/>
                </a:solidFill>
                <a:cs typeface="Calibri"/>
              </a:rPr>
              <a:t>Modelleisenbahnbau</a:t>
            </a:r>
            <a:endParaRPr sz="665" kern="0" dirty="0">
              <a:solidFill>
                <a:sysClr val="windowText" lastClr="000000"/>
              </a:solidFill>
              <a:cs typeface="Calibri"/>
            </a:endParaRPr>
          </a:p>
        </p:txBody>
      </p:sp>
      <p:sp>
        <p:nvSpPr>
          <p:cNvPr id="30" name="object 30"/>
          <p:cNvSpPr txBox="1"/>
          <p:nvPr/>
        </p:nvSpPr>
        <p:spPr>
          <a:xfrm>
            <a:off x="4889886" y="5265200"/>
            <a:ext cx="426106" cy="228839"/>
          </a:xfrm>
          <a:prstGeom prst="rect">
            <a:avLst/>
          </a:prstGeom>
        </p:spPr>
        <p:txBody>
          <a:bodyPr vert="horz" wrap="square" lIns="0" tIns="7678" rIns="0" bIns="0" rtlCol="0">
            <a:spAutoFit/>
          </a:bodyPr>
          <a:lstStyle/>
          <a:p>
            <a:pPr marL="7677" marR="3071">
              <a:lnSpc>
                <a:spcPct val="108300"/>
              </a:lnSpc>
              <a:spcBef>
                <a:spcPts val="60"/>
              </a:spcBef>
            </a:pPr>
            <a:r>
              <a:rPr sz="665" kern="0" dirty="0">
                <a:solidFill>
                  <a:sysClr val="windowText" lastClr="000000"/>
                </a:solidFill>
                <a:cs typeface="Calibri"/>
              </a:rPr>
              <a:t>sowie</a:t>
            </a:r>
            <a:r>
              <a:rPr sz="665" kern="0" spc="160" dirty="0">
                <a:solidFill>
                  <a:sysClr val="windowText" lastClr="000000"/>
                </a:solidFill>
                <a:cs typeface="Calibri"/>
              </a:rPr>
              <a:t>  </a:t>
            </a:r>
            <a:r>
              <a:rPr sz="665" kern="0" spc="-15" dirty="0">
                <a:solidFill>
                  <a:sysClr val="windowText" lastClr="000000"/>
                </a:solidFill>
                <a:cs typeface="Calibri"/>
              </a:rPr>
              <a:t>die </a:t>
            </a:r>
            <a:r>
              <a:rPr sz="665" kern="0" dirty="0">
                <a:solidFill>
                  <a:sysClr val="windowText" lastClr="000000"/>
                </a:solidFill>
                <a:cs typeface="Calibri"/>
              </a:rPr>
              <a:t>sation</a:t>
            </a:r>
            <a:r>
              <a:rPr sz="665" kern="0" spc="121" dirty="0">
                <a:solidFill>
                  <a:sysClr val="windowText" lastClr="000000"/>
                </a:solidFill>
                <a:cs typeface="Calibri"/>
              </a:rPr>
              <a:t>  </a:t>
            </a:r>
            <a:r>
              <a:rPr sz="665" kern="0" spc="-15" dirty="0">
                <a:solidFill>
                  <a:sysClr val="windowText" lastClr="000000"/>
                </a:solidFill>
                <a:cs typeface="Calibri"/>
              </a:rPr>
              <a:t>von</a:t>
            </a:r>
            <a:endParaRPr sz="665" kern="0" dirty="0">
              <a:solidFill>
                <a:sysClr val="windowText" lastClr="000000"/>
              </a:solidFill>
              <a:cs typeface="Calibri"/>
            </a:endParaRPr>
          </a:p>
        </p:txBody>
      </p:sp>
      <p:sp>
        <p:nvSpPr>
          <p:cNvPr id="31" name="object 31"/>
          <p:cNvSpPr txBox="1"/>
          <p:nvPr/>
        </p:nvSpPr>
        <p:spPr>
          <a:xfrm>
            <a:off x="4889886" y="5493225"/>
            <a:ext cx="407680" cy="110089"/>
          </a:xfrm>
          <a:prstGeom prst="rect">
            <a:avLst/>
          </a:prstGeom>
        </p:spPr>
        <p:txBody>
          <a:bodyPr vert="horz" wrap="square" lIns="0" tIns="7678" rIns="0" bIns="0" rtlCol="0">
            <a:spAutoFit/>
          </a:bodyPr>
          <a:lstStyle/>
          <a:p>
            <a:pPr marL="7677">
              <a:spcBef>
                <a:spcPts val="60"/>
              </a:spcBef>
              <a:tabLst>
                <a:tab pos="235305" algn="l"/>
              </a:tabLst>
            </a:pPr>
            <a:r>
              <a:rPr sz="665" kern="0" spc="-15" dirty="0">
                <a:solidFill>
                  <a:sysClr val="windowText" lastClr="000000"/>
                </a:solidFill>
                <a:cs typeface="Calibri"/>
              </a:rPr>
              <a:t>gen</a:t>
            </a:r>
            <a:r>
              <a:rPr sz="665" kern="0" dirty="0">
                <a:solidFill>
                  <a:sysClr val="windowText" lastClr="000000"/>
                </a:solidFill>
                <a:cs typeface="Calibri"/>
              </a:rPr>
              <a:t>	</a:t>
            </a:r>
            <a:r>
              <a:rPr sz="665" kern="0" spc="-12" dirty="0">
                <a:solidFill>
                  <a:sysClr val="windowText" lastClr="000000"/>
                </a:solidFill>
                <a:cs typeface="Calibri"/>
              </a:rPr>
              <a:t>oder</a:t>
            </a:r>
            <a:endParaRPr sz="665" kern="0" dirty="0">
              <a:solidFill>
                <a:sysClr val="windowText" lastClr="000000"/>
              </a:solidFill>
              <a:cs typeface="Calibri"/>
            </a:endParaRPr>
          </a:p>
        </p:txBody>
      </p:sp>
      <p:sp>
        <p:nvSpPr>
          <p:cNvPr id="32" name="object 32"/>
          <p:cNvSpPr txBox="1"/>
          <p:nvPr/>
        </p:nvSpPr>
        <p:spPr>
          <a:xfrm>
            <a:off x="5352910" y="5265201"/>
            <a:ext cx="277545" cy="339382"/>
          </a:xfrm>
          <a:prstGeom prst="rect">
            <a:avLst/>
          </a:prstGeom>
        </p:spPr>
        <p:txBody>
          <a:bodyPr vert="horz" wrap="square" lIns="0" tIns="7678" rIns="0" bIns="0" rtlCol="0">
            <a:spAutoFit/>
          </a:bodyPr>
          <a:lstStyle/>
          <a:p>
            <a:pPr marL="20728" marR="3071" indent="-13435" algn="just">
              <a:lnSpc>
                <a:spcPct val="108300"/>
              </a:lnSpc>
              <a:spcBef>
                <a:spcPts val="60"/>
              </a:spcBef>
            </a:pPr>
            <a:r>
              <a:rPr sz="665" kern="0" spc="-6" dirty="0">
                <a:solidFill>
                  <a:sysClr val="windowText" lastClr="000000"/>
                </a:solidFill>
                <a:cs typeface="Calibri"/>
              </a:rPr>
              <a:t>Organi- Ausflü- Reisen</a:t>
            </a:r>
            <a:endParaRPr sz="665" kern="0" dirty="0">
              <a:solidFill>
                <a:sysClr val="windowText" lastClr="000000"/>
              </a:solidFill>
              <a:cs typeface="Calibri"/>
            </a:endParaRPr>
          </a:p>
        </p:txBody>
      </p:sp>
      <p:sp>
        <p:nvSpPr>
          <p:cNvPr id="33" name="object 33"/>
          <p:cNvSpPr txBox="1"/>
          <p:nvPr/>
        </p:nvSpPr>
        <p:spPr>
          <a:xfrm>
            <a:off x="4889886" y="5594569"/>
            <a:ext cx="739735" cy="228839"/>
          </a:xfrm>
          <a:prstGeom prst="rect">
            <a:avLst/>
          </a:prstGeom>
        </p:spPr>
        <p:txBody>
          <a:bodyPr vert="horz" wrap="square" lIns="0" tIns="7678" rIns="0" bIns="0" rtlCol="0">
            <a:spAutoFit/>
          </a:bodyPr>
          <a:lstStyle/>
          <a:p>
            <a:pPr marL="7677" marR="3071">
              <a:lnSpc>
                <a:spcPct val="108300"/>
              </a:lnSpc>
              <a:spcBef>
                <a:spcPts val="60"/>
              </a:spcBef>
            </a:pPr>
            <a:r>
              <a:rPr sz="665" kern="0" dirty="0">
                <a:solidFill>
                  <a:sysClr val="windowText" lastClr="000000"/>
                </a:solidFill>
                <a:cs typeface="Calibri"/>
              </a:rPr>
              <a:t>mit</a:t>
            </a:r>
            <a:r>
              <a:rPr sz="665" kern="0" spc="123" dirty="0">
                <a:solidFill>
                  <a:sysClr val="windowText" lastClr="000000"/>
                </a:solidFill>
                <a:cs typeface="Calibri"/>
              </a:rPr>
              <a:t> </a:t>
            </a:r>
            <a:r>
              <a:rPr sz="665" kern="0" spc="-6" dirty="0">
                <a:solidFill>
                  <a:sysClr val="windowText" lastClr="000000"/>
                </a:solidFill>
                <a:cs typeface="Calibri"/>
              </a:rPr>
              <a:t>Eisenbahnbezug </a:t>
            </a:r>
            <a:r>
              <a:rPr sz="665" kern="0" dirty="0">
                <a:solidFill>
                  <a:sysClr val="windowText" lastClr="000000"/>
                </a:solidFill>
                <a:cs typeface="Calibri"/>
              </a:rPr>
              <a:t>für</a:t>
            </a:r>
            <a:r>
              <a:rPr sz="665" kern="0" spc="142" dirty="0">
                <a:solidFill>
                  <a:sysClr val="windowText" lastClr="000000"/>
                </a:solidFill>
                <a:cs typeface="Calibri"/>
              </a:rPr>
              <a:t>  </a:t>
            </a:r>
            <a:r>
              <a:rPr sz="665" kern="0" dirty="0">
                <a:solidFill>
                  <a:sysClr val="windowText" lastClr="000000"/>
                </a:solidFill>
                <a:cs typeface="Calibri"/>
              </a:rPr>
              <a:t>die</a:t>
            </a:r>
            <a:r>
              <a:rPr sz="665" kern="0" spc="145" dirty="0">
                <a:solidFill>
                  <a:sysClr val="windowText" lastClr="000000"/>
                </a:solidFill>
                <a:cs typeface="Calibri"/>
              </a:rPr>
              <a:t>  </a:t>
            </a:r>
            <a:r>
              <a:rPr sz="665" kern="0" spc="-6" dirty="0">
                <a:solidFill>
                  <a:sysClr val="windowText" lastClr="000000"/>
                </a:solidFill>
                <a:cs typeface="Calibri"/>
              </a:rPr>
              <a:t>Mitglieder</a:t>
            </a:r>
            <a:endParaRPr sz="665" kern="0" dirty="0">
              <a:solidFill>
                <a:sysClr val="windowText" lastClr="000000"/>
              </a:solidFill>
              <a:cs typeface="Calibri"/>
            </a:endParaRPr>
          </a:p>
        </p:txBody>
      </p:sp>
      <p:sp>
        <p:nvSpPr>
          <p:cNvPr id="34" name="object 34"/>
          <p:cNvSpPr txBox="1"/>
          <p:nvPr/>
        </p:nvSpPr>
        <p:spPr>
          <a:xfrm>
            <a:off x="4889886" y="5814148"/>
            <a:ext cx="739735" cy="228839"/>
          </a:xfrm>
          <a:prstGeom prst="rect">
            <a:avLst/>
          </a:prstGeom>
        </p:spPr>
        <p:txBody>
          <a:bodyPr vert="horz" wrap="square" lIns="0" tIns="7678" rIns="0" bIns="0" rtlCol="0">
            <a:spAutoFit/>
          </a:bodyPr>
          <a:lstStyle/>
          <a:p>
            <a:pPr marL="7677" marR="3071">
              <a:lnSpc>
                <a:spcPct val="108300"/>
              </a:lnSpc>
              <a:spcBef>
                <a:spcPts val="60"/>
              </a:spcBef>
              <a:tabLst>
                <a:tab pos="153927" algn="l"/>
                <a:tab pos="370806" algn="l"/>
              </a:tabLst>
            </a:pPr>
            <a:r>
              <a:rPr sz="665" kern="0" spc="-15" dirty="0">
                <a:solidFill>
                  <a:sysClr val="windowText" lastClr="000000"/>
                </a:solidFill>
                <a:cs typeface="Calibri"/>
              </a:rPr>
              <a:t>in</a:t>
            </a:r>
            <a:r>
              <a:rPr sz="665" kern="0" dirty="0">
                <a:solidFill>
                  <a:sysClr val="windowText" lastClr="000000"/>
                </a:solidFill>
                <a:cs typeface="Calibri"/>
              </a:rPr>
              <a:t>	</a:t>
            </a:r>
            <a:r>
              <a:rPr sz="665" kern="0" spc="-15" dirty="0">
                <a:solidFill>
                  <a:sysClr val="windowText" lastClr="000000"/>
                </a:solidFill>
                <a:cs typeface="Calibri"/>
              </a:rPr>
              <a:t>und</a:t>
            </a:r>
            <a:r>
              <a:rPr sz="665" kern="0" dirty="0">
                <a:solidFill>
                  <a:sysClr val="windowText" lastClr="000000"/>
                </a:solidFill>
                <a:cs typeface="Calibri"/>
              </a:rPr>
              <a:t>	</a:t>
            </a:r>
            <a:r>
              <a:rPr sz="665" kern="0" spc="-6" dirty="0">
                <a:solidFill>
                  <a:sysClr val="windowText" lastClr="000000"/>
                </a:solidFill>
                <a:cs typeface="Calibri"/>
              </a:rPr>
              <a:t>außerhalb Frankreichs.</a:t>
            </a:r>
            <a:endParaRPr sz="665" kern="0" dirty="0">
              <a:solidFill>
                <a:sysClr val="windowText" lastClr="000000"/>
              </a:solidFill>
              <a:cs typeface="Calibri"/>
            </a:endParaRPr>
          </a:p>
        </p:txBody>
      </p:sp>
      <p:sp>
        <p:nvSpPr>
          <p:cNvPr id="35" name="object 35"/>
          <p:cNvSpPr txBox="1"/>
          <p:nvPr/>
        </p:nvSpPr>
        <p:spPr>
          <a:xfrm>
            <a:off x="6913897" y="3288992"/>
            <a:ext cx="1910566" cy="781555"/>
          </a:xfrm>
          <a:prstGeom prst="rect">
            <a:avLst/>
          </a:prstGeom>
        </p:spPr>
        <p:txBody>
          <a:bodyPr vert="horz" wrap="square" lIns="0" tIns="7678" rIns="0" bIns="0" rtlCol="0">
            <a:spAutoFit/>
          </a:bodyPr>
          <a:lstStyle/>
          <a:p>
            <a:pPr marL="7677" marR="3071" algn="just">
              <a:lnSpc>
                <a:spcPct val="108300"/>
              </a:lnSpc>
              <a:spcBef>
                <a:spcPts val="60"/>
              </a:spcBef>
            </a:pPr>
            <a:r>
              <a:rPr sz="665" kern="0" dirty="0">
                <a:solidFill>
                  <a:sysClr val="windowText" lastClr="000000"/>
                </a:solidFill>
                <a:cs typeface="Calibri"/>
              </a:rPr>
              <a:t>Dieses</a:t>
            </a:r>
            <a:r>
              <a:rPr sz="665" kern="0" spc="203" dirty="0">
                <a:solidFill>
                  <a:sysClr val="windowText" lastClr="000000"/>
                </a:solidFill>
                <a:cs typeface="Calibri"/>
              </a:rPr>
              <a:t> </a:t>
            </a:r>
            <a:r>
              <a:rPr sz="665" kern="0" dirty="0">
                <a:solidFill>
                  <a:sysClr val="windowText" lastClr="000000"/>
                </a:solidFill>
                <a:cs typeface="Calibri"/>
              </a:rPr>
              <a:t>Jahr</a:t>
            </a:r>
            <a:r>
              <a:rPr sz="665" kern="0" spc="206" dirty="0">
                <a:solidFill>
                  <a:sysClr val="windowText" lastClr="000000"/>
                </a:solidFill>
                <a:cs typeface="Calibri"/>
              </a:rPr>
              <a:t> </a:t>
            </a:r>
            <a:r>
              <a:rPr sz="665" kern="0" dirty="0">
                <a:solidFill>
                  <a:sysClr val="windowText" lastClr="000000"/>
                </a:solidFill>
                <a:cs typeface="Calibri"/>
              </a:rPr>
              <a:t>fand</a:t>
            </a:r>
            <a:r>
              <a:rPr sz="665" kern="0" spc="206" dirty="0">
                <a:solidFill>
                  <a:sysClr val="windowText" lastClr="000000"/>
                </a:solidFill>
                <a:cs typeface="Calibri"/>
              </a:rPr>
              <a:t> </a:t>
            </a:r>
            <a:r>
              <a:rPr sz="665" kern="0" dirty="0">
                <a:solidFill>
                  <a:sysClr val="windowText" lastClr="000000"/>
                </a:solidFill>
                <a:cs typeface="Calibri"/>
              </a:rPr>
              <a:t>die</a:t>
            </a:r>
            <a:r>
              <a:rPr sz="665" kern="0" spc="206" dirty="0">
                <a:solidFill>
                  <a:sysClr val="windowText" lastClr="000000"/>
                </a:solidFill>
                <a:cs typeface="Calibri"/>
              </a:rPr>
              <a:t> </a:t>
            </a:r>
            <a:r>
              <a:rPr sz="665" kern="0" dirty="0">
                <a:solidFill>
                  <a:sysClr val="windowText" lastClr="000000"/>
                </a:solidFill>
                <a:cs typeface="Calibri"/>
              </a:rPr>
              <a:t>Zusammenkunft</a:t>
            </a:r>
            <a:r>
              <a:rPr sz="665" kern="0" spc="206" dirty="0">
                <a:solidFill>
                  <a:sysClr val="windowText" lastClr="000000"/>
                </a:solidFill>
                <a:cs typeface="Calibri"/>
              </a:rPr>
              <a:t> </a:t>
            </a:r>
            <a:r>
              <a:rPr sz="665" kern="0" dirty="0">
                <a:solidFill>
                  <a:sysClr val="windowText" lastClr="000000"/>
                </a:solidFill>
                <a:cs typeface="Calibri"/>
              </a:rPr>
              <a:t>zum</a:t>
            </a:r>
            <a:r>
              <a:rPr sz="665" kern="0" spc="206" dirty="0">
                <a:solidFill>
                  <a:sysClr val="windowText" lastClr="000000"/>
                </a:solidFill>
                <a:cs typeface="Calibri"/>
              </a:rPr>
              <a:t> </a:t>
            </a:r>
            <a:r>
              <a:rPr sz="665" kern="0" dirty="0">
                <a:solidFill>
                  <a:sysClr val="windowText" lastClr="000000"/>
                </a:solidFill>
                <a:cs typeface="Calibri"/>
              </a:rPr>
              <a:t>25.</a:t>
            </a:r>
            <a:r>
              <a:rPr sz="665" kern="0" spc="206" dirty="0">
                <a:solidFill>
                  <a:sysClr val="windowText" lastClr="000000"/>
                </a:solidFill>
                <a:cs typeface="Calibri"/>
              </a:rPr>
              <a:t> </a:t>
            </a:r>
            <a:r>
              <a:rPr sz="665" kern="0" spc="-15" dirty="0">
                <a:solidFill>
                  <a:sysClr val="windowText" lastClr="000000"/>
                </a:solidFill>
                <a:cs typeface="Calibri"/>
              </a:rPr>
              <a:t>Mal </a:t>
            </a:r>
            <a:r>
              <a:rPr sz="665" kern="0" dirty="0">
                <a:solidFill>
                  <a:sysClr val="windowText" lastClr="000000"/>
                </a:solidFill>
                <a:cs typeface="Calibri"/>
              </a:rPr>
              <a:t>statt.</a:t>
            </a:r>
            <a:r>
              <a:rPr sz="665" kern="0" spc="251" dirty="0">
                <a:solidFill>
                  <a:sysClr val="windowText" lastClr="000000"/>
                </a:solidFill>
                <a:cs typeface="Calibri"/>
              </a:rPr>
              <a:t> </a:t>
            </a:r>
            <a:r>
              <a:rPr sz="665" kern="0" dirty="0">
                <a:solidFill>
                  <a:sysClr val="windowText" lastClr="000000"/>
                </a:solidFill>
                <a:cs typeface="Calibri"/>
              </a:rPr>
              <a:t>Am</a:t>
            </a:r>
            <a:r>
              <a:rPr sz="665" kern="0" spc="257" dirty="0">
                <a:solidFill>
                  <a:sysClr val="windowText" lastClr="000000"/>
                </a:solidFill>
                <a:cs typeface="Calibri"/>
              </a:rPr>
              <a:t> </a:t>
            </a:r>
            <a:r>
              <a:rPr sz="665" kern="0" dirty="0">
                <a:solidFill>
                  <a:sysClr val="windowText" lastClr="000000"/>
                </a:solidFill>
                <a:cs typeface="Calibri"/>
              </a:rPr>
              <a:t>Freitagnachmittag</a:t>
            </a:r>
            <a:r>
              <a:rPr sz="665" kern="0" spc="254" dirty="0">
                <a:solidFill>
                  <a:sysClr val="windowText" lastClr="000000"/>
                </a:solidFill>
                <a:cs typeface="Calibri"/>
              </a:rPr>
              <a:t> </a:t>
            </a:r>
            <a:r>
              <a:rPr sz="665" kern="0" dirty="0">
                <a:solidFill>
                  <a:sysClr val="windowText" lastClr="000000"/>
                </a:solidFill>
                <a:cs typeface="Calibri"/>
              </a:rPr>
              <a:t>hatte</a:t>
            </a:r>
            <a:r>
              <a:rPr sz="665" kern="0" spc="257" dirty="0">
                <a:solidFill>
                  <a:sysClr val="windowText" lastClr="000000"/>
                </a:solidFill>
                <a:cs typeface="Calibri"/>
              </a:rPr>
              <a:t> </a:t>
            </a:r>
            <a:r>
              <a:rPr sz="665" kern="0" dirty="0">
                <a:solidFill>
                  <a:sysClr val="windowText" lastClr="000000"/>
                </a:solidFill>
                <a:cs typeface="Calibri"/>
              </a:rPr>
              <a:t>Michel</a:t>
            </a:r>
            <a:r>
              <a:rPr sz="665" kern="0" spc="257" dirty="0">
                <a:solidFill>
                  <a:sysClr val="windowText" lastClr="000000"/>
                </a:solidFill>
                <a:cs typeface="Calibri"/>
              </a:rPr>
              <a:t> </a:t>
            </a:r>
            <a:r>
              <a:rPr sz="665" kern="0" spc="-6" dirty="0">
                <a:solidFill>
                  <a:sysClr val="windowText" lastClr="000000"/>
                </a:solidFill>
                <a:cs typeface="Calibri"/>
              </a:rPr>
              <a:t>Louette, </a:t>
            </a:r>
            <a:r>
              <a:rPr sz="665" kern="0" dirty="0">
                <a:solidFill>
                  <a:sysClr val="windowText" lastClr="000000"/>
                </a:solidFill>
                <a:cs typeface="Calibri"/>
              </a:rPr>
              <a:t>Vorsitzender</a:t>
            </a:r>
            <a:r>
              <a:rPr sz="665" kern="0" spc="203" dirty="0">
                <a:solidFill>
                  <a:sysClr val="windowText" lastClr="000000"/>
                </a:solidFill>
                <a:cs typeface="Calibri"/>
              </a:rPr>
              <a:t> </a:t>
            </a:r>
            <a:r>
              <a:rPr sz="665" kern="0" dirty="0">
                <a:solidFill>
                  <a:sysClr val="windowText" lastClr="000000"/>
                </a:solidFill>
                <a:cs typeface="Calibri"/>
              </a:rPr>
              <a:t>des</a:t>
            </a:r>
            <a:r>
              <a:rPr sz="665" kern="0" spc="206" dirty="0">
                <a:solidFill>
                  <a:sysClr val="windowText" lastClr="000000"/>
                </a:solidFill>
                <a:cs typeface="Calibri"/>
              </a:rPr>
              <a:t> </a:t>
            </a:r>
            <a:r>
              <a:rPr sz="665" kern="0" dirty="0">
                <a:solidFill>
                  <a:sysClr val="windowText" lastClr="000000"/>
                </a:solidFill>
                <a:cs typeface="Calibri"/>
              </a:rPr>
              <a:t>Vereins,</a:t>
            </a:r>
            <a:r>
              <a:rPr sz="665" kern="0" spc="209" dirty="0">
                <a:solidFill>
                  <a:sysClr val="windowText" lastClr="000000"/>
                </a:solidFill>
                <a:cs typeface="Calibri"/>
              </a:rPr>
              <a:t> </a:t>
            </a:r>
            <a:r>
              <a:rPr sz="665" kern="0" dirty="0">
                <a:solidFill>
                  <a:sysClr val="windowText" lastClr="000000"/>
                </a:solidFill>
                <a:cs typeface="Calibri"/>
              </a:rPr>
              <a:t>die</a:t>
            </a:r>
            <a:r>
              <a:rPr sz="665" kern="0" spc="206" dirty="0">
                <a:solidFill>
                  <a:sysClr val="windowText" lastClr="000000"/>
                </a:solidFill>
                <a:cs typeface="Calibri"/>
              </a:rPr>
              <a:t> </a:t>
            </a:r>
            <a:r>
              <a:rPr sz="665" kern="0" dirty="0">
                <a:solidFill>
                  <a:sysClr val="windowText" lastClr="000000"/>
                </a:solidFill>
                <a:cs typeface="Calibri"/>
              </a:rPr>
              <a:t>Möglichkeit</a:t>
            </a:r>
            <a:r>
              <a:rPr sz="665" kern="0" spc="212" dirty="0">
                <a:solidFill>
                  <a:sysClr val="windowText" lastClr="000000"/>
                </a:solidFill>
                <a:cs typeface="Calibri"/>
              </a:rPr>
              <a:t> </a:t>
            </a:r>
            <a:r>
              <a:rPr sz="665" kern="0" spc="-6" dirty="0">
                <a:solidFill>
                  <a:sysClr val="windowText" lastClr="000000"/>
                </a:solidFill>
                <a:cs typeface="Calibri"/>
              </a:rPr>
              <a:t>geboten, </a:t>
            </a:r>
            <a:r>
              <a:rPr sz="665" kern="0" dirty="0">
                <a:solidFill>
                  <a:sysClr val="windowText" lastClr="000000"/>
                </a:solidFill>
                <a:cs typeface="Calibri"/>
              </a:rPr>
              <a:t>seine</a:t>
            </a:r>
            <a:r>
              <a:rPr sz="665" kern="0" spc="181" dirty="0">
                <a:solidFill>
                  <a:sysClr val="windowText" lastClr="000000"/>
                </a:solidFill>
                <a:cs typeface="Calibri"/>
              </a:rPr>
              <a:t> </a:t>
            </a:r>
            <a:r>
              <a:rPr sz="665" kern="0" dirty="0">
                <a:solidFill>
                  <a:sysClr val="windowText" lastClr="000000"/>
                </a:solidFill>
                <a:cs typeface="Calibri"/>
              </a:rPr>
              <a:t>Anlage</a:t>
            </a:r>
            <a:r>
              <a:rPr sz="665" kern="0" spc="181" dirty="0">
                <a:solidFill>
                  <a:sysClr val="windowText" lastClr="000000"/>
                </a:solidFill>
                <a:cs typeface="Calibri"/>
              </a:rPr>
              <a:t> </a:t>
            </a:r>
            <a:r>
              <a:rPr sz="665" kern="0" dirty="0">
                <a:solidFill>
                  <a:sysClr val="windowText" lastClr="000000"/>
                </a:solidFill>
                <a:cs typeface="Calibri"/>
              </a:rPr>
              <a:t>zuhause</a:t>
            </a:r>
            <a:r>
              <a:rPr sz="665" kern="0" spc="181" dirty="0">
                <a:solidFill>
                  <a:sysClr val="windowText" lastClr="000000"/>
                </a:solidFill>
                <a:cs typeface="Calibri"/>
              </a:rPr>
              <a:t> </a:t>
            </a:r>
            <a:r>
              <a:rPr sz="665" kern="0" dirty="0">
                <a:solidFill>
                  <a:sysClr val="windowText" lastClr="000000"/>
                </a:solidFill>
                <a:cs typeface="Calibri"/>
              </a:rPr>
              <a:t>zu</a:t>
            </a:r>
            <a:r>
              <a:rPr sz="665" kern="0" spc="181" dirty="0">
                <a:solidFill>
                  <a:sysClr val="windowText" lastClr="000000"/>
                </a:solidFill>
                <a:cs typeface="Calibri"/>
              </a:rPr>
              <a:t> </a:t>
            </a:r>
            <a:r>
              <a:rPr sz="665" kern="0" dirty="0">
                <a:solidFill>
                  <a:sysClr val="windowText" lastClr="000000"/>
                </a:solidFill>
                <a:cs typeface="Calibri"/>
              </a:rPr>
              <a:t>besichtigen.</a:t>
            </a:r>
            <a:r>
              <a:rPr sz="665" kern="0" spc="181" dirty="0">
                <a:solidFill>
                  <a:sysClr val="windowText" lastClr="000000"/>
                </a:solidFill>
                <a:cs typeface="Calibri"/>
              </a:rPr>
              <a:t> </a:t>
            </a:r>
            <a:r>
              <a:rPr sz="665" kern="0" dirty="0">
                <a:solidFill>
                  <a:sysClr val="windowText" lastClr="000000"/>
                </a:solidFill>
                <a:cs typeface="Calibri"/>
              </a:rPr>
              <a:t>Davon</a:t>
            </a:r>
            <a:r>
              <a:rPr sz="665" kern="0" spc="181" dirty="0">
                <a:solidFill>
                  <a:sysClr val="windowText" lastClr="000000"/>
                </a:solidFill>
                <a:cs typeface="Calibri"/>
              </a:rPr>
              <a:t> </a:t>
            </a:r>
            <a:r>
              <a:rPr sz="665" kern="0" spc="-12" dirty="0">
                <a:solidFill>
                  <a:sysClr val="windowText" lastClr="000000"/>
                </a:solidFill>
                <a:cs typeface="Calibri"/>
              </a:rPr>
              <a:t>wurde </a:t>
            </a:r>
            <a:r>
              <a:rPr sz="665" kern="0" dirty="0">
                <a:solidFill>
                  <a:sysClr val="windowText" lastClr="000000"/>
                </a:solidFill>
                <a:cs typeface="Calibri"/>
              </a:rPr>
              <a:t>gerne</a:t>
            </a:r>
            <a:r>
              <a:rPr sz="665" kern="0" spc="160" dirty="0">
                <a:solidFill>
                  <a:sysClr val="windowText" lastClr="000000"/>
                </a:solidFill>
                <a:cs typeface="Calibri"/>
              </a:rPr>
              <a:t> </a:t>
            </a:r>
            <a:r>
              <a:rPr sz="665" kern="0" dirty="0">
                <a:solidFill>
                  <a:sysClr val="windowText" lastClr="000000"/>
                </a:solidFill>
                <a:cs typeface="Calibri"/>
              </a:rPr>
              <a:t>und</a:t>
            </a:r>
            <a:r>
              <a:rPr sz="665" kern="0" spc="160" dirty="0">
                <a:solidFill>
                  <a:sysClr val="windowText" lastClr="000000"/>
                </a:solidFill>
                <a:cs typeface="Calibri"/>
              </a:rPr>
              <a:t> </a:t>
            </a:r>
            <a:r>
              <a:rPr sz="665" kern="0" dirty="0">
                <a:solidFill>
                  <a:sysClr val="windowText" lastClr="000000"/>
                </a:solidFill>
                <a:cs typeface="Calibri"/>
              </a:rPr>
              <a:t>rege</a:t>
            </a:r>
            <a:r>
              <a:rPr sz="665" kern="0" spc="160" dirty="0">
                <a:solidFill>
                  <a:sysClr val="windowText" lastClr="000000"/>
                </a:solidFill>
                <a:cs typeface="Calibri"/>
              </a:rPr>
              <a:t> </a:t>
            </a:r>
            <a:r>
              <a:rPr sz="665" kern="0" dirty="0">
                <a:solidFill>
                  <a:sysClr val="windowText" lastClr="000000"/>
                </a:solidFill>
                <a:cs typeface="Calibri"/>
              </a:rPr>
              <a:t>Gebrauch</a:t>
            </a:r>
            <a:r>
              <a:rPr sz="665" kern="0" spc="160" dirty="0">
                <a:solidFill>
                  <a:sysClr val="windowText" lastClr="000000"/>
                </a:solidFill>
                <a:cs typeface="Calibri"/>
              </a:rPr>
              <a:t> </a:t>
            </a:r>
            <a:r>
              <a:rPr sz="665" kern="0" dirty="0">
                <a:solidFill>
                  <a:sysClr val="windowText" lastClr="000000"/>
                </a:solidFill>
                <a:cs typeface="Calibri"/>
              </a:rPr>
              <a:t>gemacht.</a:t>
            </a:r>
            <a:r>
              <a:rPr sz="665" kern="0" spc="160" dirty="0">
                <a:solidFill>
                  <a:sysClr val="windowText" lastClr="000000"/>
                </a:solidFill>
                <a:cs typeface="Calibri"/>
              </a:rPr>
              <a:t> </a:t>
            </a:r>
            <a:r>
              <a:rPr sz="665" kern="0" dirty="0">
                <a:solidFill>
                  <a:sysClr val="windowText" lastClr="000000"/>
                </a:solidFill>
                <a:cs typeface="Calibri"/>
              </a:rPr>
              <a:t>Ab</a:t>
            </a:r>
            <a:r>
              <a:rPr sz="665" kern="0" spc="160" dirty="0">
                <a:solidFill>
                  <a:sysClr val="windowText" lastClr="000000"/>
                </a:solidFill>
                <a:cs typeface="Calibri"/>
              </a:rPr>
              <a:t> </a:t>
            </a:r>
            <a:r>
              <a:rPr sz="665" kern="0" dirty="0">
                <a:solidFill>
                  <a:sysClr val="windowText" lastClr="000000"/>
                </a:solidFill>
                <a:cs typeface="Calibri"/>
              </a:rPr>
              <a:t>17</a:t>
            </a:r>
            <a:r>
              <a:rPr sz="665" kern="0" spc="160" dirty="0">
                <a:solidFill>
                  <a:sysClr val="windowText" lastClr="000000"/>
                </a:solidFill>
                <a:cs typeface="Calibri"/>
              </a:rPr>
              <a:t> </a:t>
            </a:r>
            <a:r>
              <a:rPr sz="665" kern="0" dirty="0">
                <a:solidFill>
                  <a:sysClr val="windowText" lastClr="000000"/>
                </a:solidFill>
                <a:cs typeface="Calibri"/>
              </a:rPr>
              <a:t>Uhr</a:t>
            </a:r>
            <a:r>
              <a:rPr sz="665" kern="0" spc="163" dirty="0">
                <a:solidFill>
                  <a:sysClr val="windowText" lastClr="000000"/>
                </a:solidFill>
                <a:cs typeface="Calibri"/>
              </a:rPr>
              <a:t> </a:t>
            </a:r>
            <a:r>
              <a:rPr sz="665" kern="0" spc="-12" dirty="0">
                <a:solidFill>
                  <a:sysClr val="windowText" lastClr="000000"/>
                </a:solidFill>
                <a:cs typeface="Calibri"/>
              </a:rPr>
              <a:t>traf </a:t>
            </a:r>
            <a:r>
              <a:rPr sz="665" kern="0" dirty="0">
                <a:solidFill>
                  <a:sysClr val="windowText" lastClr="000000"/>
                </a:solidFill>
                <a:cs typeface="Calibri"/>
              </a:rPr>
              <a:t>man</a:t>
            </a:r>
            <a:r>
              <a:rPr sz="665" kern="0" spc="151" dirty="0">
                <a:solidFill>
                  <a:sysClr val="windowText" lastClr="000000"/>
                </a:solidFill>
                <a:cs typeface="Calibri"/>
              </a:rPr>
              <a:t> </a:t>
            </a:r>
            <a:r>
              <a:rPr sz="665" kern="0" dirty="0">
                <a:solidFill>
                  <a:sysClr val="windowText" lastClr="000000"/>
                </a:solidFill>
                <a:cs typeface="Calibri"/>
              </a:rPr>
              <a:t>sich</a:t>
            </a:r>
            <a:r>
              <a:rPr sz="665" kern="0" spc="148" dirty="0">
                <a:solidFill>
                  <a:sysClr val="windowText" lastClr="000000"/>
                </a:solidFill>
                <a:cs typeface="Calibri"/>
              </a:rPr>
              <a:t> </a:t>
            </a:r>
            <a:r>
              <a:rPr sz="665" kern="0" dirty="0">
                <a:solidFill>
                  <a:sysClr val="windowText" lastClr="000000"/>
                </a:solidFill>
                <a:cs typeface="Calibri"/>
              </a:rPr>
              <a:t>dann</a:t>
            </a:r>
            <a:r>
              <a:rPr sz="665" kern="0" spc="148" dirty="0">
                <a:solidFill>
                  <a:sysClr val="windowText" lastClr="000000"/>
                </a:solidFill>
                <a:cs typeface="Calibri"/>
              </a:rPr>
              <a:t> </a:t>
            </a:r>
            <a:r>
              <a:rPr sz="665" kern="0" dirty="0">
                <a:solidFill>
                  <a:sysClr val="windowText" lastClr="000000"/>
                </a:solidFill>
                <a:cs typeface="Calibri"/>
              </a:rPr>
              <a:t>zum</a:t>
            </a:r>
            <a:r>
              <a:rPr sz="665" kern="0" spc="148" dirty="0">
                <a:solidFill>
                  <a:sysClr val="windowText" lastClr="000000"/>
                </a:solidFill>
                <a:cs typeface="Calibri"/>
              </a:rPr>
              <a:t> </a:t>
            </a:r>
            <a:r>
              <a:rPr sz="665" kern="0" dirty="0">
                <a:solidFill>
                  <a:sysClr val="windowText" lastClr="000000"/>
                </a:solidFill>
                <a:cs typeface="Calibri"/>
              </a:rPr>
              <a:t>Aufbau</a:t>
            </a:r>
            <a:r>
              <a:rPr sz="665" kern="0" spc="151" dirty="0">
                <a:solidFill>
                  <a:sysClr val="windowText" lastClr="000000"/>
                </a:solidFill>
                <a:cs typeface="Calibri"/>
              </a:rPr>
              <a:t> </a:t>
            </a:r>
            <a:r>
              <a:rPr sz="665" kern="0" dirty="0">
                <a:solidFill>
                  <a:sysClr val="windowText" lastClr="000000"/>
                </a:solidFill>
                <a:cs typeface="Calibri"/>
              </a:rPr>
              <a:t>im</a:t>
            </a:r>
            <a:r>
              <a:rPr sz="665" kern="0" spc="148" dirty="0">
                <a:solidFill>
                  <a:sysClr val="windowText" lastClr="000000"/>
                </a:solidFill>
                <a:cs typeface="Calibri"/>
              </a:rPr>
              <a:t> </a:t>
            </a:r>
            <a:r>
              <a:rPr sz="665" kern="0" dirty="0">
                <a:solidFill>
                  <a:sysClr val="windowText" lastClr="000000"/>
                </a:solidFill>
                <a:cs typeface="Calibri"/>
              </a:rPr>
              <a:t>Hotel.</a:t>
            </a:r>
            <a:r>
              <a:rPr sz="665" kern="0" spc="148" dirty="0">
                <a:solidFill>
                  <a:sysClr val="windowText" lastClr="000000"/>
                </a:solidFill>
                <a:cs typeface="Calibri"/>
              </a:rPr>
              <a:t> </a:t>
            </a:r>
            <a:r>
              <a:rPr sz="665" kern="0" dirty="0">
                <a:solidFill>
                  <a:sysClr val="windowText" lastClr="000000"/>
                </a:solidFill>
                <a:cs typeface="Calibri"/>
              </a:rPr>
              <a:t>Im</a:t>
            </a:r>
            <a:r>
              <a:rPr sz="665" kern="0" spc="148" dirty="0">
                <a:solidFill>
                  <a:sysClr val="windowText" lastClr="000000"/>
                </a:solidFill>
                <a:cs typeface="Calibri"/>
              </a:rPr>
              <a:t> </a:t>
            </a:r>
            <a:r>
              <a:rPr sz="665" kern="0" spc="-6" dirty="0">
                <a:solidFill>
                  <a:sysClr val="windowText" lastClr="000000"/>
                </a:solidFill>
                <a:cs typeface="Calibri"/>
              </a:rPr>
              <a:t>Anschluss </a:t>
            </a:r>
            <a:r>
              <a:rPr sz="665" kern="0" dirty="0">
                <a:solidFill>
                  <a:sysClr val="windowText" lastClr="000000"/>
                </a:solidFill>
                <a:cs typeface="Calibri"/>
              </a:rPr>
              <a:t>daran</a:t>
            </a:r>
            <a:r>
              <a:rPr sz="665" kern="0" spc="94" dirty="0">
                <a:solidFill>
                  <a:sysClr val="windowText" lastClr="000000"/>
                </a:solidFill>
                <a:cs typeface="Calibri"/>
              </a:rPr>
              <a:t> </a:t>
            </a:r>
            <a:r>
              <a:rPr sz="665" kern="0" dirty="0">
                <a:solidFill>
                  <a:sysClr val="windowText" lastClr="000000"/>
                </a:solidFill>
                <a:cs typeface="Calibri"/>
              </a:rPr>
              <a:t>ab</a:t>
            </a:r>
            <a:r>
              <a:rPr sz="665" kern="0" spc="94" dirty="0">
                <a:solidFill>
                  <a:sysClr val="windowText" lastClr="000000"/>
                </a:solidFill>
                <a:cs typeface="Calibri"/>
              </a:rPr>
              <a:t> </a:t>
            </a:r>
            <a:r>
              <a:rPr sz="665" kern="0" dirty="0">
                <a:solidFill>
                  <a:sysClr val="windowText" lastClr="000000"/>
                </a:solidFill>
                <a:cs typeface="Calibri"/>
              </a:rPr>
              <a:t>20:30</a:t>
            </a:r>
            <a:r>
              <a:rPr sz="665" kern="0" spc="100" dirty="0">
                <a:solidFill>
                  <a:sysClr val="windowText" lastClr="000000"/>
                </a:solidFill>
                <a:cs typeface="Calibri"/>
              </a:rPr>
              <a:t> </a:t>
            </a:r>
            <a:r>
              <a:rPr sz="665" kern="0" dirty="0">
                <a:solidFill>
                  <a:sysClr val="windowText" lastClr="000000"/>
                </a:solidFill>
                <a:cs typeface="Calibri"/>
              </a:rPr>
              <a:t>Uhr</a:t>
            </a:r>
            <a:r>
              <a:rPr sz="665" kern="0" spc="97" dirty="0">
                <a:solidFill>
                  <a:sysClr val="windowText" lastClr="000000"/>
                </a:solidFill>
                <a:cs typeface="Calibri"/>
              </a:rPr>
              <a:t> </a:t>
            </a:r>
            <a:r>
              <a:rPr sz="665" kern="0" dirty="0">
                <a:solidFill>
                  <a:sysClr val="windowText" lastClr="000000"/>
                </a:solidFill>
                <a:cs typeface="Calibri"/>
              </a:rPr>
              <a:t>gab</a:t>
            </a:r>
            <a:r>
              <a:rPr sz="665" kern="0" spc="94" dirty="0">
                <a:solidFill>
                  <a:sysClr val="windowText" lastClr="000000"/>
                </a:solidFill>
                <a:cs typeface="Calibri"/>
              </a:rPr>
              <a:t> </a:t>
            </a:r>
            <a:r>
              <a:rPr sz="665" kern="0" dirty="0">
                <a:solidFill>
                  <a:sysClr val="windowText" lastClr="000000"/>
                </a:solidFill>
                <a:cs typeface="Calibri"/>
              </a:rPr>
              <a:t>es</a:t>
            </a:r>
            <a:r>
              <a:rPr sz="665" kern="0" spc="97" dirty="0">
                <a:solidFill>
                  <a:sysClr val="windowText" lastClr="000000"/>
                </a:solidFill>
                <a:cs typeface="Calibri"/>
              </a:rPr>
              <a:t> </a:t>
            </a:r>
            <a:r>
              <a:rPr sz="665" kern="0" dirty="0">
                <a:solidFill>
                  <a:sysClr val="windowText" lastClr="000000"/>
                </a:solidFill>
                <a:cs typeface="Calibri"/>
              </a:rPr>
              <a:t>ein</a:t>
            </a:r>
            <a:r>
              <a:rPr sz="665" kern="0" spc="97" dirty="0">
                <a:solidFill>
                  <a:sysClr val="windowText" lastClr="000000"/>
                </a:solidFill>
                <a:cs typeface="Calibri"/>
              </a:rPr>
              <a:t> </a:t>
            </a:r>
            <a:r>
              <a:rPr sz="665" kern="0" dirty="0">
                <a:solidFill>
                  <a:sysClr val="windowText" lastClr="000000"/>
                </a:solidFill>
                <a:cs typeface="Calibri"/>
              </a:rPr>
              <a:t>gemeinsames</a:t>
            </a:r>
            <a:r>
              <a:rPr sz="665" kern="0" spc="97" dirty="0">
                <a:solidFill>
                  <a:sysClr val="windowText" lastClr="000000"/>
                </a:solidFill>
                <a:cs typeface="Calibri"/>
              </a:rPr>
              <a:t> </a:t>
            </a:r>
            <a:r>
              <a:rPr sz="665" kern="0" spc="-6" dirty="0">
                <a:solidFill>
                  <a:sysClr val="windowText" lastClr="000000"/>
                </a:solidFill>
                <a:cs typeface="Calibri"/>
              </a:rPr>
              <a:t>Abend-</a:t>
            </a:r>
            <a:endParaRPr sz="665" kern="0" dirty="0">
              <a:solidFill>
                <a:sysClr val="windowText" lastClr="000000"/>
              </a:solidFill>
              <a:cs typeface="Calibri"/>
            </a:endParaRPr>
          </a:p>
        </p:txBody>
      </p:sp>
      <p:sp>
        <p:nvSpPr>
          <p:cNvPr id="36" name="object 36"/>
          <p:cNvSpPr txBox="1"/>
          <p:nvPr/>
        </p:nvSpPr>
        <p:spPr>
          <a:xfrm>
            <a:off x="316819" y="4232252"/>
            <a:ext cx="2904429" cy="110089"/>
          </a:xfrm>
          <a:prstGeom prst="rect">
            <a:avLst/>
          </a:prstGeom>
        </p:spPr>
        <p:txBody>
          <a:bodyPr vert="horz" wrap="square" lIns="0" tIns="7678" rIns="0" bIns="0" rtlCol="0">
            <a:spAutoFit/>
          </a:bodyPr>
          <a:lstStyle/>
          <a:p>
            <a:pPr marL="7677">
              <a:spcBef>
                <a:spcPts val="60"/>
              </a:spcBef>
            </a:pPr>
            <a:r>
              <a:rPr sz="665" i="1" kern="0" dirty="0">
                <a:solidFill>
                  <a:sysClr val="windowText" lastClr="000000"/>
                </a:solidFill>
                <a:cs typeface="Calibri"/>
              </a:rPr>
              <a:t>V29,</a:t>
            </a:r>
            <a:r>
              <a:rPr sz="665" i="1" kern="0" spc="69" dirty="0">
                <a:solidFill>
                  <a:sysClr val="windowText" lastClr="000000"/>
                </a:solidFill>
                <a:cs typeface="Calibri"/>
              </a:rPr>
              <a:t> </a:t>
            </a:r>
            <a:r>
              <a:rPr sz="665" i="1" kern="0" dirty="0">
                <a:solidFill>
                  <a:sysClr val="windowText" lastClr="000000"/>
                </a:solidFill>
                <a:cs typeface="Calibri"/>
              </a:rPr>
              <a:t>diverse</a:t>
            </a:r>
            <a:r>
              <a:rPr sz="665" i="1" kern="0" spc="73" dirty="0">
                <a:solidFill>
                  <a:sysClr val="windowText" lastClr="000000"/>
                </a:solidFill>
                <a:cs typeface="Calibri"/>
              </a:rPr>
              <a:t> </a:t>
            </a:r>
            <a:r>
              <a:rPr sz="665" i="1" kern="0" dirty="0">
                <a:solidFill>
                  <a:sysClr val="windowText" lastClr="000000"/>
                </a:solidFill>
                <a:cs typeface="Calibri"/>
              </a:rPr>
              <a:t>3D-Teile</a:t>
            </a:r>
            <a:r>
              <a:rPr sz="665" i="1" kern="0" spc="69" dirty="0">
                <a:solidFill>
                  <a:sysClr val="windowText" lastClr="000000"/>
                </a:solidFill>
                <a:cs typeface="Calibri"/>
              </a:rPr>
              <a:t> </a:t>
            </a:r>
            <a:r>
              <a:rPr sz="665" i="1" kern="0" dirty="0">
                <a:solidFill>
                  <a:sysClr val="windowText" lastClr="000000"/>
                </a:solidFill>
                <a:cs typeface="Calibri"/>
              </a:rPr>
              <a:t>aus</a:t>
            </a:r>
            <a:r>
              <a:rPr sz="665" i="1" kern="0" spc="73" dirty="0">
                <a:solidFill>
                  <a:sysClr val="windowText" lastClr="000000"/>
                </a:solidFill>
                <a:cs typeface="Calibri"/>
              </a:rPr>
              <a:t> </a:t>
            </a:r>
            <a:r>
              <a:rPr sz="665" i="1" kern="0" dirty="0">
                <a:solidFill>
                  <a:sysClr val="windowText" lastClr="000000"/>
                </a:solidFill>
                <a:cs typeface="Calibri"/>
              </a:rPr>
              <a:t>Messing</a:t>
            </a:r>
            <a:r>
              <a:rPr sz="665" i="1" kern="0" spc="69" dirty="0">
                <a:solidFill>
                  <a:sysClr val="windowText" lastClr="000000"/>
                </a:solidFill>
                <a:cs typeface="Calibri"/>
              </a:rPr>
              <a:t> </a:t>
            </a:r>
            <a:r>
              <a:rPr sz="665" i="1" kern="0" dirty="0">
                <a:solidFill>
                  <a:sysClr val="windowText" lastClr="000000"/>
                </a:solidFill>
                <a:cs typeface="Calibri"/>
              </a:rPr>
              <a:t>bzw.</a:t>
            </a:r>
            <a:r>
              <a:rPr sz="665" i="1" kern="0" spc="73" dirty="0">
                <a:solidFill>
                  <a:sysClr val="windowText" lastClr="000000"/>
                </a:solidFill>
                <a:cs typeface="Calibri"/>
              </a:rPr>
              <a:t> </a:t>
            </a:r>
            <a:r>
              <a:rPr sz="665" i="1" kern="0" dirty="0">
                <a:solidFill>
                  <a:sysClr val="windowText" lastClr="000000"/>
                </a:solidFill>
                <a:cs typeface="Calibri"/>
              </a:rPr>
              <a:t>Resin</a:t>
            </a:r>
            <a:r>
              <a:rPr sz="665" i="1" kern="0" spc="69" dirty="0">
                <a:solidFill>
                  <a:sysClr val="windowText" lastClr="000000"/>
                </a:solidFill>
                <a:cs typeface="Calibri"/>
              </a:rPr>
              <a:t> </a:t>
            </a:r>
            <a:r>
              <a:rPr sz="665" i="1" kern="0" dirty="0">
                <a:solidFill>
                  <a:sysClr val="windowText" lastClr="000000"/>
                </a:solidFill>
                <a:cs typeface="Calibri"/>
              </a:rPr>
              <a:t>sowie</a:t>
            </a:r>
            <a:r>
              <a:rPr sz="665" i="1" kern="0" spc="73" dirty="0">
                <a:solidFill>
                  <a:sysClr val="windowText" lastClr="000000"/>
                </a:solidFill>
                <a:cs typeface="Calibri"/>
              </a:rPr>
              <a:t> </a:t>
            </a:r>
            <a:r>
              <a:rPr sz="665" i="1" kern="0" dirty="0">
                <a:solidFill>
                  <a:sysClr val="windowText" lastClr="000000"/>
                </a:solidFill>
                <a:cs typeface="Calibri"/>
              </a:rPr>
              <a:t>gelaserter</a:t>
            </a:r>
            <a:r>
              <a:rPr sz="665" i="1" kern="0" spc="69" dirty="0">
                <a:solidFill>
                  <a:sysClr val="windowText" lastClr="000000"/>
                </a:solidFill>
                <a:cs typeface="Calibri"/>
              </a:rPr>
              <a:t> </a:t>
            </a:r>
            <a:r>
              <a:rPr sz="665" i="1" kern="0" dirty="0">
                <a:solidFill>
                  <a:sysClr val="windowText" lastClr="000000"/>
                </a:solidFill>
                <a:cs typeface="Calibri"/>
              </a:rPr>
              <a:t>Wagenkasten</a:t>
            </a:r>
            <a:r>
              <a:rPr sz="665" i="1" kern="0" spc="73" dirty="0">
                <a:solidFill>
                  <a:sysClr val="windowText" lastClr="000000"/>
                </a:solidFill>
                <a:cs typeface="Calibri"/>
              </a:rPr>
              <a:t> </a:t>
            </a:r>
            <a:r>
              <a:rPr sz="665" i="1" kern="0" spc="-12" dirty="0">
                <a:solidFill>
                  <a:sysClr val="windowText" lastClr="000000"/>
                </a:solidFill>
                <a:cs typeface="Calibri"/>
              </a:rPr>
              <a:t>KB4i</a:t>
            </a:r>
            <a:endParaRPr sz="665" kern="0" dirty="0">
              <a:solidFill>
                <a:sysClr val="windowText" lastClr="000000"/>
              </a:solidFill>
              <a:cs typeface="Calibri"/>
            </a:endParaRPr>
          </a:p>
        </p:txBody>
      </p:sp>
      <p:pic>
        <p:nvPicPr>
          <p:cNvPr id="37" name="object 37"/>
          <p:cNvPicPr/>
          <p:nvPr/>
        </p:nvPicPr>
        <p:blipFill>
          <a:blip r:embed="rId2" cstate="print"/>
          <a:stretch>
            <a:fillRect/>
          </a:stretch>
        </p:blipFill>
        <p:spPr>
          <a:xfrm>
            <a:off x="317692" y="1803595"/>
            <a:ext cx="3934889" cy="2441110"/>
          </a:xfrm>
          <a:prstGeom prst="rect">
            <a:avLst/>
          </a:prstGeom>
        </p:spPr>
      </p:pic>
      <p:pic>
        <p:nvPicPr>
          <p:cNvPr id="38" name="object 38"/>
          <p:cNvPicPr/>
          <p:nvPr/>
        </p:nvPicPr>
        <p:blipFill>
          <a:blip r:embed="rId3" cstate="print"/>
          <a:stretch>
            <a:fillRect/>
          </a:stretch>
        </p:blipFill>
        <p:spPr>
          <a:xfrm>
            <a:off x="4896725" y="620825"/>
            <a:ext cx="3917380" cy="2441110"/>
          </a:xfrm>
          <a:prstGeom prst="rect">
            <a:avLst/>
          </a:prstGeom>
        </p:spPr>
      </p:pic>
      <p:sp>
        <p:nvSpPr>
          <p:cNvPr id="39" name="object 39"/>
          <p:cNvSpPr txBox="1"/>
          <p:nvPr/>
        </p:nvSpPr>
        <p:spPr>
          <a:xfrm>
            <a:off x="7425557" y="3060349"/>
            <a:ext cx="1399623" cy="110089"/>
          </a:xfrm>
          <a:prstGeom prst="rect">
            <a:avLst/>
          </a:prstGeom>
        </p:spPr>
        <p:txBody>
          <a:bodyPr vert="horz" wrap="square" lIns="0" tIns="7678" rIns="0" bIns="0" rtlCol="0">
            <a:spAutoFit/>
          </a:bodyPr>
          <a:lstStyle/>
          <a:p>
            <a:pPr marL="7677">
              <a:spcBef>
                <a:spcPts val="60"/>
              </a:spcBef>
            </a:pPr>
            <a:r>
              <a:rPr sz="665" i="1" kern="0" dirty="0">
                <a:solidFill>
                  <a:sysClr val="windowText" lastClr="000000"/>
                </a:solidFill>
                <a:cs typeface="Calibri"/>
              </a:rPr>
              <a:t>Umzugs-</a:t>
            </a:r>
            <a:r>
              <a:rPr sz="665" i="1" kern="0" spc="57" dirty="0">
                <a:solidFill>
                  <a:sysClr val="windowText" lastClr="000000"/>
                </a:solidFill>
                <a:cs typeface="Calibri"/>
              </a:rPr>
              <a:t> </a:t>
            </a:r>
            <a:r>
              <a:rPr sz="665" i="1" kern="0" dirty="0">
                <a:solidFill>
                  <a:sysClr val="windowText" lastClr="000000"/>
                </a:solidFill>
                <a:cs typeface="Calibri"/>
              </a:rPr>
              <a:t>und</a:t>
            </a:r>
            <a:r>
              <a:rPr sz="665" i="1" kern="0" spc="63" dirty="0">
                <a:solidFill>
                  <a:sysClr val="windowText" lastClr="000000"/>
                </a:solidFill>
                <a:cs typeface="Calibri"/>
              </a:rPr>
              <a:t> </a:t>
            </a:r>
            <a:r>
              <a:rPr sz="665" i="1" kern="0" dirty="0">
                <a:solidFill>
                  <a:sysClr val="windowText" lastClr="000000"/>
                </a:solidFill>
                <a:cs typeface="Calibri"/>
              </a:rPr>
              <a:t>Tankcontainer</a:t>
            </a:r>
            <a:r>
              <a:rPr sz="665" i="1" kern="0" spc="63" dirty="0">
                <a:solidFill>
                  <a:sysClr val="windowText" lastClr="000000"/>
                </a:solidFill>
                <a:cs typeface="Calibri"/>
              </a:rPr>
              <a:t> </a:t>
            </a:r>
            <a:r>
              <a:rPr sz="665" i="1" kern="0" dirty="0">
                <a:solidFill>
                  <a:sysClr val="windowText" lastClr="000000"/>
                </a:solidFill>
                <a:cs typeface="Calibri"/>
              </a:rPr>
              <a:t>von</a:t>
            </a:r>
            <a:r>
              <a:rPr sz="665" i="1" kern="0" spc="63" dirty="0">
                <a:solidFill>
                  <a:sysClr val="windowText" lastClr="000000"/>
                </a:solidFill>
                <a:cs typeface="Calibri"/>
              </a:rPr>
              <a:t> </a:t>
            </a:r>
            <a:r>
              <a:rPr sz="665" i="1" kern="0" spc="-6" dirty="0">
                <a:solidFill>
                  <a:sysClr val="windowText" lastClr="000000"/>
                </a:solidFill>
                <a:cs typeface="Calibri"/>
              </a:rPr>
              <a:t>PK321</a:t>
            </a:r>
            <a:endParaRPr sz="665" kern="0" dirty="0">
              <a:solidFill>
                <a:sysClr val="windowText" lastClr="000000"/>
              </a:solidFill>
              <a:cs typeface="Calibri"/>
            </a:endParaRPr>
          </a:p>
        </p:txBody>
      </p:sp>
      <p:sp>
        <p:nvSpPr>
          <p:cNvPr id="40" name="object 40"/>
          <p:cNvSpPr txBox="1"/>
          <p:nvPr/>
        </p:nvSpPr>
        <p:spPr>
          <a:xfrm>
            <a:off x="6305959" y="6026098"/>
            <a:ext cx="2517478" cy="110089"/>
          </a:xfrm>
          <a:prstGeom prst="rect">
            <a:avLst/>
          </a:prstGeom>
        </p:spPr>
        <p:txBody>
          <a:bodyPr vert="horz" wrap="square" lIns="0" tIns="7678" rIns="0" bIns="0" rtlCol="0">
            <a:spAutoFit/>
          </a:bodyPr>
          <a:lstStyle/>
          <a:p>
            <a:pPr marL="7677">
              <a:spcBef>
                <a:spcPts val="60"/>
              </a:spcBef>
            </a:pPr>
            <a:r>
              <a:rPr sz="665" i="1" kern="0" dirty="0">
                <a:solidFill>
                  <a:sysClr val="windowText" lastClr="000000"/>
                </a:solidFill>
                <a:cs typeface="Calibri"/>
              </a:rPr>
              <a:t>Über</a:t>
            </a:r>
            <a:r>
              <a:rPr sz="665" i="1" kern="0" spc="63" dirty="0">
                <a:solidFill>
                  <a:sysClr val="windowText" lastClr="000000"/>
                </a:solidFill>
                <a:cs typeface="Calibri"/>
              </a:rPr>
              <a:t> </a:t>
            </a:r>
            <a:r>
              <a:rPr sz="665" i="1" kern="0" dirty="0">
                <a:solidFill>
                  <a:sysClr val="windowText" lastClr="000000"/>
                </a:solidFill>
                <a:cs typeface="Calibri"/>
              </a:rPr>
              <a:t>den</a:t>
            </a:r>
            <a:r>
              <a:rPr sz="665" i="1" kern="0" spc="63" dirty="0">
                <a:solidFill>
                  <a:sysClr val="windowText" lastClr="000000"/>
                </a:solidFill>
                <a:cs typeface="Calibri"/>
              </a:rPr>
              <a:t> </a:t>
            </a:r>
            <a:r>
              <a:rPr sz="665" i="1" kern="0" dirty="0">
                <a:solidFill>
                  <a:sysClr val="windowText" lastClr="000000"/>
                </a:solidFill>
                <a:cs typeface="Calibri"/>
              </a:rPr>
              <a:t>Dächern</a:t>
            </a:r>
            <a:r>
              <a:rPr sz="665" i="1" kern="0" spc="63" dirty="0">
                <a:solidFill>
                  <a:sysClr val="windowText" lastClr="000000"/>
                </a:solidFill>
                <a:cs typeface="Calibri"/>
              </a:rPr>
              <a:t> </a:t>
            </a:r>
            <a:r>
              <a:rPr sz="665" i="1" kern="0" dirty="0">
                <a:solidFill>
                  <a:sysClr val="windowText" lastClr="000000"/>
                </a:solidFill>
                <a:cs typeface="Calibri"/>
              </a:rPr>
              <a:t>von</a:t>
            </a:r>
            <a:r>
              <a:rPr sz="665" i="1" kern="0" spc="63" dirty="0">
                <a:solidFill>
                  <a:sysClr val="windowText" lastClr="000000"/>
                </a:solidFill>
                <a:cs typeface="Calibri"/>
              </a:rPr>
              <a:t> </a:t>
            </a:r>
            <a:r>
              <a:rPr sz="665" i="1" kern="0" dirty="0">
                <a:solidFill>
                  <a:sysClr val="windowText" lastClr="000000"/>
                </a:solidFill>
                <a:cs typeface="Calibri"/>
              </a:rPr>
              <a:t>Nîmes:</a:t>
            </a:r>
            <a:r>
              <a:rPr sz="665" i="1" kern="0" spc="63" dirty="0">
                <a:solidFill>
                  <a:sysClr val="windowText" lastClr="000000"/>
                </a:solidFill>
                <a:cs typeface="Calibri"/>
              </a:rPr>
              <a:t> </a:t>
            </a:r>
            <a:r>
              <a:rPr sz="665" i="1" kern="0" dirty="0">
                <a:solidFill>
                  <a:sysClr val="windowText" lastClr="000000"/>
                </a:solidFill>
                <a:cs typeface="Calibri"/>
              </a:rPr>
              <a:t>Modelle</a:t>
            </a:r>
            <a:r>
              <a:rPr sz="665" i="1" kern="0" spc="66" dirty="0">
                <a:solidFill>
                  <a:sysClr val="windowText" lastClr="000000"/>
                </a:solidFill>
                <a:cs typeface="Calibri"/>
              </a:rPr>
              <a:t> </a:t>
            </a:r>
            <a:r>
              <a:rPr sz="665" i="1" kern="0" dirty="0">
                <a:solidFill>
                  <a:sysClr val="windowText" lastClr="000000"/>
                </a:solidFill>
                <a:cs typeface="Calibri"/>
              </a:rPr>
              <a:t>von</a:t>
            </a:r>
            <a:r>
              <a:rPr sz="665" i="1" kern="0" spc="63" dirty="0">
                <a:solidFill>
                  <a:sysClr val="windowText" lastClr="000000"/>
                </a:solidFill>
                <a:cs typeface="Calibri"/>
              </a:rPr>
              <a:t> </a:t>
            </a:r>
            <a:r>
              <a:rPr sz="665" i="1" kern="0" dirty="0">
                <a:solidFill>
                  <a:sysClr val="windowText" lastClr="000000"/>
                </a:solidFill>
                <a:cs typeface="Calibri"/>
              </a:rPr>
              <a:t>DJFR</a:t>
            </a:r>
            <a:r>
              <a:rPr sz="665" i="1" kern="0" spc="63" dirty="0">
                <a:solidFill>
                  <a:sysClr val="windowText" lastClr="000000"/>
                </a:solidFill>
                <a:cs typeface="Calibri"/>
              </a:rPr>
              <a:t> </a:t>
            </a:r>
            <a:r>
              <a:rPr sz="665" i="1" kern="0" dirty="0">
                <a:solidFill>
                  <a:sysClr val="windowText" lastClr="000000"/>
                </a:solidFill>
                <a:cs typeface="Calibri"/>
              </a:rPr>
              <a:t>links</a:t>
            </a:r>
            <a:r>
              <a:rPr sz="665" i="1" kern="0" spc="63" dirty="0">
                <a:solidFill>
                  <a:sysClr val="windowText" lastClr="000000"/>
                </a:solidFill>
                <a:cs typeface="Calibri"/>
              </a:rPr>
              <a:t> </a:t>
            </a:r>
            <a:r>
              <a:rPr sz="665" i="1" kern="0" dirty="0">
                <a:solidFill>
                  <a:sysClr val="windowText" lastClr="000000"/>
                </a:solidFill>
                <a:cs typeface="Calibri"/>
              </a:rPr>
              <a:t>und</a:t>
            </a:r>
            <a:r>
              <a:rPr sz="665" i="1" kern="0" spc="63" dirty="0">
                <a:solidFill>
                  <a:sysClr val="windowText" lastClr="000000"/>
                </a:solidFill>
                <a:cs typeface="Calibri"/>
              </a:rPr>
              <a:t> </a:t>
            </a:r>
            <a:r>
              <a:rPr sz="665" i="1" kern="0" dirty="0">
                <a:solidFill>
                  <a:sysClr val="windowText" lastClr="000000"/>
                </a:solidFill>
                <a:cs typeface="Calibri"/>
              </a:rPr>
              <a:t>AMJL</a:t>
            </a:r>
            <a:r>
              <a:rPr sz="665" i="1" kern="0" spc="66" dirty="0">
                <a:solidFill>
                  <a:sysClr val="windowText" lastClr="000000"/>
                </a:solidFill>
                <a:cs typeface="Calibri"/>
              </a:rPr>
              <a:t> </a:t>
            </a:r>
            <a:r>
              <a:rPr sz="665" i="1" kern="0" spc="-6" dirty="0">
                <a:solidFill>
                  <a:sysClr val="windowText" lastClr="000000"/>
                </a:solidFill>
                <a:cs typeface="Calibri"/>
              </a:rPr>
              <a:t>rechts</a:t>
            </a:r>
            <a:endParaRPr sz="665" kern="0" dirty="0">
              <a:solidFill>
                <a:sysClr val="windowText" lastClr="000000"/>
              </a:solidFill>
              <a:cs typeface="Calibri"/>
            </a:endParaRPr>
          </a:p>
        </p:txBody>
      </p:sp>
      <p:pic>
        <p:nvPicPr>
          <p:cNvPr id="41" name="object 41"/>
          <p:cNvPicPr/>
          <p:nvPr/>
        </p:nvPicPr>
        <p:blipFill>
          <a:blip r:embed="rId4" cstate="print"/>
          <a:stretch>
            <a:fillRect/>
          </a:stretch>
        </p:blipFill>
        <p:spPr>
          <a:xfrm>
            <a:off x="5686141" y="4142255"/>
            <a:ext cx="3254629" cy="1883395"/>
          </a:xfrm>
          <a:prstGeom prst="rect">
            <a:avLst/>
          </a:prstGeom>
        </p:spPr>
      </p:pic>
      <p:sp>
        <p:nvSpPr>
          <p:cNvPr id="42" name="object 42"/>
          <p:cNvSpPr txBox="1">
            <a:spLocks noGrp="1"/>
          </p:cNvSpPr>
          <p:nvPr>
            <p:ph type="ftr" sz="quarter" idx="5"/>
          </p:nvPr>
        </p:nvSpPr>
        <p:spPr>
          <a:xfrm>
            <a:off x="210766" y="4099838"/>
            <a:ext cx="31097" cy="40081"/>
          </a:xfrm>
          <a:prstGeom prst="rect">
            <a:avLst/>
          </a:prstGeom>
        </p:spPr>
        <p:txBody>
          <a:bodyPr vert="horz" wrap="square" lIns="0" tIns="9213" rIns="0" bIns="0" rtlCol="0">
            <a:spAutoFit/>
          </a:bodyPr>
          <a:lstStyle/>
          <a:p>
            <a:pPr marL="7677">
              <a:spcBef>
                <a:spcPts val="73"/>
              </a:spcBef>
            </a:pPr>
            <a:r>
              <a:rPr dirty="0">
                <a:solidFill>
                  <a:prstClr val="black"/>
                </a:solidFill>
              </a:rPr>
              <a:t>Spur</a:t>
            </a:r>
            <a:r>
              <a:rPr spc="30" dirty="0">
                <a:solidFill>
                  <a:prstClr val="black"/>
                </a:solidFill>
              </a:rPr>
              <a:t> </a:t>
            </a:r>
            <a:r>
              <a:rPr spc="-36" dirty="0">
                <a:solidFill>
                  <a:prstClr val="black"/>
                </a:solidFill>
              </a:rPr>
              <a:t>0</a:t>
            </a:r>
          </a:p>
        </p:txBody>
      </p:sp>
      <p:sp>
        <p:nvSpPr>
          <p:cNvPr id="43" name="object 43"/>
          <p:cNvSpPr txBox="1"/>
          <p:nvPr/>
        </p:nvSpPr>
        <p:spPr>
          <a:xfrm>
            <a:off x="8259494" y="6282683"/>
            <a:ext cx="51440" cy="24692"/>
          </a:xfrm>
          <a:prstGeom prst="rect">
            <a:avLst/>
          </a:prstGeom>
        </p:spPr>
        <p:txBody>
          <a:bodyPr vert="horz" wrap="square" lIns="0" tIns="9213" rIns="0" bIns="0" rtlCol="0">
            <a:spAutoFit/>
          </a:bodyPr>
          <a:lstStyle/>
          <a:p>
            <a:pPr marL="7677">
              <a:spcBef>
                <a:spcPts val="73"/>
              </a:spcBef>
            </a:pPr>
            <a:r>
              <a:rPr sz="100" kern="0" dirty="0">
                <a:solidFill>
                  <a:sysClr val="windowText" lastClr="000000"/>
                </a:solidFill>
                <a:latin typeface="Gill Sans MT"/>
                <a:cs typeface="Gill Sans MT"/>
              </a:rPr>
              <a:t>Spur</a:t>
            </a:r>
            <a:r>
              <a:rPr sz="100" kern="0" spc="30" dirty="0">
                <a:solidFill>
                  <a:sysClr val="windowText" lastClr="000000"/>
                </a:solidFill>
                <a:latin typeface="Gill Sans MT"/>
                <a:cs typeface="Gill Sans MT"/>
              </a:rPr>
              <a:t> </a:t>
            </a:r>
            <a:r>
              <a:rPr sz="100" kern="0" spc="-36" dirty="0">
                <a:solidFill>
                  <a:sysClr val="windowText" lastClr="000000"/>
                </a:solidFill>
                <a:latin typeface="Gill Sans MT"/>
                <a:cs typeface="Gill Sans MT"/>
              </a:rPr>
              <a:t>0</a:t>
            </a:r>
            <a:endParaRPr sz="100" kern="0" dirty="0">
              <a:solidFill>
                <a:sysClr val="windowText" lastClr="000000"/>
              </a:solidFill>
              <a:latin typeface="Gill Sans MT"/>
              <a:cs typeface="Gill Sans MT"/>
            </a:endParaRPr>
          </a:p>
        </p:txBody>
      </p:sp>
      <p:sp>
        <p:nvSpPr>
          <p:cNvPr id="44" name="object 44"/>
          <p:cNvSpPr txBox="1"/>
          <p:nvPr/>
        </p:nvSpPr>
        <p:spPr>
          <a:xfrm>
            <a:off x="318870" y="6352746"/>
            <a:ext cx="58350" cy="105824"/>
          </a:xfrm>
          <a:prstGeom prst="rect">
            <a:avLst/>
          </a:prstGeom>
        </p:spPr>
        <p:txBody>
          <a:bodyPr vert="horz" wrap="square" lIns="0" tIns="3455" rIns="0" bIns="0" rtlCol="0">
            <a:spAutoFit/>
          </a:bodyPr>
          <a:lstStyle/>
          <a:p>
            <a:pPr marL="7677">
              <a:spcBef>
                <a:spcPts val="27"/>
              </a:spcBef>
            </a:pPr>
            <a:r>
              <a:rPr sz="665" i="1" kern="0" dirty="0">
                <a:solidFill>
                  <a:sysClr val="windowText" lastClr="000000"/>
                </a:solidFill>
                <a:cs typeface="Calibri"/>
              </a:rPr>
              <a:t>6</a:t>
            </a:r>
            <a:endParaRPr sz="665" kern="0" dirty="0">
              <a:solidFill>
                <a:sysClr val="windowText" lastClr="000000"/>
              </a:solidFill>
              <a:cs typeface="Calibri"/>
            </a:endParaRPr>
          </a:p>
        </p:txBody>
      </p:sp>
      <p:sp>
        <p:nvSpPr>
          <p:cNvPr id="45" name="object 45"/>
          <p:cNvSpPr txBox="1"/>
          <p:nvPr/>
        </p:nvSpPr>
        <p:spPr>
          <a:xfrm>
            <a:off x="8764462" y="6353168"/>
            <a:ext cx="58350" cy="105824"/>
          </a:xfrm>
          <a:prstGeom prst="rect">
            <a:avLst/>
          </a:prstGeom>
        </p:spPr>
        <p:txBody>
          <a:bodyPr vert="horz" wrap="square" lIns="0" tIns="3455" rIns="0" bIns="0" rtlCol="0">
            <a:spAutoFit/>
          </a:bodyPr>
          <a:lstStyle/>
          <a:p>
            <a:pPr marL="7677">
              <a:spcBef>
                <a:spcPts val="27"/>
              </a:spcBef>
            </a:pPr>
            <a:r>
              <a:rPr sz="665" i="1" kern="0" dirty="0">
                <a:solidFill>
                  <a:sysClr val="windowText" lastClr="000000"/>
                </a:solidFill>
                <a:cs typeface="Calibri"/>
              </a:rPr>
              <a:t>7</a:t>
            </a:r>
            <a:endParaRPr sz="665" kern="0" dirty="0">
              <a:solidFill>
                <a:sysClr val="windowText" lastClr="000000"/>
              </a:solidFill>
              <a:cs typeface="Calibri"/>
            </a:endParaRPr>
          </a:p>
        </p:txBody>
      </p:sp>
    </p:spTree>
    <p:extLst>
      <p:ext uri="{BB962C8B-B14F-4D97-AF65-F5344CB8AC3E}">
        <p14:creationId xmlns:p14="http://schemas.microsoft.com/office/powerpoint/2010/main" val="19761980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10245" y="6239889"/>
            <a:ext cx="405376" cy="110089"/>
          </a:xfrm>
          <a:prstGeom prst="rect">
            <a:avLst/>
          </a:prstGeom>
        </p:spPr>
        <p:txBody>
          <a:bodyPr vert="horz" wrap="square" lIns="0" tIns="7678" rIns="0" bIns="0" rtlCol="0">
            <a:spAutoFit/>
          </a:bodyPr>
          <a:lstStyle/>
          <a:p>
            <a:pPr marL="7677">
              <a:spcBef>
                <a:spcPts val="60"/>
              </a:spcBef>
            </a:pPr>
            <a:r>
              <a:rPr sz="665" i="1" kern="0" spc="-27" dirty="0">
                <a:solidFill>
                  <a:sysClr val="windowText" lastClr="000000"/>
                </a:solidFill>
                <a:cs typeface="Calibri"/>
              </a:rPr>
              <a:t>Heft</a:t>
            </a:r>
            <a:r>
              <a:rPr sz="665" i="1" kern="0" dirty="0">
                <a:solidFill>
                  <a:sysClr val="windowText" lastClr="000000"/>
                </a:solidFill>
                <a:cs typeface="Calibri"/>
              </a:rPr>
              <a:t> </a:t>
            </a:r>
            <a:r>
              <a:rPr sz="665" i="1" kern="0" spc="-12" dirty="0">
                <a:solidFill>
                  <a:sysClr val="windowText" lastClr="000000"/>
                </a:solidFill>
                <a:cs typeface="Calibri"/>
              </a:rPr>
              <a:t>3/2022</a:t>
            </a:r>
            <a:endParaRPr sz="665" kern="0" dirty="0">
              <a:solidFill>
                <a:sysClr val="windowText" lastClr="000000"/>
              </a:solidFill>
              <a:cs typeface="Calibri"/>
            </a:endParaRPr>
          </a:p>
        </p:txBody>
      </p:sp>
      <p:sp>
        <p:nvSpPr>
          <p:cNvPr id="3" name="object 3"/>
          <p:cNvSpPr txBox="1"/>
          <p:nvPr/>
        </p:nvSpPr>
        <p:spPr>
          <a:xfrm>
            <a:off x="8419786" y="6239889"/>
            <a:ext cx="401538" cy="110089"/>
          </a:xfrm>
          <a:prstGeom prst="rect">
            <a:avLst/>
          </a:prstGeom>
        </p:spPr>
        <p:txBody>
          <a:bodyPr vert="horz" wrap="square" lIns="0" tIns="7678" rIns="0" bIns="0" rtlCol="0">
            <a:spAutoFit/>
          </a:bodyPr>
          <a:lstStyle/>
          <a:p>
            <a:pPr marL="7677">
              <a:spcBef>
                <a:spcPts val="60"/>
              </a:spcBef>
            </a:pPr>
            <a:r>
              <a:rPr sz="665" i="1" kern="0" spc="-27" dirty="0">
                <a:solidFill>
                  <a:sysClr val="windowText" lastClr="000000"/>
                </a:solidFill>
                <a:cs typeface="Calibri"/>
              </a:rPr>
              <a:t>Heft</a:t>
            </a:r>
            <a:r>
              <a:rPr sz="665" i="1" kern="0" dirty="0">
                <a:solidFill>
                  <a:sysClr val="windowText" lastClr="000000"/>
                </a:solidFill>
                <a:cs typeface="Calibri"/>
              </a:rPr>
              <a:t> </a:t>
            </a:r>
            <a:r>
              <a:rPr sz="665" i="1" kern="0" spc="-18" dirty="0">
                <a:solidFill>
                  <a:sysClr val="windowText" lastClr="000000"/>
                </a:solidFill>
                <a:cs typeface="Calibri"/>
              </a:rPr>
              <a:t>3/2022</a:t>
            </a:r>
            <a:endParaRPr sz="665" kern="0" dirty="0">
              <a:solidFill>
                <a:sysClr val="windowText" lastClr="000000"/>
              </a:solidFill>
              <a:cs typeface="Calibri"/>
            </a:endParaRPr>
          </a:p>
        </p:txBody>
      </p:sp>
      <p:grpSp>
        <p:nvGrpSpPr>
          <p:cNvPr id="4" name="object 4"/>
          <p:cNvGrpSpPr/>
          <p:nvPr/>
        </p:nvGrpSpPr>
        <p:grpSpPr>
          <a:xfrm>
            <a:off x="322531" y="6216658"/>
            <a:ext cx="109406" cy="130519"/>
            <a:chOff x="533520" y="9957951"/>
            <a:chExt cx="180975" cy="215900"/>
          </a:xfrm>
        </p:grpSpPr>
        <p:sp>
          <p:nvSpPr>
            <p:cNvPr id="5" name="object 5"/>
            <p:cNvSpPr/>
            <p:nvPr/>
          </p:nvSpPr>
          <p:spPr>
            <a:xfrm>
              <a:off x="628141" y="9957956"/>
              <a:ext cx="86360" cy="215900"/>
            </a:xfrm>
            <a:custGeom>
              <a:avLst/>
              <a:gdLst/>
              <a:ahLst/>
              <a:cxnLst/>
              <a:rect l="l" t="t" r="r" b="b"/>
              <a:pathLst>
                <a:path w="86359" h="215900">
                  <a:moveTo>
                    <a:pt x="0" y="0"/>
                  </a:moveTo>
                  <a:lnTo>
                    <a:pt x="0" y="9258"/>
                  </a:lnTo>
                  <a:lnTo>
                    <a:pt x="29247" y="21500"/>
                  </a:lnTo>
                  <a:lnTo>
                    <a:pt x="46167" y="50118"/>
                  </a:lnTo>
                  <a:lnTo>
                    <a:pt x="53967" y="82955"/>
                  </a:lnTo>
                  <a:lnTo>
                    <a:pt x="55854" y="107848"/>
                  </a:lnTo>
                  <a:lnTo>
                    <a:pt x="53967" y="134012"/>
                  </a:lnTo>
                  <a:lnTo>
                    <a:pt x="46167" y="166611"/>
                  </a:lnTo>
                  <a:lnTo>
                    <a:pt x="29247" y="194409"/>
                  </a:lnTo>
                  <a:lnTo>
                    <a:pt x="0" y="206171"/>
                  </a:lnTo>
                  <a:lnTo>
                    <a:pt x="0" y="215404"/>
                  </a:lnTo>
                  <a:lnTo>
                    <a:pt x="42920" y="204015"/>
                  </a:lnTo>
                  <a:lnTo>
                    <a:pt x="69167" y="176071"/>
                  </a:lnTo>
                  <a:lnTo>
                    <a:pt x="82303" y="140904"/>
                  </a:lnTo>
                  <a:lnTo>
                    <a:pt x="85890" y="107848"/>
                  </a:lnTo>
                  <a:lnTo>
                    <a:pt x="82303" y="75009"/>
                  </a:lnTo>
                  <a:lnTo>
                    <a:pt x="69167" y="39712"/>
                  </a:lnTo>
                  <a:lnTo>
                    <a:pt x="42920" y="11522"/>
                  </a:lnTo>
                  <a:lnTo>
                    <a:pt x="0" y="0"/>
                  </a:lnTo>
                  <a:close/>
                </a:path>
              </a:pathLst>
            </a:custGeom>
            <a:solidFill>
              <a:srgbClr val="000000"/>
            </a:solidFill>
          </p:spPr>
          <p:txBody>
            <a:bodyPr wrap="square" lIns="0" tIns="0" rIns="0" bIns="0" rtlCol="0"/>
            <a:lstStyle/>
            <a:p>
              <a:endParaRPr sz="1088" kern="0" dirty="0">
                <a:solidFill>
                  <a:sysClr val="windowText" lastClr="000000"/>
                </a:solidFill>
              </a:endParaRPr>
            </a:p>
          </p:txBody>
        </p:sp>
        <p:sp>
          <p:nvSpPr>
            <p:cNvPr id="6" name="object 6"/>
            <p:cNvSpPr/>
            <p:nvPr/>
          </p:nvSpPr>
          <p:spPr>
            <a:xfrm>
              <a:off x="533520" y="9957951"/>
              <a:ext cx="172085" cy="215900"/>
            </a:xfrm>
            <a:custGeom>
              <a:avLst/>
              <a:gdLst/>
              <a:ahLst/>
              <a:cxnLst/>
              <a:rect l="l" t="t" r="r" b="b"/>
              <a:pathLst>
                <a:path w="172084" h="215900">
                  <a:moveTo>
                    <a:pt x="85902" y="0"/>
                  </a:moveTo>
                  <a:lnTo>
                    <a:pt x="42975" y="11522"/>
                  </a:lnTo>
                  <a:lnTo>
                    <a:pt x="16724" y="39714"/>
                  </a:lnTo>
                  <a:lnTo>
                    <a:pt x="3587" y="75014"/>
                  </a:lnTo>
                  <a:lnTo>
                    <a:pt x="0" y="107861"/>
                  </a:lnTo>
                  <a:lnTo>
                    <a:pt x="3587" y="140915"/>
                  </a:lnTo>
                  <a:lnTo>
                    <a:pt x="16724" y="176077"/>
                  </a:lnTo>
                  <a:lnTo>
                    <a:pt x="42975" y="204017"/>
                  </a:lnTo>
                  <a:lnTo>
                    <a:pt x="85902" y="215404"/>
                  </a:lnTo>
                  <a:lnTo>
                    <a:pt x="120657" y="206184"/>
                  </a:lnTo>
                  <a:lnTo>
                    <a:pt x="85902" y="206184"/>
                  </a:lnTo>
                  <a:lnTo>
                    <a:pt x="56647" y="194504"/>
                  </a:lnTo>
                  <a:lnTo>
                    <a:pt x="39724" y="166843"/>
                  </a:lnTo>
                  <a:lnTo>
                    <a:pt x="31922" y="134271"/>
                  </a:lnTo>
                  <a:lnTo>
                    <a:pt x="30035" y="107861"/>
                  </a:lnTo>
                  <a:lnTo>
                    <a:pt x="31922" y="82960"/>
                  </a:lnTo>
                  <a:lnTo>
                    <a:pt x="39724" y="50120"/>
                  </a:lnTo>
                  <a:lnTo>
                    <a:pt x="56647" y="21500"/>
                  </a:lnTo>
                  <a:lnTo>
                    <a:pt x="85902" y="9258"/>
                  </a:lnTo>
                  <a:lnTo>
                    <a:pt x="120391" y="9258"/>
                  </a:lnTo>
                  <a:lnTo>
                    <a:pt x="85902" y="0"/>
                  </a:lnTo>
                  <a:close/>
                </a:path>
                <a:path w="172084" h="215900">
                  <a:moveTo>
                    <a:pt x="120391" y="9258"/>
                  </a:moveTo>
                  <a:lnTo>
                    <a:pt x="85902" y="9258"/>
                  </a:lnTo>
                  <a:lnTo>
                    <a:pt x="115157" y="21500"/>
                  </a:lnTo>
                  <a:lnTo>
                    <a:pt x="132081" y="50120"/>
                  </a:lnTo>
                  <a:lnTo>
                    <a:pt x="139882" y="82960"/>
                  </a:lnTo>
                  <a:lnTo>
                    <a:pt x="141770" y="107861"/>
                  </a:lnTo>
                  <a:lnTo>
                    <a:pt x="139882" y="134020"/>
                  </a:lnTo>
                  <a:lnTo>
                    <a:pt x="132081" y="166619"/>
                  </a:lnTo>
                  <a:lnTo>
                    <a:pt x="115157" y="194420"/>
                  </a:lnTo>
                  <a:lnTo>
                    <a:pt x="85902" y="206184"/>
                  </a:lnTo>
                  <a:lnTo>
                    <a:pt x="120657" y="206184"/>
                  </a:lnTo>
                  <a:lnTo>
                    <a:pt x="128825" y="204017"/>
                  </a:lnTo>
                  <a:lnTo>
                    <a:pt x="155076" y="176077"/>
                  </a:lnTo>
                  <a:lnTo>
                    <a:pt x="168216" y="140915"/>
                  </a:lnTo>
                  <a:lnTo>
                    <a:pt x="171805" y="107861"/>
                  </a:lnTo>
                  <a:lnTo>
                    <a:pt x="168216" y="75014"/>
                  </a:lnTo>
                  <a:lnTo>
                    <a:pt x="155076" y="39714"/>
                  </a:lnTo>
                  <a:lnTo>
                    <a:pt x="128825" y="11522"/>
                  </a:lnTo>
                  <a:lnTo>
                    <a:pt x="120391" y="9258"/>
                  </a:lnTo>
                  <a:close/>
                </a:path>
              </a:pathLst>
            </a:custGeom>
            <a:solidFill>
              <a:srgbClr val="C7C8CA"/>
            </a:solidFill>
          </p:spPr>
          <p:txBody>
            <a:bodyPr wrap="square" lIns="0" tIns="0" rIns="0" bIns="0" rtlCol="0"/>
            <a:lstStyle/>
            <a:p>
              <a:endParaRPr sz="1088" kern="0" dirty="0">
                <a:solidFill>
                  <a:sysClr val="windowText" lastClr="000000"/>
                </a:solidFill>
              </a:endParaRPr>
            </a:p>
          </p:txBody>
        </p:sp>
        <p:sp>
          <p:nvSpPr>
            <p:cNvPr id="7" name="object 7"/>
            <p:cNvSpPr/>
            <p:nvPr/>
          </p:nvSpPr>
          <p:spPr>
            <a:xfrm>
              <a:off x="567689" y="10106438"/>
              <a:ext cx="102235" cy="34925"/>
            </a:xfrm>
            <a:custGeom>
              <a:avLst/>
              <a:gdLst/>
              <a:ahLst/>
              <a:cxnLst/>
              <a:rect l="l" t="t" r="r" b="b"/>
              <a:pathLst>
                <a:path w="102234" h="34925">
                  <a:moveTo>
                    <a:pt x="60477" y="0"/>
                  </a:moveTo>
                  <a:lnTo>
                    <a:pt x="41681" y="266"/>
                  </a:lnTo>
                  <a:lnTo>
                    <a:pt x="41681" y="21602"/>
                  </a:lnTo>
                  <a:lnTo>
                    <a:pt x="34226" y="22542"/>
                  </a:lnTo>
                  <a:lnTo>
                    <a:pt x="21018" y="23291"/>
                  </a:lnTo>
                  <a:lnTo>
                    <a:pt x="20789" y="23660"/>
                  </a:lnTo>
                  <a:lnTo>
                    <a:pt x="292" y="25946"/>
                  </a:lnTo>
                  <a:lnTo>
                    <a:pt x="33118" y="34713"/>
                  </a:lnTo>
                  <a:lnTo>
                    <a:pt x="76072" y="34607"/>
                  </a:lnTo>
                  <a:lnTo>
                    <a:pt x="84042" y="34486"/>
                  </a:lnTo>
                  <a:lnTo>
                    <a:pt x="94723" y="33821"/>
                  </a:lnTo>
                  <a:lnTo>
                    <a:pt x="99428" y="32613"/>
                  </a:lnTo>
                  <a:lnTo>
                    <a:pt x="102158" y="29070"/>
                  </a:lnTo>
                  <a:lnTo>
                    <a:pt x="101866" y="25946"/>
                  </a:lnTo>
                  <a:lnTo>
                    <a:pt x="81381" y="23660"/>
                  </a:lnTo>
                  <a:lnTo>
                    <a:pt x="81140" y="23291"/>
                  </a:lnTo>
                  <a:lnTo>
                    <a:pt x="67945" y="22542"/>
                  </a:lnTo>
                  <a:lnTo>
                    <a:pt x="60477" y="21602"/>
                  </a:lnTo>
                  <a:lnTo>
                    <a:pt x="60477" y="0"/>
                  </a:lnTo>
                  <a:close/>
                </a:path>
                <a:path w="102234" h="34925">
                  <a:moveTo>
                    <a:pt x="76072" y="34607"/>
                  </a:moveTo>
                  <a:lnTo>
                    <a:pt x="51396" y="34607"/>
                  </a:lnTo>
                  <a:lnTo>
                    <a:pt x="69045" y="34713"/>
                  </a:lnTo>
                  <a:lnTo>
                    <a:pt x="76072" y="34607"/>
                  </a:lnTo>
                  <a:close/>
                </a:path>
              </a:pathLst>
            </a:custGeom>
            <a:solidFill>
              <a:srgbClr val="FFFFFF"/>
            </a:solidFill>
          </p:spPr>
          <p:txBody>
            <a:bodyPr wrap="square" lIns="0" tIns="0" rIns="0" bIns="0" rtlCol="0"/>
            <a:lstStyle/>
            <a:p>
              <a:endParaRPr sz="1088" kern="0" dirty="0">
                <a:solidFill>
                  <a:sysClr val="windowText" lastClr="000000"/>
                </a:solidFill>
              </a:endParaRPr>
            </a:p>
          </p:txBody>
        </p:sp>
        <p:sp>
          <p:nvSpPr>
            <p:cNvPr id="8" name="object 8"/>
            <p:cNvSpPr/>
            <p:nvPr/>
          </p:nvSpPr>
          <p:spPr>
            <a:xfrm>
              <a:off x="567689" y="10106438"/>
              <a:ext cx="102235" cy="34925"/>
            </a:xfrm>
            <a:custGeom>
              <a:avLst/>
              <a:gdLst/>
              <a:ahLst/>
              <a:cxnLst/>
              <a:rect l="l" t="t" r="r" b="b"/>
              <a:pathLst>
                <a:path w="102234" h="34925">
                  <a:moveTo>
                    <a:pt x="60477" y="0"/>
                  </a:moveTo>
                  <a:lnTo>
                    <a:pt x="60477" y="21602"/>
                  </a:lnTo>
                  <a:lnTo>
                    <a:pt x="67945" y="22542"/>
                  </a:lnTo>
                  <a:lnTo>
                    <a:pt x="74536" y="22923"/>
                  </a:lnTo>
                  <a:lnTo>
                    <a:pt x="81140" y="23291"/>
                  </a:lnTo>
                  <a:lnTo>
                    <a:pt x="81381" y="23660"/>
                  </a:lnTo>
                  <a:lnTo>
                    <a:pt x="91617" y="24803"/>
                  </a:lnTo>
                  <a:lnTo>
                    <a:pt x="101866" y="25946"/>
                  </a:lnTo>
                  <a:lnTo>
                    <a:pt x="102158" y="29070"/>
                  </a:lnTo>
                  <a:lnTo>
                    <a:pt x="99428" y="32613"/>
                  </a:lnTo>
                  <a:lnTo>
                    <a:pt x="94723" y="33821"/>
                  </a:lnTo>
                  <a:lnTo>
                    <a:pt x="84042" y="34486"/>
                  </a:lnTo>
                  <a:lnTo>
                    <a:pt x="69045" y="34713"/>
                  </a:lnTo>
                  <a:lnTo>
                    <a:pt x="51396" y="34607"/>
                  </a:lnTo>
                  <a:lnTo>
                    <a:pt x="50774" y="34607"/>
                  </a:lnTo>
                  <a:lnTo>
                    <a:pt x="7429" y="33821"/>
                  </a:lnTo>
                  <a:lnTo>
                    <a:pt x="0" y="29070"/>
                  </a:lnTo>
                  <a:lnTo>
                    <a:pt x="292" y="25946"/>
                  </a:lnTo>
                  <a:lnTo>
                    <a:pt x="10541" y="24803"/>
                  </a:lnTo>
                  <a:lnTo>
                    <a:pt x="20789" y="23660"/>
                  </a:lnTo>
                  <a:lnTo>
                    <a:pt x="21018" y="23291"/>
                  </a:lnTo>
                  <a:lnTo>
                    <a:pt x="27622" y="22923"/>
                  </a:lnTo>
                  <a:lnTo>
                    <a:pt x="34226" y="22542"/>
                  </a:lnTo>
                  <a:lnTo>
                    <a:pt x="41681" y="21602"/>
                  </a:lnTo>
                  <a:lnTo>
                    <a:pt x="41681" y="266"/>
                  </a:lnTo>
                </a:path>
              </a:pathLst>
            </a:custGeom>
            <a:ln w="3225">
              <a:solidFill>
                <a:srgbClr val="000000"/>
              </a:solidFill>
            </a:ln>
          </p:spPr>
          <p:txBody>
            <a:bodyPr wrap="square" lIns="0" tIns="0" rIns="0" bIns="0" rtlCol="0"/>
            <a:lstStyle/>
            <a:p>
              <a:endParaRPr sz="1088" kern="0" dirty="0">
                <a:solidFill>
                  <a:sysClr val="windowText" lastClr="000000"/>
                </a:solidFill>
              </a:endParaRPr>
            </a:p>
          </p:txBody>
        </p:sp>
        <p:sp>
          <p:nvSpPr>
            <p:cNvPr id="9" name="object 9"/>
            <p:cNvSpPr/>
            <p:nvPr/>
          </p:nvSpPr>
          <p:spPr>
            <a:xfrm>
              <a:off x="583310" y="9989288"/>
              <a:ext cx="71120" cy="67945"/>
            </a:xfrm>
            <a:custGeom>
              <a:avLst/>
              <a:gdLst/>
              <a:ahLst/>
              <a:cxnLst/>
              <a:rect l="l" t="t" r="r" b="b"/>
              <a:pathLst>
                <a:path w="71120" h="67945">
                  <a:moveTo>
                    <a:pt x="35839" y="0"/>
                  </a:moveTo>
                  <a:lnTo>
                    <a:pt x="35090" y="0"/>
                  </a:lnTo>
                  <a:lnTo>
                    <a:pt x="26946" y="288"/>
                  </a:lnTo>
                  <a:lnTo>
                    <a:pt x="19049" y="1155"/>
                  </a:lnTo>
                  <a:lnTo>
                    <a:pt x="11458" y="2603"/>
                  </a:lnTo>
                  <a:lnTo>
                    <a:pt x="4229" y="4635"/>
                  </a:lnTo>
                  <a:lnTo>
                    <a:pt x="2870" y="5080"/>
                  </a:lnTo>
                  <a:lnTo>
                    <a:pt x="3149" y="5181"/>
                  </a:lnTo>
                  <a:lnTo>
                    <a:pt x="0" y="6426"/>
                  </a:lnTo>
                  <a:lnTo>
                    <a:pt x="380" y="9893"/>
                  </a:lnTo>
                  <a:lnTo>
                    <a:pt x="380" y="37426"/>
                  </a:lnTo>
                  <a:lnTo>
                    <a:pt x="26060" y="58712"/>
                  </a:lnTo>
                  <a:lnTo>
                    <a:pt x="26060" y="67068"/>
                  </a:lnTo>
                  <a:lnTo>
                    <a:pt x="44856" y="67437"/>
                  </a:lnTo>
                  <a:lnTo>
                    <a:pt x="44856" y="58712"/>
                  </a:lnTo>
                  <a:lnTo>
                    <a:pt x="70535" y="37426"/>
                  </a:lnTo>
                  <a:lnTo>
                    <a:pt x="70535" y="9893"/>
                  </a:lnTo>
                  <a:lnTo>
                    <a:pt x="70916" y="6426"/>
                  </a:lnTo>
                  <a:lnTo>
                    <a:pt x="67767" y="5181"/>
                  </a:lnTo>
                  <a:lnTo>
                    <a:pt x="43975" y="288"/>
                  </a:lnTo>
                  <a:lnTo>
                    <a:pt x="35839" y="0"/>
                  </a:lnTo>
                  <a:close/>
                </a:path>
              </a:pathLst>
            </a:custGeom>
            <a:solidFill>
              <a:srgbClr val="FFFFFF"/>
            </a:solidFill>
          </p:spPr>
          <p:txBody>
            <a:bodyPr wrap="square" lIns="0" tIns="0" rIns="0" bIns="0" rtlCol="0"/>
            <a:lstStyle/>
            <a:p>
              <a:endParaRPr sz="1088" kern="0" dirty="0">
                <a:solidFill>
                  <a:sysClr val="windowText" lastClr="000000"/>
                </a:solidFill>
              </a:endParaRPr>
            </a:p>
          </p:txBody>
        </p:sp>
        <p:sp>
          <p:nvSpPr>
            <p:cNvPr id="10" name="object 10"/>
            <p:cNvSpPr/>
            <p:nvPr/>
          </p:nvSpPr>
          <p:spPr>
            <a:xfrm>
              <a:off x="583310" y="9989288"/>
              <a:ext cx="71120" cy="67945"/>
            </a:xfrm>
            <a:custGeom>
              <a:avLst/>
              <a:gdLst/>
              <a:ahLst/>
              <a:cxnLst/>
              <a:rect l="l" t="t" r="r" b="b"/>
              <a:pathLst>
                <a:path w="71120" h="67945">
                  <a:moveTo>
                    <a:pt x="26060" y="67068"/>
                  </a:moveTo>
                  <a:lnTo>
                    <a:pt x="26060" y="58712"/>
                  </a:lnTo>
                  <a:lnTo>
                    <a:pt x="380" y="37426"/>
                  </a:lnTo>
                  <a:lnTo>
                    <a:pt x="380" y="9893"/>
                  </a:lnTo>
                  <a:lnTo>
                    <a:pt x="0" y="6426"/>
                  </a:lnTo>
                  <a:lnTo>
                    <a:pt x="1841" y="5702"/>
                  </a:lnTo>
                  <a:lnTo>
                    <a:pt x="3149" y="5181"/>
                  </a:lnTo>
                  <a:lnTo>
                    <a:pt x="35090" y="0"/>
                  </a:lnTo>
                  <a:lnTo>
                    <a:pt x="35839" y="0"/>
                  </a:lnTo>
                  <a:lnTo>
                    <a:pt x="68046" y="5080"/>
                  </a:lnTo>
                  <a:lnTo>
                    <a:pt x="67767" y="5181"/>
                  </a:lnTo>
                  <a:lnTo>
                    <a:pt x="69075" y="5702"/>
                  </a:lnTo>
                  <a:lnTo>
                    <a:pt x="70916" y="6426"/>
                  </a:lnTo>
                  <a:lnTo>
                    <a:pt x="70535" y="9893"/>
                  </a:lnTo>
                  <a:lnTo>
                    <a:pt x="70535" y="37426"/>
                  </a:lnTo>
                  <a:lnTo>
                    <a:pt x="44856" y="58712"/>
                  </a:lnTo>
                  <a:lnTo>
                    <a:pt x="44856" y="67437"/>
                  </a:lnTo>
                </a:path>
              </a:pathLst>
            </a:custGeom>
            <a:ln w="3225">
              <a:solidFill>
                <a:srgbClr val="000000"/>
              </a:solidFill>
            </a:ln>
          </p:spPr>
          <p:txBody>
            <a:bodyPr wrap="square" lIns="0" tIns="0" rIns="0" bIns="0" rtlCol="0"/>
            <a:lstStyle/>
            <a:p>
              <a:endParaRPr sz="1088" kern="0" dirty="0">
                <a:solidFill>
                  <a:sysClr val="windowText" lastClr="000000"/>
                </a:solidFill>
              </a:endParaRPr>
            </a:p>
          </p:txBody>
        </p:sp>
      </p:grpSp>
      <p:grpSp>
        <p:nvGrpSpPr>
          <p:cNvPr id="11" name="object 11"/>
          <p:cNvGrpSpPr/>
          <p:nvPr/>
        </p:nvGrpSpPr>
        <p:grpSpPr>
          <a:xfrm>
            <a:off x="8233463" y="6216658"/>
            <a:ext cx="109406" cy="130519"/>
            <a:chOff x="13619520" y="9957951"/>
            <a:chExt cx="180975" cy="215900"/>
          </a:xfrm>
        </p:grpSpPr>
        <p:sp>
          <p:nvSpPr>
            <p:cNvPr id="12" name="object 12"/>
            <p:cNvSpPr/>
            <p:nvPr/>
          </p:nvSpPr>
          <p:spPr>
            <a:xfrm>
              <a:off x="13714143" y="9957956"/>
              <a:ext cx="86360" cy="215900"/>
            </a:xfrm>
            <a:custGeom>
              <a:avLst/>
              <a:gdLst/>
              <a:ahLst/>
              <a:cxnLst/>
              <a:rect l="l" t="t" r="r" b="b"/>
              <a:pathLst>
                <a:path w="86359" h="215900">
                  <a:moveTo>
                    <a:pt x="0" y="0"/>
                  </a:moveTo>
                  <a:lnTo>
                    <a:pt x="0" y="9258"/>
                  </a:lnTo>
                  <a:lnTo>
                    <a:pt x="29247" y="21500"/>
                  </a:lnTo>
                  <a:lnTo>
                    <a:pt x="46167" y="50118"/>
                  </a:lnTo>
                  <a:lnTo>
                    <a:pt x="53967" y="82955"/>
                  </a:lnTo>
                  <a:lnTo>
                    <a:pt x="55854" y="107848"/>
                  </a:lnTo>
                  <a:lnTo>
                    <a:pt x="53967" y="134012"/>
                  </a:lnTo>
                  <a:lnTo>
                    <a:pt x="46167" y="166611"/>
                  </a:lnTo>
                  <a:lnTo>
                    <a:pt x="29247" y="194409"/>
                  </a:lnTo>
                  <a:lnTo>
                    <a:pt x="0" y="206171"/>
                  </a:lnTo>
                  <a:lnTo>
                    <a:pt x="0" y="215404"/>
                  </a:lnTo>
                  <a:lnTo>
                    <a:pt x="42920" y="204015"/>
                  </a:lnTo>
                  <a:lnTo>
                    <a:pt x="69167" y="176071"/>
                  </a:lnTo>
                  <a:lnTo>
                    <a:pt x="82303" y="140904"/>
                  </a:lnTo>
                  <a:lnTo>
                    <a:pt x="85890" y="107848"/>
                  </a:lnTo>
                  <a:lnTo>
                    <a:pt x="82303" y="75009"/>
                  </a:lnTo>
                  <a:lnTo>
                    <a:pt x="69167" y="39712"/>
                  </a:lnTo>
                  <a:lnTo>
                    <a:pt x="42920" y="11522"/>
                  </a:lnTo>
                  <a:lnTo>
                    <a:pt x="0" y="0"/>
                  </a:lnTo>
                  <a:close/>
                </a:path>
              </a:pathLst>
            </a:custGeom>
            <a:solidFill>
              <a:srgbClr val="000000"/>
            </a:solidFill>
          </p:spPr>
          <p:txBody>
            <a:bodyPr wrap="square" lIns="0" tIns="0" rIns="0" bIns="0" rtlCol="0"/>
            <a:lstStyle/>
            <a:p>
              <a:endParaRPr sz="1088" kern="0" dirty="0">
                <a:solidFill>
                  <a:sysClr val="windowText" lastClr="000000"/>
                </a:solidFill>
              </a:endParaRPr>
            </a:p>
          </p:txBody>
        </p:sp>
        <p:sp>
          <p:nvSpPr>
            <p:cNvPr id="13" name="object 13"/>
            <p:cNvSpPr/>
            <p:nvPr/>
          </p:nvSpPr>
          <p:spPr>
            <a:xfrm>
              <a:off x="13619520" y="9957951"/>
              <a:ext cx="172085" cy="215900"/>
            </a:xfrm>
            <a:custGeom>
              <a:avLst/>
              <a:gdLst/>
              <a:ahLst/>
              <a:cxnLst/>
              <a:rect l="l" t="t" r="r" b="b"/>
              <a:pathLst>
                <a:path w="172084" h="215900">
                  <a:moveTo>
                    <a:pt x="85902" y="0"/>
                  </a:moveTo>
                  <a:lnTo>
                    <a:pt x="42975" y="11522"/>
                  </a:lnTo>
                  <a:lnTo>
                    <a:pt x="16724" y="39714"/>
                  </a:lnTo>
                  <a:lnTo>
                    <a:pt x="3587" y="75014"/>
                  </a:lnTo>
                  <a:lnTo>
                    <a:pt x="0" y="107861"/>
                  </a:lnTo>
                  <a:lnTo>
                    <a:pt x="3587" y="140915"/>
                  </a:lnTo>
                  <a:lnTo>
                    <a:pt x="16724" y="176077"/>
                  </a:lnTo>
                  <a:lnTo>
                    <a:pt x="42975" y="204017"/>
                  </a:lnTo>
                  <a:lnTo>
                    <a:pt x="85902" y="215404"/>
                  </a:lnTo>
                  <a:lnTo>
                    <a:pt x="120657" y="206184"/>
                  </a:lnTo>
                  <a:lnTo>
                    <a:pt x="85902" y="206184"/>
                  </a:lnTo>
                  <a:lnTo>
                    <a:pt x="56647" y="194504"/>
                  </a:lnTo>
                  <a:lnTo>
                    <a:pt x="39724" y="166843"/>
                  </a:lnTo>
                  <a:lnTo>
                    <a:pt x="31922" y="134271"/>
                  </a:lnTo>
                  <a:lnTo>
                    <a:pt x="30035" y="107861"/>
                  </a:lnTo>
                  <a:lnTo>
                    <a:pt x="31922" y="82960"/>
                  </a:lnTo>
                  <a:lnTo>
                    <a:pt x="39724" y="50120"/>
                  </a:lnTo>
                  <a:lnTo>
                    <a:pt x="56647" y="21500"/>
                  </a:lnTo>
                  <a:lnTo>
                    <a:pt x="85902" y="9258"/>
                  </a:lnTo>
                  <a:lnTo>
                    <a:pt x="120391" y="9258"/>
                  </a:lnTo>
                  <a:lnTo>
                    <a:pt x="85902" y="0"/>
                  </a:lnTo>
                  <a:close/>
                </a:path>
                <a:path w="172084" h="215900">
                  <a:moveTo>
                    <a:pt x="120391" y="9258"/>
                  </a:moveTo>
                  <a:lnTo>
                    <a:pt x="85902" y="9258"/>
                  </a:lnTo>
                  <a:lnTo>
                    <a:pt x="115157" y="21500"/>
                  </a:lnTo>
                  <a:lnTo>
                    <a:pt x="132081" y="50120"/>
                  </a:lnTo>
                  <a:lnTo>
                    <a:pt x="139882" y="82960"/>
                  </a:lnTo>
                  <a:lnTo>
                    <a:pt x="141770" y="107861"/>
                  </a:lnTo>
                  <a:lnTo>
                    <a:pt x="139882" y="134020"/>
                  </a:lnTo>
                  <a:lnTo>
                    <a:pt x="132081" y="166619"/>
                  </a:lnTo>
                  <a:lnTo>
                    <a:pt x="115157" y="194420"/>
                  </a:lnTo>
                  <a:lnTo>
                    <a:pt x="85902" y="206184"/>
                  </a:lnTo>
                  <a:lnTo>
                    <a:pt x="120657" y="206184"/>
                  </a:lnTo>
                  <a:lnTo>
                    <a:pt x="128825" y="204017"/>
                  </a:lnTo>
                  <a:lnTo>
                    <a:pt x="155076" y="176077"/>
                  </a:lnTo>
                  <a:lnTo>
                    <a:pt x="168216" y="140915"/>
                  </a:lnTo>
                  <a:lnTo>
                    <a:pt x="171805" y="107861"/>
                  </a:lnTo>
                  <a:lnTo>
                    <a:pt x="168216" y="75014"/>
                  </a:lnTo>
                  <a:lnTo>
                    <a:pt x="155076" y="39714"/>
                  </a:lnTo>
                  <a:lnTo>
                    <a:pt x="128825" y="11522"/>
                  </a:lnTo>
                  <a:lnTo>
                    <a:pt x="120391" y="9258"/>
                  </a:lnTo>
                  <a:close/>
                </a:path>
              </a:pathLst>
            </a:custGeom>
            <a:solidFill>
              <a:srgbClr val="C7C8CA"/>
            </a:solidFill>
          </p:spPr>
          <p:txBody>
            <a:bodyPr wrap="square" lIns="0" tIns="0" rIns="0" bIns="0" rtlCol="0"/>
            <a:lstStyle/>
            <a:p>
              <a:endParaRPr sz="1088" kern="0" dirty="0">
                <a:solidFill>
                  <a:sysClr val="windowText" lastClr="000000"/>
                </a:solidFill>
              </a:endParaRPr>
            </a:p>
          </p:txBody>
        </p:sp>
        <p:sp>
          <p:nvSpPr>
            <p:cNvPr id="14" name="object 14"/>
            <p:cNvSpPr/>
            <p:nvPr/>
          </p:nvSpPr>
          <p:spPr>
            <a:xfrm>
              <a:off x="13653689" y="10106438"/>
              <a:ext cx="102235" cy="34925"/>
            </a:xfrm>
            <a:custGeom>
              <a:avLst/>
              <a:gdLst/>
              <a:ahLst/>
              <a:cxnLst/>
              <a:rect l="l" t="t" r="r" b="b"/>
              <a:pathLst>
                <a:path w="102234" h="34925">
                  <a:moveTo>
                    <a:pt x="60477" y="0"/>
                  </a:moveTo>
                  <a:lnTo>
                    <a:pt x="41681" y="266"/>
                  </a:lnTo>
                  <a:lnTo>
                    <a:pt x="41681" y="21602"/>
                  </a:lnTo>
                  <a:lnTo>
                    <a:pt x="34226" y="22542"/>
                  </a:lnTo>
                  <a:lnTo>
                    <a:pt x="21018" y="23291"/>
                  </a:lnTo>
                  <a:lnTo>
                    <a:pt x="20789" y="23660"/>
                  </a:lnTo>
                  <a:lnTo>
                    <a:pt x="292" y="25946"/>
                  </a:lnTo>
                  <a:lnTo>
                    <a:pt x="33118" y="34713"/>
                  </a:lnTo>
                  <a:lnTo>
                    <a:pt x="76072" y="34607"/>
                  </a:lnTo>
                  <a:lnTo>
                    <a:pt x="84042" y="34486"/>
                  </a:lnTo>
                  <a:lnTo>
                    <a:pt x="94723" y="33821"/>
                  </a:lnTo>
                  <a:lnTo>
                    <a:pt x="99428" y="32613"/>
                  </a:lnTo>
                  <a:lnTo>
                    <a:pt x="102158" y="29070"/>
                  </a:lnTo>
                  <a:lnTo>
                    <a:pt x="101866" y="25946"/>
                  </a:lnTo>
                  <a:lnTo>
                    <a:pt x="81381" y="23660"/>
                  </a:lnTo>
                  <a:lnTo>
                    <a:pt x="81140" y="23291"/>
                  </a:lnTo>
                  <a:lnTo>
                    <a:pt x="67944" y="22542"/>
                  </a:lnTo>
                  <a:lnTo>
                    <a:pt x="60477" y="21602"/>
                  </a:lnTo>
                  <a:lnTo>
                    <a:pt x="60477" y="0"/>
                  </a:lnTo>
                  <a:close/>
                </a:path>
                <a:path w="102234" h="34925">
                  <a:moveTo>
                    <a:pt x="76072" y="34607"/>
                  </a:moveTo>
                  <a:lnTo>
                    <a:pt x="51396" y="34607"/>
                  </a:lnTo>
                  <a:lnTo>
                    <a:pt x="69045" y="34713"/>
                  </a:lnTo>
                  <a:lnTo>
                    <a:pt x="76072" y="34607"/>
                  </a:lnTo>
                  <a:close/>
                </a:path>
              </a:pathLst>
            </a:custGeom>
            <a:solidFill>
              <a:srgbClr val="FFFFFF"/>
            </a:solidFill>
          </p:spPr>
          <p:txBody>
            <a:bodyPr wrap="square" lIns="0" tIns="0" rIns="0" bIns="0" rtlCol="0"/>
            <a:lstStyle/>
            <a:p>
              <a:endParaRPr sz="1088" kern="0" dirty="0">
                <a:solidFill>
                  <a:sysClr val="windowText" lastClr="000000"/>
                </a:solidFill>
              </a:endParaRPr>
            </a:p>
          </p:txBody>
        </p:sp>
        <p:sp>
          <p:nvSpPr>
            <p:cNvPr id="15" name="object 15"/>
            <p:cNvSpPr/>
            <p:nvPr/>
          </p:nvSpPr>
          <p:spPr>
            <a:xfrm>
              <a:off x="13653689" y="10106438"/>
              <a:ext cx="102235" cy="34925"/>
            </a:xfrm>
            <a:custGeom>
              <a:avLst/>
              <a:gdLst/>
              <a:ahLst/>
              <a:cxnLst/>
              <a:rect l="l" t="t" r="r" b="b"/>
              <a:pathLst>
                <a:path w="102234" h="34925">
                  <a:moveTo>
                    <a:pt x="60477" y="0"/>
                  </a:moveTo>
                  <a:lnTo>
                    <a:pt x="60477" y="21602"/>
                  </a:lnTo>
                  <a:lnTo>
                    <a:pt x="67944" y="22542"/>
                  </a:lnTo>
                  <a:lnTo>
                    <a:pt x="74536" y="22923"/>
                  </a:lnTo>
                  <a:lnTo>
                    <a:pt x="81140" y="23291"/>
                  </a:lnTo>
                  <a:lnTo>
                    <a:pt x="81381" y="23660"/>
                  </a:lnTo>
                  <a:lnTo>
                    <a:pt x="91617" y="24803"/>
                  </a:lnTo>
                  <a:lnTo>
                    <a:pt x="101866" y="25946"/>
                  </a:lnTo>
                  <a:lnTo>
                    <a:pt x="102158" y="29070"/>
                  </a:lnTo>
                  <a:lnTo>
                    <a:pt x="99428" y="32613"/>
                  </a:lnTo>
                  <a:lnTo>
                    <a:pt x="94723" y="33821"/>
                  </a:lnTo>
                  <a:lnTo>
                    <a:pt x="84042" y="34486"/>
                  </a:lnTo>
                  <a:lnTo>
                    <a:pt x="69045" y="34713"/>
                  </a:lnTo>
                  <a:lnTo>
                    <a:pt x="51396" y="34607"/>
                  </a:lnTo>
                  <a:lnTo>
                    <a:pt x="50774" y="34607"/>
                  </a:lnTo>
                  <a:lnTo>
                    <a:pt x="7429" y="33821"/>
                  </a:lnTo>
                  <a:lnTo>
                    <a:pt x="0" y="29070"/>
                  </a:lnTo>
                  <a:lnTo>
                    <a:pt x="292" y="25946"/>
                  </a:lnTo>
                  <a:lnTo>
                    <a:pt x="10540" y="24803"/>
                  </a:lnTo>
                  <a:lnTo>
                    <a:pt x="20789" y="23660"/>
                  </a:lnTo>
                  <a:lnTo>
                    <a:pt x="21018" y="23291"/>
                  </a:lnTo>
                  <a:lnTo>
                    <a:pt x="27622" y="22923"/>
                  </a:lnTo>
                  <a:lnTo>
                    <a:pt x="34226" y="22542"/>
                  </a:lnTo>
                  <a:lnTo>
                    <a:pt x="41681" y="21602"/>
                  </a:lnTo>
                  <a:lnTo>
                    <a:pt x="41681" y="266"/>
                  </a:lnTo>
                </a:path>
              </a:pathLst>
            </a:custGeom>
            <a:ln w="3225">
              <a:solidFill>
                <a:srgbClr val="000000"/>
              </a:solidFill>
            </a:ln>
          </p:spPr>
          <p:txBody>
            <a:bodyPr wrap="square" lIns="0" tIns="0" rIns="0" bIns="0" rtlCol="0"/>
            <a:lstStyle/>
            <a:p>
              <a:endParaRPr sz="1088" kern="0" dirty="0">
                <a:solidFill>
                  <a:sysClr val="windowText" lastClr="000000"/>
                </a:solidFill>
              </a:endParaRPr>
            </a:p>
          </p:txBody>
        </p:sp>
        <p:sp>
          <p:nvSpPr>
            <p:cNvPr id="16" name="object 16"/>
            <p:cNvSpPr/>
            <p:nvPr/>
          </p:nvSpPr>
          <p:spPr>
            <a:xfrm>
              <a:off x="13669310" y="9989288"/>
              <a:ext cx="71120" cy="67945"/>
            </a:xfrm>
            <a:custGeom>
              <a:avLst/>
              <a:gdLst/>
              <a:ahLst/>
              <a:cxnLst/>
              <a:rect l="l" t="t" r="r" b="b"/>
              <a:pathLst>
                <a:path w="71119" h="67945">
                  <a:moveTo>
                    <a:pt x="35839" y="0"/>
                  </a:moveTo>
                  <a:lnTo>
                    <a:pt x="35090" y="0"/>
                  </a:lnTo>
                  <a:lnTo>
                    <a:pt x="26946" y="288"/>
                  </a:lnTo>
                  <a:lnTo>
                    <a:pt x="19049" y="1155"/>
                  </a:lnTo>
                  <a:lnTo>
                    <a:pt x="11458" y="2603"/>
                  </a:lnTo>
                  <a:lnTo>
                    <a:pt x="4229" y="4635"/>
                  </a:lnTo>
                  <a:lnTo>
                    <a:pt x="2870" y="5080"/>
                  </a:lnTo>
                  <a:lnTo>
                    <a:pt x="3149" y="5181"/>
                  </a:lnTo>
                  <a:lnTo>
                    <a:pt x="0" y="6426"/>
                  </a:lnTo>
                  <a:lnTo>
                    <a:pt x="380" y="9893"/>
                  </a:lnTo>
                  <a:lnTo>
                    <a:pt x="380" y="37426"/>
                  </a:lnTo>
                  <a:lnTo>
                    <a:pt x="26060" y="58712"/>
                  </a:lnTo>
                  <a:lnTo>
                    <a:pt x="26060" y="67068"/>
                  </a:lnTo>
                  <a:lnTo>
                    <a:pt x="44856" y="67437"/>
                  </a:lnTo>
                  <a:lnTo>
                    <a:pt x="44856" y="58712"/>
                  </a:lnTo>
                  <a:lnTo>
                    <a:pt x="70535" y="37426"/>
                  </a:lnTo>
                  <a:lnTo>
                    <a:pt x="70535" y="9893"/>
                  </a:lnTo>
                  <a:lnTo>
                    <a:pt x="70916" y="6426"/>
                  </a:lnTo>
                  <a:lnTo>
                    <a:pt x="67767" y="5181"/>
                  </a:lnTo>
                  <a:lnTo>
                    <a:pt x="43975" y="288"/>
                  </a:lnTo>
                  <a:lnTo>
                    <a:pt x="35839" y="0"/>
                  </a:lnTo>
                  <a:close/>
                </a:path>
              </a:pathLst>
            </a:custGeom>
            <a:solidFill>
              <a:srgbClr val="FFFFFF"/>
            </a:solidFill>
          </p:spPr>
          <p:txBody>
            <a:bodyPr wrap="square" lIns="0" tIns="0" rIns="0" bIns="0" rtlCol="0"/>
            <a:lstStyle/>
            <a:p>
              <a:endParaRPr sz="1088" kern="0" dirty="0">
                <a:solidFill>
                  <a:sysClr val="windowText" lastClr="000000"/>
                </a:solidFill>
              </a:endParaRPr>
            </a:p>
          </p:txBody>
        </p:sp>
        <p:sp>
          <p:nvSpPr>
            <p:cNvPr id="17" name="object 17"/>
            <p:cNvSpPr/>
            <p:nvPr/>
          </p:nvSpPr>
          <p:spPr>
            <a:xfrm>
              <a:off x="13669310" y="9989288"/>
              <a:ext cx="71120" cy="67945"/>
            </a:xfrm>
            <a:custGeom>
              <a:avLst/>
              <a:gdLst/>
              <a:ahLst/>
              <a:cxnLst/>
              <a:rect l="l" t="t" r="r" b="b"/>
              <a:pathLst>
                <a:path w="71119" h="67945">
                  <a:moveTo>
                    <a:pt x="26060" y="67068"/>
                  </a:moveTo>
                  <a:lnTo>
                    <a:pt x="26060" y="58712"/>
                  </a:lnTo>
                  <a:lnTo>
                    <a:pt x="380" y="37426"/>
                  </a:lnTo>
                  <a:lnTo>
                    <a:pt x="380" y="9893"/>
                  </a:lnTo>
                  <a:lnTo>
                    <a:pt x="0" y="6426"/>
                  </a:lnTo>
                  <a:lnTo>
                    <a:pt x="1841" y="5702"/>
                  </a:lnTo>
                  <a:lnTo>
                    <a:pt x="3149" y="5181"/>
                  </a:lnTo>
                  <a:lnTo>
                    <a:pt x="35090" y="0"/>
                  </a:lnTo>
                  <a:lnTo>
                    <a:pt x="35839" y="0"/>
                  </a:lnTo>
                  <a:lnTo>
                    <a:pt x="68046" y="5080"/>
                  </a:lnTo>
                  <a:lnTo>
                    <a:pt x="67767" y="5181"/>
                  </a:lnTo>
                  <a:lnTo>
                    <a:pt x="69075" y="5702"/>
                  </a:lnTo>
                  <a:lnTo>
                    <a:pt x="70916" y="6426"/>
                  </a:lnTo>
                  <a:lnTo>
                    <a:pt x="70535" y="9893"/>
                  </a:lnTo>
                  <a:lnTo>
                    <a:pt x="70535" y="37426"/>
                  </a:lnTo>
                  <a:lnTo>
                    <a:pt x="44856" y="58712"/>
                  </a:lnTo>
                  <a:lnTo>
                    <a:pt x="44856" y="67437"/>
                  </a:lnTo>
                </a:path>
              </a:pathLst>
            </a:custGeom>
            <a:ln w="3225">
              <a:solidFill>
                <a:srgbClr val="000000"/>
              </a:solidFill>
            </a:ln>
          </p:spPr>
          <p:txBody>
            <a:bodyPr wrap="square" lIns="0" tIns="0" rIns="0" bIns="0" rtlCol="0"/>
            <a:lstStyle/>
            <a:p>
              <a:endParaRPr sz="1088" kern="0" dirty="0">
                <a:solidFill>
                  <a:sysClr val="windowText" lastClr="000000"/>
                </a:solidFill>
              </a:endParaRPr>
            </a:p>
          </p:txBody>
        </p:sp>
      </p:grpSp>
      <p:sp>
        <p:nvSpPr>
          <p:cNvPr id="18" name="object 18"/>
          <p:cNvSpPr txBox="1"/>
          <p:nvPr/>
        </p:nvSpPr>
        <p:spPr>
          <a:xfrm>
            <a:off x="351577" y="6267764"/>
            <a:ext cx="46833" cy="25855"/>
          </a:xfrm>
          <a:prstGeom prst="rect">
            <a:avLst/>
          </a:prstGeom>
        </p:spPr>
        <p:txBody>
          <a:bodyPr vert="horz" wrap="square" lIns="0" tIns="10365" rIns="0" bIns="0" rtlCol="0">
            <a:spAutoFit/>
          </a:bodyPr>
          <a:lstStyle/>
          <a:p>
            <a:pPr marL="7677">
              <a:spcBef>
                <a:spcPts val="82"/>
              </a:spcBef>
            </a:pPr>
            <a:r>
              <a:rPr sz="100" kern="0" spc="-6" dirty="0">
                <a:solidFill>
                  <a:sysClr val="windowText" lastClr="000000"/>
                </a:solidFill>
                <a:latin typeface="Gill Sans MT"/>
                <a:cs typeface="Gill Sans MT"/>
              </a:rPr>
              <a:t>ARG</a:t>
            </a:r>
            <a:r>
              <a:rPr sz="100" kern="0" spc="6" dirty="0">
                <a:solidFill>
                  <a:sysClr val="windowText" lastClr="000000"/>
                </a:solidFill>
                <a:latin typeface="Gill Sans MT"/>
                <a:cs typeface="Gill Sans MT"/>
              </a:rPr>
              <a:t> </a:t>
            </a:r>
            <a:r>
              <a:rPr sz="100" kern="0" spc="-36" dirty="0">
                <a:solidFill>
                  <a:sysClr val="windowText" lastClr="000000"/>
                </a:solidFill>
                <a:latin typeface="Gill Sans MT"/>
                <a:cs typeface="Gill Sans MT"/>
              </a:rPr>
              <a:t>E</a:t>
            </a:r>
            <a:endParaRPr sz="100" kern="0" dirty="0">
              <a:solidFill>
                <a:sysClr val="windowText" lastClr="000000"/>
              </a:solidFill>
              <a:latin typeface="Gill Sans MT"/>
              <a:cs typeface="Gill Sans MT"/>
            </a:endParaRPr>
          </a:p>
        </p:txBody>
      </p:sp>
      <p:sp>
        <p:nvSpPr>
          <p:cNvPr id="19" name="object 19"/>
          <p:cNvSpPr txBox="1"/>
          <p:nvPr/>
        </p:nvSpPr>
        <p:spPr>
          <a:xfrm>
            <a:off x="8262428" y="6267764"/>
            <a:ext cx="46833" cy="25855"/>
          </a:xfrm>
          <a:prstGeom prst="rect">
            <a:avLst/>
          </a:prstGeom>
        </p:spPr>
        <p:txBody>
          <a:bodyPr vert="horz" wrap="square" lIns="0" tIns="10365" rIns="0" bIns="0" rtlCol="0">
            <a:spAutoFit/>
          </a:bodyPr>
          <a:lstStyle/>
          <a:p>
            <a:pPr marL="7677">
              <a:spcBef>
                <a:spcPts val="82"/>
              </a:spcBef>
            </a:pPr>
            <a:r>
              <a:rPr sz="100" kern="0" spc="-6" dirty="0">
                <a:solidFill>
                  <a:sysClr val="windowText" lastClr="000000"/>
                </a:solidFill>
                <a:latin typeface="Gill Sans MT"/>
                <a:cs typeface="Gill Sans MT"/>
              </a:rPr>
              <a:t>ARG</a:t>
            </a:r>
            <a:r>
              <a:rPr sz="100" kern="0" spc="6" dirty="0">
                <a:solidFill>
                  <a:sysClr val="windowText" lastClr="000000"/>
                </a:solidFill>
                <a:latin typeface="Gill Sans MT"/>
                <a:cs typeface="Gill Sans MT"/>
              </a:rPr>
              <a:t> </a:t>
            </a:r>
            <a:r>
              <a:rPr sz="100" kern="0" spc="-36" dirty="0">
                <a:solidFill>
                  <a:sysClr val="windowText" lastClr="000000"/>
                </a:solidFill>
                <a:latin typeface="Gill Sans MT"/>
                <a:cs typeface="Gill Sans MT"/>
              </a:rPr>
              <a:t>E</a:t>
            </a:r>
            <a:endParaRPr sz="100" kern="0" dirty="0">
              <a:solidFill>
                <a:sysClr val="windowText" lastClr="000000"/>
              </a:solidFill>
              <a:latin typeface="Gill Sans MT"/>
              <a:cs typeface="Gill Sans MT"/>
            </a:endParaRPr>
          </a:p>
        </p:txBody>
      </p:sp>
      <p:sp>
        <p:nvSpPr>
          <p:cNvPr id="20" name="object 20"/>
          <p:cNvSpPr/>
          <p:nvPr/>
        </p:nvSpPr>
        <p:spPr>
          <a:xfrm>
            <a:off x="0" y="6360466"/>
            <a:ext cx="908258" cy="3839"/>
          </a:xfrm>
          <a:custGeom>
            <a:avLst/>
            <a:gdLst/>
            <a:ahLst/>
            <a:cxnLst/>
            <a:rect l="l" t="t" r="r" b="b"/>
            <a:pathLst>
              <a:path w="1502410" h="6350">
                <a:moveTo>
                  <a:pt x="1502025" y="0"/>
                </a:moveTo>
                <a:lnTo>
                  <a:pt x="0" y="0"/>
                </a:lnTo>
                <a:lnTo>
                  <a:pt x="0" y="6349"/>
                </a:lnTo>
                <a:lnTo>
                  <a:pt x="1502025" y="6349"/>
                </a:lnTo>
                <a:lnTo>
                  <a:pt x="1502025" y="0"/>
                </a:lnTo>
                <a:close/>
              </a:path>
            </a:pathLst>
          </a:custGeom>
          <a:solidFill>
            <a:srgbClr val="000000"/>
          </a:solidFill>
        </p:spPr>
        <p:txBody>
          <a:bodyPr wrap="square" lIns="0" tIns="0" rIns="0" bIns="0" rtlCol="0"/>
          <a:lstStyle/>
          <a:p>
            <a:endParaRPr sz="1088" kern="0" dirty="0">
              <a:solidFill>
                <a:sysClr val="windowText" lastClr="000000"/>
              </a:solidFill>
            </a:endParaRPr>
          </a:p>
        </p:txBody>
      </p:sp>
      <p:sp>
        <p:nvSpPr>
          <p:cNvPr id="21" name="object 21"/>
          <p:cNvSpPr/>
          <p:nvPr/>
        </p:nvSpPr>
        <p:spPr>
          <a:xfrm>
            <a:off x="8224911" y="6360466"/>
            <a:ext cx="915936" cy="3839"/>
          </a:xfrm>
          <a:custGeom>
            <a:avLst/>
            <a:gdLst/>
            <a:ahLst/>
            <a:cxnLst/>
            <a:rect l="l" t="t" r="r" b="b"/>
            <a:pathLst>
              <a:path w="1515109" h="6350">
                <a:moveTo>
                  <a:pt x="0" y="6349"/>
                </a:moveTo>
                <a:lnTo>
                  <a:pt x="1514610" y="6349"/>
                </a:lnTo>
                <a:lnTo>
                  <a:pt x="1514610" y="0"/>
                </a:lnTo>
                <a:lnTo>
                  <a:pt x="0" y="0"/>
                </a:lnTo>
                <a:lnTo>
                  <a:pt x="0" y="6349"/>
                </a:lnTo>
                <a:close/>
              </a:path>
            </a:pathLst>
          </a:custGeom>
          <a:solidFill>
            <a:srgbClr val="000000"/>
          </a:solidFill>
        </p:spPr>
        <p:txBody>
          <a:bodyPr wrap="square" lIns="0" tIns="0" rIns="0" bIns="0" rtlCol="0"/>
          <a:lstStyle/>
          <a:p>
            <a:endParaRPr sz="1088" kern="0" dirty="0">
              <a:solidFill>
                <a:sysClr val="windowText" lastClr="000000"/>
              </a:solidFill>
            </a:endParaRPr>
          </a:p>
        </p:txBody>
      </p:sp>
      <p:sp>
        <p:nvSpPr>
          <p:cNvPr id="22" name="object 22"/>
          <p:cNvSpPr txBox="1"/>
          <p:nvPr/>
        </p:nvSpPr>
        <p:spPr>
          <a:xfrm>
            <a:off x="314816" y="3179253"/>
            <a:ext cx="1910566" cy="228839"/>
          </a:xfrm>
          <a:prstGeom prst="rect">
            <a:avLst/>
          </a:prstGeom>
        </p:spPr>
        <p:txBody>
          <a:bodyPr vert="horz" wrap="square" lIns="0" tIns="7678" rIns="0" bIns="0" rtlCol="0">
            <a:spAutoFit/>
          </a:bodyPr>
          <a:lstStyle/>
          <a:p>
            <a:pPr marL="7677" marR="3071">
              <a:lnSpc>
                <a:spcPct val="108300"/>
              </a:lnSpc>
              <a:spcBef>
                <a:spcPts val="60"/>
              </a:spcBef>
            </a:pPr>
            <a:r>
              <a:rPr sz="665" kern="0" dirty="0">
                <a:solidFill>
                  <a:sysClr val="windowText" lastClr="000000"/>
                </a:solidFill>
                <a:cs typeface="Calibri"/>
              </a:rPr>
              <a:t>essen</a:t>
            </a:r>
            <a:r>
              <a:rPr sz="665" kern="0" spc="257" dirty="0">
                <a:solidFill>
                  <a:sysClr val="windowText" lastClr="000000"/>
                </a:solidFill>
                <a:cs typeface="Calibri"/>
              </a:rPr>
              <a:t> </a:t>
            </a:r>
            <a:r>
              <a:rPr sz="665" kern="0" dirty="0">
                <a:solidFill>
                  <a:sysClr val="windowText" lastClr="000000"/>
                </a:solidFill>
                <a:cs typeface="Calibri"/>
              </a:rPr>
              <a:t>in</a:t>
            </a:r>
            <a:r>
              <a:rPr sz="665" kern="0" spc="257" dirty="0">
                <a:solidFill>
                  <a:sysClr val="windowText" lastClr="000000"/>
                </a:solidFill>
                <a:cs typeface="Calibri"/>
              </a:rPr>
              <a:t> </a:t>
            </a:r>
            <a:r>
              <a:rPr sz="665" kern="0" dirty="0">
                <a:solidFill>
                  <a:sysClr val="windowText" lastClr="000000"/>
                </a:solidFill>
                <a:cs typeface="Calibri"/>
              </a:rPr>
              <a:t>einem</a:t>
            </a:r>
            <a:r>
              <a:rPr sz="665" kern="0" spc="257" dirty="0">
                <a:solidFill>
                  <a:sysClr val="windowText" lastClr="000000"/>
                </a:solidFill>
                <a:cs typeface="Calibri"/>
              </a:rPr>
              <a:t> </a:t>
            </a:r>
            <a:r>
              <a:rPr sz="665" kern="0" dirty="0">
                <a:solidFill>
                  <a:sysClr val="windowText" lastClr="000000"/>
                </a:solidFill>
                <a:cs typeface="Calibri"/>
              </a:rPr>
              <a:t>kleinen</a:t>
            </a:r>
            <a:r>
              <a:rPr sz="665" kern="0" spc="257" dirty="0">
                <a:solidFill>
                  <a:sysClr val="windowText" lastClr="000000"/>
                </a:solidFill>
                <a:cs typeface="Calibri"/>
              </a:rPr>
              <a:t> </a:t>
            </a:r>
            <a:r>
              <a:rPr sz="665" kern="0" dirty="0">
                <a:solidFill>
                  <a:sysClr val="windowText" lastClr="000000"/>
                </a:solidFill>
                <a:cs typeface="Calibri"/>
              </a:rPr>
              <a:t>Restaurant</a:t>
            </a:r>
            <a:r>
              <a:rPr sz="665" kern="0" spc="257" dirty="0">
                <a:solidFill>
                  <a:sysClr val="windowText" lastClr="000000"/>
                </a:solidFill>
                <a:cs typeface="Calibri"/>
              </a:rPr>
              <a:t> </a:t>
            </a:r>
            <a:r>
              <a:rPr sz="665" kern="0" dirty="0">
                <a:solidFill>
                  <a:sysClr val="windowText" lastClr="000000"/>
                </a:solidFill>
                <a:cs typeface="Calibri"/>
              </a:rPr>
              <a:t>mit</a:t>
            </a:r>
            <a:r>
              <a:rPr sz="665" kern="0" spc="260" dirty="0">
                <a:solidFill>
                  <a:sysClr val="windowText" lastClr="000000"/>
                </a:solidFill>
                <a:cs typeface="Calibri"/>
              </a:rPr>
              <a:t> </a:t>
            </a:r>
            <a:r>
              <a:rPr sz="665" kern="0" spc="-6" dirty="0">
                <a:solidFill>
                  <a:sysClr val="windowText" lastClr="000000"/>
                </a:solidFill>
                <a:cs typeface="Calibri"/>
              </a:rPr>
              <a:t>regionaler </a:t>
            </a:r>
            <a:r>
              <a:rPr sz="665" kern="0" dirty="0">
                <a:solidFill>
                  <a:sysClr val="windowText" lastClr="000000"/>
                </a:solidFill>
                <a:cs typeface="Calibri"/>
              </a:rPr>
              <a:t>Küche,</a:t>
            </a:r>
            <a:r>
              <a:rPr sz="665" kern="0" spc="39" dirty="0">
                <a:solidFill>
                  <a:sysClr val="windowText" lastClr="000000"/>
                </a:solidFill>
                <a:cs typeface="Calibri"/>
              </a:rPr>
              <a:t> </a:t>
            </a:r>
            <a:r>
              <a:rPr sz="665" kern="0" dirty="0">
                <a:solidFill>
                  <a:sysClr val="windowText" lastClr="000000"/>
                </a:solidFill>
                <a:cs typeface="Calibri"/>
              </a:rPr>
              <a:t>das</a:t>
            </a:r>
            <a:r>
              <a:rPr sz="665" kern="0" spc="39" dirty="0">
                <a:solidFill>
                  <a:sysClr val="windowText" lastClr="000000"/>
                </a:solidFill>
                <a:cs typeface="Calibri"/>
              </a:rPr>
              <a:t> </a:t>
            </a:r>
            <a:r>
              <a:rPr sz="665" kern="0" dirty="0">
                <a:solidFill>
                  <a:sysClr val="windowText" lastClr="000000"/>
                </a:solidFill>
                <a:cs typeface="Calibri"/>
              </a:rPr>
              <a:t>nur</a:t>
            </a:r>
            <a:r>
              <a:rPr sz="665" kern="0" spc="39" dirty="0">
                <a:solidFill>
                  <a:sysClr val="windowText" lastClr="000000"/>
                </a:solidFill>
                <a:cs typeface="Calibri"/>
              </a:rPr>
              <a:t> </a:t>
            </a:r>
            <a:r>
              <a:rPr sz="665" kern="0" dirty="0">
                <a:solidFill>
                  <a:sysClr val="windowText" lastClr="000000"/>
                </a:solidFill>
                <a:cs typeface="Calibri"/>
              </a:rPr>
              <a:t>für</a:t>
            </a:r>
            <a:r>
              <a:rPr sz="665" kern="0" spc="39" dirty="0">
                <a:solidFill>
                  <a:sysClr val="windowText" lastClr="000000"/>
                </a:solidFill>
                <a:cs typeface="Calibri"/>
              </a:rPr>
              <a:t> </a:t>
            </a:r>
            <a:r>
              <a:rPr sz="665" kern="0" dirty="0">
                <a:solidFill>
                  <a:sysClr val="windowText" lastClr="000000"/>
                </a:solidFill>
                <a:cs typeface="Calibri"/>
              </a:rPr>
              <a:t>uns</a:t>
            </a:r>
            <a:r>
              <a:rPr sz="665" kern="0" spc="39" dirty="0">
                <a:solidFill>
                  <a:sysClr val="windowText" lastClr="000000"/>
                </a:solidFill>
                <a:cs typeface="Calibri"/>
              </a:rPr>
              <a:t> </a:t>
            </a:r>
            <a:r>
              <a:rPr sz="665" kern="0" dirty="0">
                <a:solidFill>
                  <a:sysClr val="windowText" lastClr="000000"/>
                </a:solidFill>
                <a:cs typeface="Calibri"/>
              </a:rPr>
              <a:t>geöffnet</a:t>
            </a:r>
            <a:r>
              <a:rPr sz="665" kern="0" spc="39" dirty="0">
                <a:solidFill>
                  <a:sysClr val="windowText" lastClr="000000"/>
                </a:solidFill>
                <a:cs typeface="Calibri"/>
              </a:rPr>
              <a:t> </a:t>
            </a:r>
            <a:r>
              <a:rPr sz="665" kern="0" spc="-6" dirty="0">
                <a:solidFill>
                  <a:sysClr val="windowText" lastClr="000000"/>
                </a:solidFill>
                <a:cs typeface="Calibri"/>
              </a:rPr>
              <a:t>hatte.</a:t>
            </a:r>
            <a:endParaRPr sz="665" kern="0" dirty="0">
              <a:solidFill>
                <a:sysClr val="windowText" lastClr="000000"/>
              </a:solidFill>
              <a:cs typeface="Calibri"/>
            </a:endParaRPr>
          </a:p>
        </p:txBody>
      </p:sp>
      <p:sp>
        <p:nvSpPr>
          <p:cNvPr id="23" name="object 23"/>
          <p:cNvSpPr txBox="1"/>
          <p:nvPr/>
        </p:nvSpPr>
        <p:spPr>
          <a:xfrm>
            <a:off x="314816" y="3508621"/>
            <a:ext cx="1910182" cy="2550244"/>
          </a:xfrm>
          <a:prstGeom prst="rect">
            <a:avLst/>
          </a:prstGeom>
        </p:spPr>
        <p:txBody>
          <a:bodyPr vert="horz" wrap="square" lIns="0" tIns="7678" rIns="0" bIns="0" rtlCol="0">
            <a:spAutoFit/>
          </a:bodyPr>
          <a:lstStyle/>
          <a:p>
            <a:pPr marL="7677" marR="3071" algn="just">
              <a:lnSpc>
                <a:spcPct val="108300"/>
              </a:lnSpc>
              <a:spcBef>
                <a:spcPts val="60"/>
              </a:spcBef>
            </a:pPr>
            <a:r>
              <a:rPr sz="665" kern="0" dirty="0">
                <a:solidFill>
                  <a:sysClr val="windowText" lastClr="000000"/>
                </a:solidFill>
                <a:cs typeface="Calibri"/>
              </a:rPr>
              <a:t>Bis</a:t>
            </a:r>
            <a:r>
              <a:rPr sz="665" kern="0" spc="76" dirty="0">
                <a:solidFill>
                  <a:sysClr val="windowText" lastClr="000000"/>
                </a:solidFill>
                <a:cs typeface="Calibri"/>
              </a:rPr>
              <a:t> </a:t>
            </a:r>
            <a:r>
              <a:rPr sz="665" kern="0" dirty="0">
                <a:solidFill>
                  <a:sysClr val="windowText" lastClr="000000"/>
                </a:solidFill>
                <a:cs typeface="Calibri"/>
              </a:rPr>
              <a:t>zum</a:t>
            </a:r>
            <a:r>
              <a:rPr sz="665" kern="0" spc="76" dirty="0">
                <a:solidFill>
                  <a:sysClr val="windowText" lastClr="000000"/>
                </a:solidFill>
                <a:cs typeface="Calibri"/>
              </a:rPr>
              <a:t> </a:t>
            </a:r>
            <a:r>
              <a:rPr sz="665" kern="0" dirty="0">
                <a:solidFill>
                  <a:sysClr val="windowText" lastClr="000000"/>
                </a:solidFill>
                <a:cs typeface="Calibri"/>
              </a:rPr>
              <a:t>Beginn</a:t>
            </a:r>
            <a:r>
              <a:rPr sz="665" kern="0" spc="76" dirty="0">
                <a:solidFill>
                  <a:sysClr val="windowText" lastClr="000000"/>
                </a:solidFill>
                <a:cs typeface="Calibri"/>
              </a:rPr>
              <a:t> </a:t>
            </a:r>
            <a:r>
              <a:rPr sz="665" kern="0" dirty="0">
                <a:solidFill>
                  <a:sysClr val="windowText" lastClr="000000"/>
                </a:solidFill>
                <a:cs typeface="Calibri"/>
              </a:rPr>
              <a:t>am</a:t>
            </a:r>
            <a:r>
              <a:rPr sz="665" kern="0" spc="79" dirty="0">
                <a:solidFill>
                  <a:sysClr val="windowText" lastClr="000000"/>
                </a:solidFill>
                <a:cs typeface="Calibri"/>
              </a:rPr>
              <a:t> </a:t>
            </a:r>
            <a:r>
              <a:rPr sz="665" kern="0" dirty="0">
                <a:solidFill>
                  <a:sysClr val="windowText" lastClr="000000"/>
                </a:solidFill>
                <a:cs typeface="Calibri"/>
              </a:rPr>
              <a:t>Samstag</a:t>
            </a:r>
            <a:r>
              <a:rPr sz="665" kern="0" spc="76" dirty="0">
                <a:solidFill>
                  <a:sysClr val="windowText" lastClr="000000"/>
                </a:solidFill>
                <a:cs typeface="Calibri"/>
              </a:rPr>
              <a:t> </a:t>
            </a:r>
            <a:r>
              <a:rPr sz="665" kern="0" dirty="0">
                <a:solidFill>
                  <a:sysClr val="windowText" lastClr="000000"/>
                </a:solidFill>
                <a:cs typeface="Calibri"/>
              </a:rPr>
              <a:t>früh</a:t>
            </a:r>
            <a:r>
              <a:rPr sz="665" kern="0" spc="76" dirty="0">
                <a:solidFill>
                  <a:sysClr val="windowText" lastClr="000000"/>
                </a:solidFill>
                <a:cs typeface="Calibri"/>
              </a:rPr>
              <a:t> </a:t>
            </a:r>
            <a:r>
              <a:rPr sz="665" kern="0" dirty="0">
                <a:solidFill>
                  <a:sysClr val="windowText" lastClr="000000"/>
                </a:solidFill>
                <a:cs typeface="Calibri"/>
              </a:rPr>
              <a:t>um</a:t>
            </a:r>
            <a:r>
              <a:rPr sz="665" kern="0" spc="73" dirty="0">
                <a:solidFill>
                  <a:sysClr val="windowText" lastClr="000000"/>
                </a:solidFill>
                <a:cs typeface="Calibri"/>
              </a:rPr>
              <a:t> </a:t>
            </a:r>
            <a:r>
              <a:rPr sz="665" kern="0" dirty="0">
                <a:solidFill>
                  <a:sysClr val="windowText" lastClr="000000"/>
                </a:solidFill>
                <a:cs typeface="Calibri"/>
              </a:rPr>
              <a:t>8:00</a:t>
            </a:r>
            <a:r>
              <a:rPr sz="665" kern="0" spc="79" dirty="0">
                <a:solidFill>
                  <a:sysClr val="windowText" lastClr="000000"/>
                </a:solidFill>
                <a:cs typeface="Calibri"/>
              </a:rPr>
              <a:t> </a:t>
            </a:r>
            <a:r>
              <a:rPr sz="665" kern="0" dirty="0">
                <a:solidFill>
                  <a:sysClr val="windowText" lastClr="000000"/>
                </a:solidFill>
                <a:cs typeface="Calibri"/>
              </a:rPr>
              <a:t>Uhr</a:t>
            </a:r>
            <a:r>
              <a:rPr sz="665" kern="0" spc="79" dirty="0">
                <a:solidFill>
                  <a:sysClr val="windowText" lastClr="000000"/>
                </a:solidFill>
                <a:cs typeface="Calibri"/>
              </a:rPr>
              <a:t> </a:t>
            </a:r>
            <a:r>
              <a:rPr sz="665" kern="0" spc="-12" dirty="0">
                <a:solidFill>
                  <a:sysClr val="windowText" lastClr="000000"/>
                </a:solidFill>
                <a:cs typeface="Calibri"/>
              </a:rPr>
              <a:t>waren </a:t>
            </a:r>
            <a:r>
              <a:rPr sz="665" kern="0" dirty="0">
                <a:solidFill>
                  <a:sysClr val="windowText" lastClr="000000"/>
                </a:solidFill>
                <a:cs typeface="Calibri"/>
              </a:rPr>
              <a:t>auch</a:t>
            </a:r>
            <a:r>
              <a:rPr sz="665" kern="0" spc="215" dirty="0">
                <a:solidFill>
                  <a:sysClr val="windowText" lastClr="000000"/>
                </a:solidFill>
                <a:cs typeface="Calibri"/>
              </a:rPr>
              <a:t> </a:t>
            </a:r>
            <a:r>
              <a:rPr sz="665" kern="0" dirty="0">
                <a:solidFill>
                  <a:sysClr val="windowText" lastClr="000000"/>
                </a:solidFill>
                <a:cs typeface="Calibri"/>
              </a:rPr>
              <a:t>die</a:t>
            </a:r>
            <a:r>
              <a:rPr sz="665" kern="0" spc="218" dirty="0">
                <a:solidFill>
                  <a:sysClr val="windowText" lastClr="000000"/>
                </a:solidFill>
                <a:cs typeface="Calibri"/>
              </a:rPr>
              <a:t> </a:t>
            </a:r>
            <a:r>
              <a:rPr sz="665" kern="0" dirty="0">
                <a:solidFill>
                  <a:sysClr val="windowText" lastClr="000000"/>
                </a:solidFill>
                <a:cs typeface="Calibri"/>
              </a:rPr>
              <a:t>letzten</a:t>
            </a:r>
            <a:r>
              <a:rPr sz="665" kern="0" spc="215" dirty="0">
                <a:solidFill>
                  <a:sysClr val="windowText" lastClr="000000"/>
                </a:solidFill>
                <a:cs typeface="Calibri"/>
              </a:rPr>
              <a:t> </a:t>
            </a:r>
            <a:r>
              <a:rPr sz="665" kern="0" dirty="0">
                <a:solidFill>
                  <a:sysClr val="windowText" lastClr="000000"/>
                </a:solidFill>
                <a:cs typeface="Calibri"/>
              </a:rPr>
              <a:t>Teilnehmer</a:t>
            </a:r>
            <a:r>
              <a:rPr sz="665" kern="0" spc="218" dirty="0">
                <a:solidFill>
                  <a:sysClr val="windowText" lastClr="000000"/>
                </a:solidFill>
                <a:cs typeface="Calibri"/>
              </a:rPr>
              <a:t> </a:t>
            </a:r>
            <a:r>
              <a:rPr sz="665" kern="0" dirty="0">
                <a:solidFill>
                  <a:sysClr val="windowText" lastClr="000000"/>
                </a:solidFill>
                <a:cs typeface="Calibri"/>
              </a:rPr>
              <a:t>angereist.</a:t>
            </a:r>
            <a:r>
              <a:rPr sz="665" kern="0" spc="215" dirty="0">
                <a:solidFill>
                  <a:sysClr val="windowText" lastClr="000000"/>
                </a:solidFill>
                <a:cs typeface="Calibri"/>
              </a:rPr>
              <a:t> </a:t>
            </a:r>
            <a:r>
              <a:rPr sz="665" kern="0" dirty="0">
                <a:solidFill>
                  <a:sysClr val="windowText" lastClr="000000"/>
                </a:solidFill>
                <a:cs typeface="Calibri"/>
              </a:rPr>
              <a:t>Seitens</a:t>
            </a:r>
            <a:r>
              <a:rPr sz="665" kern="0" spc="218" dirty="0">
                <a:solidFill>
                  <a:sysClr val="windowText" lastClr="000000"/>
                </a:solidFill>
                <a:cs typeface="Calibri"/>
              </a:rPr>
              <a:t> </a:t>
            </a:r>
            <a:r>
              <a:rPr sz="665" kern="0" spc="-15" dirty="0">
                <a:solidFill>
                  <a:sysClr val="windowText" lastClr="000000"/>
                </a:solidFill>
                <a:cs typeface="Calibri"/>
              </a:rPr>
              <a:t>der </a:t>
            </a:r>
            <a:r>
              <a:rPr sz="665" kern="0" dirty="0">
                <a:solidFill>
                  <a:sysClr val="windowText" lastClr="000000"/>
                </a:solidFill>
                <a:cs typeface="Calibri"/>
              </a:rPr>
              <a:t>Konstrukteure</a:t>
            </a:r>
            <a:r>
              <a:rPr sz="665" kern="0" spc="60" dirty="0">
                <a:solidFill>
                  <a:sysClr val="windowText" lastClr="000000"/>
                </a:solidFill>
                <a:cs typeface="Calibri"/>
              </a:rPr>
              <a:t> </a:t>
            </a:r>
            <a:r>
              <a:rPr sz="665" kern="0" dirty="0">
                <a:solidFill>
                  <a:sysClr val="windowText" lastClr="000000"/>
                </a:solidFill>
                <a:cs typeface="Calibri"/>
              </a:rPr>
              <a:t>waren</a:t>
            </a:r>
            <a:r>
              <a:rPr sz="665" kern="0" spc="54" dirty="0">
                <a:solidFill>
                  <a:sysClr val="windowText" lastClr="000000"/>
                </a:solidFill>
                <a:cs typeface="Calibri"/>
              </a:rPr>
              <a:t> </a:t>
            </a:r>
            <a:r>
              <a:rPr sz="665" kern="0" dirty="0">
                <a:solidFill>
                  <a:sysClr val="windowText" lastClr="000000"/>
                </a:solidFill>
                <a:cs typeface="Calibri"/>
              </a:rPr>
              <a:t>dabei:</a:t>
            </a:r>
            <a:r>
              <a:rPr sz="665" kern="0" spc="57" dirty="0">
                <a:solidFill>
                  <a:sysClr val="windowText" lastClr="000000"/>
                </a:solidFill>
                <a:cs typeface="Calibri"/>
              </a:rPr>
              <a:t> </a:t>
            </a:r>
            <a:r>
              <a:rPr sz="665" kern="0" dirty="0">
                <a:solidFill>
                  <a:sysClr val="windowText" lastClr="000000"/>
                </a:solidFill>
                <a:cs typeface="Calibri"/>
              </a:rPr>
              <a:t>Atelier</a:t>
            </a:r>
            <a:r>
              <a:rPr sz="665" kern="0" spc="57" dirty="0">
                <a:solidFill>
                  <a:sysClr val="windowText" lastClr="000000"/>
                </a:solidFill>
                <a:cs typeface="Calibri"/>
              </a:rPr>
              <a:t> </a:t>
            </a:r>
            <a:r>
              <a:rPr sz="665" kern="0" dirty="0">
                <a:solidFill>
                  <a:sysClr val="windowText" lastClr="000000"/>
                </a:solidFill>
                <a:cs typeface="Calibri"/>
              </a:rPr>
              <a:t>Michel</a:t>
            </a:r>
            <a:r>
              <a:rPr sz="665" kern="0" spc="57" dirty="0">
                <a:solidFill>
                  <a:sysClr val="windowText" lastClr="000000"/>
                </a:solidFill>
                <a:cs typeface="Calibri"/>
              </a:rPr>
              <a:t> </a:t>
            </a:r>
            <a:r>
              <a:rPr sz="665" kern="0" dirty="0">
                <a:solidFill>
                  <a:sysClr val="windowText" lastClr="000000"/>
                </a:solidFill>
                <a:cs typeface="Calibri"/>
              </a:rPr>
              <a:t>Hugon</a:t>
            </a:r>
            <a:r>
              <a:rPr sz="665" kern="0" spc="57" dirty="0">
                <a:solidFill>
                  <a:sysClr val="windowText" lastClr="000000"/>
                </a:solidFill>
                <a:cs typeface="Calibri"/>
              </a:rPr>
              <a:t> </a:t>
            </a:r>
            <a:r>
              <a:rPr sz="665" kern="0" spc="-15" dirty="0">
                <a:solidFill>
                  <a:sysClr val="windowText" lastClr="000000"/>
                </a:solidFill>
                <a:cs typeface="Calibri"/>
              </a:rPr>
              <a:t>mit </a:t>
            </a:r>
            <a:r>
              <a:rPr sz="665" kern="0" dirty="0">
                <a:solidFill>
                  <a:sysClr val="windowText" lastClr="000000"/>
                </a:solidFill>
                <a:cs typeface="Calibri"/>
              </a:rPr>
              <a:t>Gebäuden</a:t>
            </a:r>
            <a:r>
              <a:rPr sz="665" kern="0" spc="203" dirty="0">
                <a:solidFill>
                  <a:sysClr val="windowText" lastClr="000000"/>
                </a:solidFill>
                <a:cs typeface="Calibri"/>
              </a:rPr>
              <a:t> </a:t>
            </a:r>
            <a:r>
              <a:rPr sz="665" kern="0" dirty="0">
                <a:solidFill>
                  <a:sysClr val="windowText" lastClr="000000"/>
                </a:solidFill>
                <a:cs typeface="Calibri"/>
              </a:rPr>
              <a:t>und</a:t>
            </a:r>
            <a:r>
              <a:rPr sz="665" kern="0" spc="206" dirty="0">
                <a:solidFill>
                  <a:sysClr val="windowText" lastClr="000000"/>
                </a:solidFill>
                <a:cs typeface="Calibri"/>
              </a:rPr>
              <a:t> </a:t>
            </a:r>
            <a:r>
              <a:rPr sz="665" kern="0" dirty="0">
                <a:solidFill>
                  <a:sysClr val="windowText" lastClr="000000"/>
                </a:solidFill>
                <a:cs typeface="Calibri"/>
              </a:rPr>
              <a:t>einem</a:t>
            </a:r>
            <a:r>
              <a:rPr sz="665" kern="0" spc="209" dirty="0">
                <a:solidFill>
                  <a:sysClr val="windowText" lastClr="000000"/>
                </a:solidFill>
                <a:cs typeface="Calibri"/>
              </a:rPr>
              <a:t> </a:t>
            </a:r>
            <a:r>
              <a:rPr sz="665" kern="0" dirty="0">
                <a:solidFill>
                  <a:sysClr val="windowText" lastClr="000000"/>
                </a:solidFill>
                <a:cs typeface="Calibri"/>
              </a:rPr>
              <a:t>spektakulären</a:t>
            </a:r>
            <a:r>
              <a:rPr sz="665" kern="0" spc="212" dirty="0">
                <a:solidFill>
                  <a:sysClr val="windowText" lastClr="000000"/>
                </a:solidFill>
                <a:cs typeface="Calibri"/>
              </a:rPr>
              <a:t> </a:t>
            </a:r>
            <a:r>
              <a:rPr sz="665" kern="0" dirty="0">
                <a:solidFill>
                  <a:sysClr val="windowText" lastClr="000000"/>
                </a:solidFill>
                <a:cs typeface="Calibri"/>
              </a:rPr>
              <a:t>Viadukt,</a:t>
            </a:r>
            <a:r>
              <a:rPr sz="665" kern="0" spc="206" dirty="0">
                <a:solidFill>
                  <a:sysClr val="windowText" lastClr="000000"/>
                </a:solidFill>
                <a:cs typeface="Calibri"/>
              </a:rPr>
              <a:t> </a:t>
            </a:r>
            <a:r>
              <a:rPr sz="665" kern="0" spc="-12" dirty="0">
                <a:solidFill>
                  <a:sysClr val="windowText" lastClr="000000"/>
                </a:solidFill>
                <a:cs typeface="Calibri"/>
              </a:rPr>
              <a:t>AMJL </a:t>
            </a:r>
            <a:r>
              <a:rPr sz="665" kern="0" dirty="0">
                <a:solidFill>
                  <a:sysClr val="windowText" lastClr="000000"/>
                </a:solidFill>
                <a:cs typeface="Calibri"/>
              </a:rPr>
              <a:t>zeigte</a:t>
            </a:r>
            <a:r>
              <a:rPr sz="665" kern="0" spc="-3" dirty="0">
                <a:solidFill>
                  <a:sysClr val="windowText" lastClr="000000"/>
                </a:solidFill>
                <a:cs typeface="Calibri"/>
              </a:rPr>
              <a:t> </a:t>
            </a:r>
            <a:r>
              <a:rPr sz="665" kern="0" dirty="0">
                <a:solidFill>
                  <a:sysClr val="windowText" lastClr="000000"/>
                </a:solidFill>
                <a:cs typeface="Calibri"/>
              </a:rPr>
              <a:t>neben</a:t>
            </a:r>
            <a:r>
              <a:rPr sz="665" kern="0" spc="-3" dirty="0">
                <a:solidFill>
                  <a:sysClr val="windowText" lastClr="000000"/>
                </a:solidFill>
                <a:cs typeface="Calibri"/>
              </a:rPr>
              <a:t> </a:t>
            </a:r>
            <a:r>
              <a:rPr sz="665" kern="0" dirty="0">
                <a:solidFill>
                  <a:sysClr val="windowText" lastClr="000000"/>
                </a:solidFill>
                <a:cs typeface="Calibri"/>
              </a:rPr>
              <a:t>seinem</a:t>
            </a:r>
            <a:r>
              <a:rPr sz="665" kern="0" spc="-3" dirty="0">
                <a:solidFill>
                  <a:sysClr val="windowText" lastClr="000000"/>
                </a:solidFill>
                <a:cs typeface="Calibri"/>
              </a:rPr>
              <a:t> </a:t>
            </a:r>
            <a:r>
              <a:rPr sz="665" kern="0" dirty="0">
                <a:solidFill>
                  <a:sysClr val="windowText" lastClr="000000"/>
                </a:solidFill>
                <a:cs typeface="Calibri"/>
              </a:rPr>
              <a:t>EAD-Triebwagen</a:t>
            </a:r>
            <a:r>
              <a:rPr sz="665" kern="0" spc="-3" dirty="0">
                <a:solidFill>
                  <a:sysClr val="windowText" lastClr="000000"/>
                </a:solidFill>
                <a:cs typeface="Calibri"/>
              </a:rPr>
              <a:t> </a:t>
            </a:r>
            <a:r>
              <a:rPr sz="665" kern="0" dirty="0">
                <a:solidFill>
                  <a:sysClr val="windowText" lastClr="000000"/>
                </a:solidFill>
                <a:cs typeface="Calibri"/>
              </a:rPr>
              <a:t>zwei</a:t>
            </a:r>
            <a:r>
              <a:rPr sz="665" kern="0" spc="-3" dirty="0">
                <a:solidFill>
                  <a:sysClr val="windowText" lastClr="000000"/>
                </a:solidFill>
                <a:cs typeface="Calibri"/>
              </a:rPr>
              <a:t> </a:t>
            </a:r>
            <a:r>
              <a:rPr sz="665" kern="0" spc="-6" dirty="0">
                <a:solidFill>
                  <a:sysClr val="windowText" lastClr="000000"/>
                </a:solidFill>
                <a:cs typeface="Calibri"/>
              </a:rPr>
              <a:t>Prototypen </a:t>
            </a:r>
            <a:r>
              <a:rPr sz="665" kern="0" dirty="0">
                <a:solidFill>
                  <a:sysClr val="windowText" lastClr="000000"/>
                </a:solidFill>
                <a:cs typeface="Calibri"/>
              </a:rPr>
              <a:t>der</a:t>
            </a:r>
            <a:r>
              <a:rPr sz="665" kern="0" spc="42" dirty="0">
                <a:solidFill>
                  <a:sysClr val="windowText" lastClr="000000"/>
                </a:solidFill>
                <a:cs typeface="Calibri"/>
              </a:rPr>
              <a:t> </a:t>
            </a:r>
            <a:r>
              <a:rPr sz="665" kern="0" dirty="0">
                <a:solidFill>
                  <a:sysClr val="windowText" lastClr="000000"/>
                </a:solidFill>
                <a:cs typeface="Calibri"/>
              </a:rPr>
              <a:t>Draisinen</a:t>
            </a:r>
            <a:r>
              <a:rPr sz="665" kern="0" spc="42" dirty="0">
                <a:solidFill>
                  <a:sysClr val="windowText" lastClr="000000"/>
                </a:solidFill>
                <a:cs typeface="Calibri"/>
              </a:rPr>
              <a:t> </a:t>
            </a:r>
            <a:r>
              <a:rPr sz="665" kern="0" dirty="0">
                <a:solidFill>
                  <a:sysClr val="windowText" lastClr="000000"/>
                </a:solidFill>
                <a:cs typeface="Calibri"/>
              </a:rPr>
              <a:t>DU49</a:t>
            </a:r>
            <a:r>
              <a:rPr sz="665" kern="0" spc="42" dirty="0">
                <a:solidFill>
                  <a:sysClr val="windowText" lastClr="000000"/>
                </a:solidFill>
                <a:cs typeface="Calibri"/>
              </a:rPr>
              <a:t> </a:t>
            </a:r>
            <a:r>
              <a:rPr sz="665" kern="0" dirty="0">
                <a:solidFill>
                  <a:sysClr val="windowText" lastClr="000000"/>
                </a:solidFill>
                <a:cs typeface="Calibri"/>
              </a:rPr>
              <a:t>und</a:t>
            </a:r>
            <a:r>
              <a:rPr sz="665" kern="0" spc="42" dirty="0">
                <a:solidFill>
                  <a:sysClr val="windowText" lastClr="000000"/>
                </a:solidFill>
                <a:cs typeface="Calibri"/>
              </a:rPr>
              <a:t> </a:t>
            </a:r>
            <a:r>
              <a:rPr sz="665" kern="0" dirty="0">
                <a:solidFill>
                  <a:sysClr val="windowText" lastClr="000000"/>
                </a:solidFill>
                <a:cs typeface="Calibri"/>
              </a:rPr>
              <a:t>DU65</a:t>
            </a:r>
            <a:r>
              <a:rPr sz="665" kern="0" spc="42" dirty="0">
                <a:solidFill>
                  <a:sysClr val="windowText" lastClr="000000"/>
                </a:solidFill>
                <a:cs typeface="Calibri"/>
              </a:rPr>
              <a:t> </a:t>
            </a:r>
            <a:r>
              <a:rPr sz="665" kern="0" dirty="0">
                <a:solidFill>
                  <a:sysClr val="windowText" lastClr="000000"/>
                </a:solidFill>
                <a:cs typeface="Calibri"/>
              </a:rPr>
              <a:t>in</a:t>
            </a:r>
            <a:r>
              <a:rPr sz="665" kern="0" spc="42" dirty="0">
                <a:solidFill>
                  <a:sysClr val="windowText" lastClr="000000"/>
                </a:solidFill>
                <a:cs typeface="Calibri"/>
              </a:rPr>
              <a:t> </a:t>
            </a:r>
            <a:r>
              <a:rPr sz="665" kern="0" dirty="0">
                <a:solidFill>
                  <a:sysClr val="windowText" lastClr="000000"/>
                </a:solidFill>
                <a:cs typeface="Calibri"/>
              </a:rPr>
              <a:t>Messing,</a:t>
            </a:r>
            <a:r>
              <a:rPr sz="665" kern="0" spc="42" dirty="0">
                <a:solidFill>
                  <a:sysClr val="windowText" lastClr="000000"/>
                </a:solidFill>
                <a:cs typeface="Calibri"/>
              </a:rPr>
              <a:t> </a:t>
            </a:r>
            <a:r>
              <a:rPr sz="665" kern="0" dirty="0">
                <a:solidFill>
                  <a:sysClr val="windowText" lastClr="000000"/>
                </a:solidFill>
                <a:cs typeface="Calibri"/>
              </a:rPr>
              <a:t>CMF</a:t>
            </a:r>
            <a:r>
              <a:rPr sz="665" kern="0" spc="42" dirty="0">
                <a:solidFill>
                  <a:sysClr val="windowText" lastClr="000000"/>
                </a:solidFill>
                <a:cs typeface="Calibri"/>
              </a:rPr>
              <a:t> </a:t>
            </a:r>
            <a:r>
              <a:rPr sz="665" kern="0" dirty="0">
                <a:solidFill>
                  <a:sysClr val="windowText" lastClr="000000"/>
                </a:solidFill>
                <a:cs typeface="Calibri"/>
              </a:rPr>
              <a:t>-</a:t>
            </a:r>
            <a:r>
              <a:rPr sz="665" kern="0" spc="42" dirty="0">
                <a:solidFill>
                  <a:sysClr val="windowText" lastClr="000000"/>
                </a:solidFill>
                <a:cs typeface="Calibri"/>
              </a:rPr>
              <a:t> </a:t>
            </a:r>
            <a:r>
              <a:rPr sz="665" kern="0" spc="-12" dirty="0">
                <a:solidFill>
                  <a:sysClr val="windowText" lastClr="000000"/>
                </a:solidFill>
                <a:cs typeface="Calibri"/>
              </a:rPr>
              <a:t>Aldo </a:t>
            </a:r>
            <a:r>
              <a:rPr sz="665" kern="0" dirty="0">
                <a:solidFill>
                  <a:sysClr val="windowText" lastClr="000000"/>
                </a:solidFill>
                <a:cs typeface="Calibri"/>
              </a:rPr>
              <a:t>Stuardi</a:t>
            </a:r>
            <a:r>
              <a:rPr sz="665" kern="0" spc="118" dirty="0">
                <a:solidFill>
                  <a:sysClr val="windowText" lastClr="000000"/>
                </a:solidFill>
                <a:cs typeface="Calibri"/>
              </a:rPr>
              <a:t> </a:t>
            </a:r>
            <a:r>
              <a:rPr sz="665" kern="0" dirty="0">
                <a:solidFill>
                  <a:sysClr val="windowText" lastClr="000000"/>
                </a:solidFill>
                <a:cs typeface="Calibri"/>
              </a:rPr>
              <a:t>hatte</a:t>
            </a:r>
            <a:r>
              <a:rPr sz="665" kern="0" spc="121" dirty="0">
                <a:solidFill>
                  <a:sysClr val="windowText" lastClr="000000"/>
                </a:solidFill>
                <a:cs typeface="Calibri"/>
              </a:rPr>
              <a:t> </a:t>
            </a:r>
            <a:r>
              <a:rPr sz="665" kern="0" dirty="0">
                <a:solidFill>
                  <a:sysClr val="windowText" lastClr="000000"/>
                </a:solidFill>
                <a:cs typeface="Calibri"/>
              </a:rPr>
              <a:t>einen</a:t>
            </a:r>
            <a:r>
              <a:rPr sz="665" kern="0" spc="121" dirty="0">
                <a:solidFill>
                  <a:sysClr val="windowText" lastClr="000000"/>
                </a:solidFill>
                <a:cs typeface="Calibri"/>
              </a:rPr>
              <a:t> </a:t>
            </a:r>
            <a:r>
              <a:rPr sz="665" kern="0" dirty="0">
                <a:solidFill>
                  <a:sysClr val="windowText" lastClr="000000"/>
                </a:solidFill>
                <a:cs typeface="Calibri"/>
              </a:rPr>
              <a:t>Kran</a:t>
            </a:r>
            <a:r>
              <a:rPr sz="665" kern="0" spc="121" dirty="0">
                <a:solidFill>
                  <a:sysClr val="windowText" lastClr="000000"/>
                </a:solidFill>
                <a:cs typeface="Calibri"/>
              </a:rPr>
              <a:t> </a:t>
            </a:r>
            <a:r>
              <a:rPr sz="665" kern="0" dirty="0">
                <a:solidFill>
                  <a:sysClr val="windowText" lastClr="000000"/>
                </a:solidFill>
                <a:cs typeface="Calibri"/>
              </a:rPr>
              <a:t>aufgebaut</a:t>
            </a:r>
            <a:r>
              <a:rPr sz="665" kern="0" spc="123" dirty="0">
                <a:solidFill>
                  <a:sysClr val="windowText" lastClr="000000"/>
                </a:solidFill>
                <a:cs typeface="Calibri"/>
              </a:rPr>
              <a:t> </a:t>
            </a:r>
            <a:r>
              <a:rPr sz="665" kern="0" dirty="0">
                <a:solidFill>
                  <a:sysClr val="windowText" lastClr="000000"/>
                </a:solidFill>
                <a:cs typeface="Calibri"/>
              </a:rPr>
              <a:t>und</a:t>
            </a:r>
            <a:r>
              <a:rPr sz="665" kern="0" spc="118" dirty="0">
                <a:solidFill>
                  <a:sysClr val="windowText" lastClr="000000"/>
                </a:solidFill>
                <a:cs typeface="Calibri"/>
              </a:rPr>
              <a:t> </a:t>
            </a:r>
            <a:r>
              <a:rPr sz="665" kern="0" spc="-6" dirty="0">
                <a:solidFill>
                  <a:sysClr val="windowText" lastClr="000000"/>
                </a:solidFill>
                <a:cs typeface="Calibri"/>
              </a:rPr>
              <a:t>praktischer- </a:t>
            </a:r>
            <a:r>
              <a:rPr sz="665" kern="0" dirty="0">
                <a:solidFill>
                  <a:sysClr val="windowText" lastClr="000000"/>
                </a:solidFill>
                <a:cs typeface="Calibri"/>
              </a:rPr>
              <a:t>weise</a:t>
            </a:r>
            <a:r>
              <a:rPr sz="665" kern="0" spc="127" dirty="0">
                <a:solidFill>
                  <a:sysClr val="windowText" lastClr="000000"/>
                </a:solidFill>
                <a:cs typeface="Calibri"/>
              </a:rPr>
              <a:t> </a:t>
            </a:r>
            <a:r>
              <a:rPr sz="665" kern="0" dirty="0">
                <a:solidFill>
                  <a:sysClr val="windowText" lastClr="000000"/>
                </a:solidFill>
                <a:cs typeface="Calibri"/>
              </a:rPr>
              <a:t>daran</a:t>
            </a:r>
            <a:r>
              <a:rPr sz="665" kern="0" spc="130" dirty="0">
                <a:solidFill>
                  <a:sysClr val="windowText" lastClr="000000"/>
                </a:solidFill>
                <a:cs typeface="Calibri"/>
              </a:rPr>
              <a:t> </a:t>
            </a:r>
            <a:r>
              <a:rPr sz="665" kern="0" dirty="0">
                <a:solidFill>
                  <a:sysClr val="windowText" lastClr="000000"/>
                </a:solidFill>
                <a:cs typeface="Calibri"/>
              </a:rPr>
              <a:t>einen</a:t>
            </a:r>
            <a:r>
              <a:rPr sz="665" kern="0" spc="130" dirty="0">
                <a:solidFill>
                  <a:sysClr val="windowText" lastClr="000000"/>
                </a:solidFill>
                <a:cs typeface="Calibri"/>
              </a:rPr>
              <a:t> </a:t>
            </a:r>
            <a:r>
              <a:rPr sz="665" kern="0" dirty="0">
                <a:solidFill>
                  <a:sysClr val="windowText" lastClr="000000"/>
                </a:solidFill>
                <a:cs typeface="Calibri"/>
              </a:rPr>
              <a:t>Wagen</a:t>
            </a:r>
            <a:r>
              <a:rPr sz="665" kern="0" spc="130" dirty="0">
                <a:solidFill>
                  <a:sysClr val="windowText" lastClr="000000"/>
                </a:solidFill>
                <a:cs typeface="Calibri"/>
              </a:rPr>
              <a:t> </a:t>
            </a:r>
            <a:r>
              <a:rPr sz="665" kern="0" dirty="0">
                <a:solidFill>
                  <a:sysClr val="windowText" lastClr="000000"/>
                </a:solidFill>
                <a:cs typeface="Calibri"/>
              </a:rPr>
              <a:t>mit</a:t>
            </a:r>
            <a:r>
              <a:rPr sz="665" kern="0" spc="127" dirty="0">
                <a:solidFill>
                  <a:sysClr val="windowText" lastClr="000000"/>
                </a:solidFill>
                <a:cs typeface="Calibri"/>
              </a:rPr>
              <a:t> </a:t>
            </a:r>
            <a:r>
              <a:rPr sz="665" kern="0" dirty="0">
                <a:solidFill>
                  <a:sysClr val="windowText" lastClr="000000"/>
                </a:solidFill>
                <a:cs typeface="Calibri"/>
              </a:rPr>
              <a:t>Schneepflug</a:t>
            </a:r>
            <a:r>
              <a:rPr sz="665" kern="0" spc="130" dirty="0">
                <a:solidFill>
                  <a:sysClr val="windowText" lastClr="000000"/>
                </a:solidFill>
                <a:cs typeface="Calibri"/>
              </a:rPr>
              <a:t> </a:t>
            </a:r>
            <a:r>
              <a:rPr sz="665" kern="0" spc="-6" dirty="0">
                <a:solidFill>
                  <a:sysClr val="windowText" lastClr="000000"/>
                </a:solidFill>
                <a:cs typeface="Calibri"/>
              </a:rPr>
              <a:t>gehängt, </a:t>
            </a:r>
            <a:r>
              <a:rPr sz="665" kern="0" dirty="0">
                <a:solidFill>
                  <a:sysClr val="windowText" lastClr="000000"/>
                </a:solidFill>
                <a:cs typeface="Calibri"/>
              </a:rPr>
              <a:t>DFJR</a:t>
            </a:r>
            <a:r>
              <a:rPr sz="665" kern="0" spc="290" dirty="0">
                <a:solidFill>
                  <a:sysClr val="windowText" lastClr="000000"/>
                </a:solidFill>
                <a:cs typeface="Calibri"/>
              </a:rPr>
              <a:t> </a:t>
            </a:r>
            <a:r>
              <a:rPr sz="665" kern="0" dirty="0">
                <a:solidFill>
                  <a:sysClr val="windowText" lastClr="000000"/>
                </a:solidFill>
                <a:cs typeface="Calibri"/>
              </a:rPr>
              <a:t>stellte</a:t>
            </a:r>
            <a:r>
              <a:rPr sz="665" kern="0" spc="293" dirty="0">
                <a:solidFill>
                  <a:sysClr val="windowText" lastClr="000000"/>
                </a:solidFill>
                <a:cs typeface="Calibri"/>
              </a:rPr>
              <a:t> </a:t>
            </a:r>
            <a:r>
              <a:rPr sz="665" kern="0" dirty="0">
                <a:solidFill>
                  <a:sysClr val="windowText" lastClr="000000"/>
                </a:solidFill>
                <a:cs typeface="Calibri"/>
              </a:rPr>
              <a:t>ein</a:t>
            </a:r>
            <a:r>
              <a:rPr sz="665" kern="0" spc="290" dirty="0">
                <a:solidFill>
                  <a:sysClr val="windowText" lastClr="000000"/>
                </a:solidFill>
                <a:cs typeface="Calibri"/>
              </a:rPr>
              <a:t> </a:t>
            </a:r>
            <a:r>
              <a:rPr sz="665" kern="0" dirty="0">
                <a:solidFill>
                  <a:sysClr val="windowText" lastClr="000000"/>
                </a:solidFill>
                <a:cs typeface="Calibri"/>
              </a:rPr>
              <a:t>lackiertes</a:t>
            </a:r>
            <a:r>
              <a:rPr sz="665" kern="0" spc="293" dirty="0">
                <a:solidFill>
                  <a:sysClr val="windowText" lastClr="000000"/>
                </a:solidFill>
                <a:cs typeface="Calibri"/>
              </a:rPr>
              <a:t> </a:t>
            </a:r>
            <a:r>
              <a:rPr sz="665" kern="0" dirty="0">
                <a:solidFill>
                  <a:sysClr val="windowText" lastClr="000000"/>
                </a:solidFill>
                <a:cs typeface="Calibri"/>
              </a:rPr>
              <a:t>Muster</a:t>
            </a:r>
            <a:r>
              <a:rPr sz="665" kern="0" spc="293" dirty="0">
                <a:solidFill>
                  <a:sysClr val="windowText" lastClr="000000"/>
                </a:solidFill>
                <a:cs typeface="Calibri"/>
              </a:rPr>
              <a:t> </a:t>
            </a:r>
            <a:r>
              <a:rPr sz="665" kern="0" dirty="0">
                <a:solidFill>
                  <a:sysClr val="windowText" lastClr="000000"/>
                </a:solidFill>
                <a:cs typeface="Calibri"/>
              </a:rPr>
              <a:t>der</a:t>
            </a:r>
            <a:r>
              <a:rPr sz="665" kern="0" spc="293" dirty="0">
                <a:solidFill>
                  <a:sysClr val="windowText" lastClr="000000"/>
                </a:solidFill>
                <a:cs typeface="Calibri"/>
              </a:rPr>
              <a:t> </a:t>
            </a:r>
            <a:r>
              <a:rPr sz="665" kern="0" spc="-6" dirty="0">
                <a:solidFill>
                  <a:sysClr val="windowText" lastClr="000000"/>
                </a:solidFill>
                <a:cs typeface="Calibri"/>
              </a:rPr>
              <a:t>„Pershing“ </a:t>
            </a:r>
            <a:r>
              <a:rPr sz="665" kern="0" dirty="0">
                <a:solidFill>
                  <a:sysClr val="windowText" lastClr="000000"/>
                </a:solidFill>
                <a:cs typeface="Calibri"/>
              </a:rPr>
              <a:t>140</a:t>
            </a:r>
            <a:r>
              <a:rPr sz="665" kern="0" spc="88" dirty="0">
                <a:solidFill>
                  <a:sysClr val="windowText" lastClr="000000"/>
                </a:solidFill>
                <a:cs typeface="Calibri"/>
              </a:rPr>
              <a:t> </a:t>
            </a:r>
            <a:r>
              <a:rPr sz="665" kern="0" dirty="0">
                <a:solidFill>
                  <a:sysClr val="windowText" lastClr="000000"/>
                </a:solidFill>
                <a:cs typeface="Calibri"/>
              </a:rPr>
              <a:t>G</a:t>
            </a:r>
            <a:r>
              <a:rPr sz="665" kern="0" spc="88" dirty="0">
                <a:solidFill>
                  <a:sysClr val="windowText" lastClr="000000"/>
                </a:solidFill>
                <a:cs typeface="Calibri"/>
              </a:rPr>
              <a:t> </a:t>
            </a:r>
            <a:r>
              <a:rPr sz="665" kern="0" dirty="0">
                <a:solidFill>
                  <a:sysClr val="windowText" lastClr="000000"/>
                </a:solidFill>
                <a:cs typeface="Calibri"/>
              </a:rPr>
              <a:t>der</a:t>
            </a:r>
            <a:r>
              <a:rPr sz="665" kern="0" spc="88" dirty="0">
                <a:solidFill>
                  <a:sysClr val="windowText" lastClr="000000"/>
                </a:solidFill>
                <a:cs typeface="Calibri"/>
              </a:rPr>
              <a:t> </a:t>
            </a:r>
            <a:r>
              <a:rPr sz="665" kern="0" dirty="0">
                <a:solidFill>
                  <a:sysClr val="windowText" lastClr="000000"/>
                </a:solidFill>
                <a:cs typeface="Calibri"/>
              </a:rPr>
              <a:t>PLM</a:t>
            </a:r>
            <a:r>
              <a:rPr sz="665" kern="0" spc="91" dirty="0">
                <a:solidFill>
                  <a:sysClr val="windowText" lastClr="000000"/>
                </a:solidFill>
                <a:cs typeface="Calibri"/>
              </a:rPr>
              <a:t> </a:t>
            </a:r>
            <a:r>
              <a:rPr sz="665" kern="0" dirty="0">
                <a:solidFill>
                  <a:sysClr val="windowText" lastClr="000000"/>
                </a:solidFill>
                <a:cs typeface="Calibri"/>
              </a:rPr>
              <a:t>aus,</a:t>
            </a:r>
            <a:r>
              <a:rPr sz="665" kern="0" spc="88" dirty="0">
                <a:solidFill>
                  <a:sysClr val="windowText" lastClr="000000"/>
                </a:solidFill>
                <a:cs typeface="Calibri"/>
              </a:rPr>
              <a:t> </a:t>
            </a:r>
            <a:r>
              <a:rPr sz="665" kern="0" dirty="0">
                <a:solidFill>
                  <a:sysClr val="windowText" lastClr="000000"/>
                </a:solidFill>
                <a:cs typeface="Calibri"/>
              </a:rPr>
              <a:t>wobei</a:t>
            </a:r>
            <a:r>
              <a:rPr sz="665" kern="0" spc="88" dirty="0">
                <a:solidFill>
                  <a:sysClr val="windowText" lastClr="000000"/>
                </a:solidFill>
                <a:cs typeface="Calibri"/>
              </a:rPr>
              <a:t> </a:t>
            </a:r>
            <a:r>
              <a:rPr sz="665" kern="0" dirty="0">
                <a:solidFill>
                  <a:sysClr val="windowText" lastClr="000000"/>
                </a:solidFill>
                <a:cs typeface="Calibri"/>
              </a:rPr>
              <a:t>Daniel</a:t>
            </a:r>
            <a:r>
              <a:rPr sz="665" kern="0" spc="88" dirty="0">
                <a:solidFill>
                  <a:sysClr val="windowText" lastClr="000000"/>
                </a:solidFill>
                <a:cs typeface="Calibri"/>
              </a:rPr>
              <a:t> </a:t>
            </a:r>
            <a:r>
              <a:rPr sz="665" kern="0" dirty="0">
                <a:solidFill>
                  <a:sysClr val="windowText" lastClr="000000"/>
                </a:solidFill>
                <a:cs typeface="Calibri"/>
              </a:rPr>
              <a:t>Fayet</a:t>
            </a:r>
            <a:r>
              <a:rPr sz="665" kern="0" spc="91" dirty="0">
                <a:solidFill>
                  <a:sysClr val="windowText" lastClr="000000"/>
                </a:solidFill>
                <a:cs typeface="Calibri"/>
              </a:rPr>
              <a:t> </a:t>
            </a:r>
            <a:r>
              <a:rPr sz="665" kern="0" spc="-6" dirty="0">
                <a:solidFill>
                  <a:sysClr val="windowText" lastClr="000000"/>
                </a:solidFill>
                <a:cs typeface="Calibri"/>
              </a:rPr>
              <a:t>ausdrücklich </a:t>
            </a:r>
            <a:r>
              <a:rPr sz="665" kern="0" dirty="0">
                <a:solidFill>
                  <a:sysClr val="windowText" lastClr="000000"/>
                </a:solidFill>
                <a:cs typeface="Calibri"/>
              </a:rPr>
              <a:t>betonte,</a:t>
            </a:r>
            <a:r>
              <a:rPr sz="665" kern="0" spc="115" dirty="0">
                <a:solidFill>
                  <a:sysClr val="windowText" lastClr="000000"/>
                </a:solidFill>
                <a:cs typeface="Calibri"/>
              </a:rPr>
              <a:t> </a:t>
            </a:r>
            <a:r>
              <a:rPr sz="665" kern="0" dirty="0">
                <a:solidFill>
                  <a:sysClr val="windowText" lastClr="000000"/>
                </a:solidFill>
                <a:cs typeface="Calibri"/>
              </a:rPr>
              <a:t>daß</a:t>
            </a:r>
            <a:r>
              <a:rPr sz="665" kern="0" spc="123" dirty="0">
                <a:solidFill>
                  <a:sysClr val="windowText" lastClr="000000"/>
                </a:solidFill>
                <a:cs typeface="Calibri"/>
              </a:rPr>
              <a:t> </a:t>
            </a:r>
            <a:r>
              <a:rPr sz="665" kern="0" dirty="0">
                <a:solidFill>
                  <a:sysClr val="windowText" lastClr="000000"/>
                </a:solidFill>
                <a:cs typeface="Calibri"/>
              </a:rPr>
              <a:t>an</a:t>
            </a:r>
            <a:r>
              <a:rPr sz="665" kern="0" spc="123" dirty="0">
                <a:solidFill>
                  <a:sysClr val="windowText" lastClr="000000"/>
                </a:solidFill>
                <a:cs typeface="Calibri"/>
              </a:rPr>
              <a:t> </a:t>
            </a:r>
            <a:r>
              <a:rPr sz="665" kern="0" dirty="0">
                <a:solidFill>
                  <a:sysClr val="windowText" lastClr="000000"/>
                </a:solidFill>
                <a:cs typeface="Calibri"/>
              </a:rPr>
              <a:t>dem</a:t>
            </a:r>
            <a:r>
              <a:rPr sz="665" kern="0" spc="123" dirty="0">
                <a:solidFill>
                  <a:sysClr val="windowText" lastClr="000000"/>
                </a:solidFill>
                <a:cs typeface="Calibri"/>
              </a:rPr>
              <a:t> </a:t>
            </a:r>
            <a:r>
              <a:rPr sz="665" kern="0" dirty="0">
                <a:solidFill>
                  <a:sysClr val="windowText" lastClr="000000"/>
                </a:solidFill>
                <a:cs typeface="Calibri"/>
              </a:rPr>
              <a:t>Modell</a:t>
            </a:r>
            <a:r>
              <a:rPr sz="665" kern="0" spc="121" dirty="0">
                <a:solidFill>
                  <a:sysClr val="windowText" lastClr="000000"/>
                </a:solidFill>
                <a:cs typeface="Calibri"/>
              </a:rPr>
              <a:t> </a:t>
            </a:r>
            <a:r>
              <a:rPr sz="665" kern="0" dirty="0">
                <a:solidFill>
                  <a:sysClr val="windowText" lastClr="000000"/>
                </a:solidFill>
                <a:cs typeface="Calibri"/>
              </a:rPr>
              <a:t>noch</a:t>
            </a:r>
            <a:r>
              <a:rPr sz="665" kern="0" spc="123" dirty="0">
                <a:solidFill>
                  <a:sysClr val="windowText" lastClr="000000"/>
                </a:solidFill>
                <a:cs typeface="Calibri"/>
              </a:rPr>
              <a:t> </a:t>
            </a:r>
            <a:r>
              <a:rPr sz="665" kern="0" dirty="0">
                <a:solidFill>
                  <a:sysClr val="windowText" lastClr="000000"/>
                </a:solidFill>
                <a:cs typeface="Calibri"/>
              </a:rPr>
              <a:t>nicht</a:t>
            </a:r>
            <a:r>
              <a:rPr sz="665" kern="0" spc="123" dirty="0">
                <a:solidFill>
                  <a:sysClr val="windowText" lastClr="000000"/>
                </a:solidFill>
                <a:cs typeface="Calibri"/>
              </a:rPr>
              <a:t> </a:t>
            </a:r>
            <a:r>
              <a:rPr sz="665" kern="0" dirty="0">
                <a:solidFill>
                  <a:sysClr val="windowText" lastClr="000000"/>
                </a:solidFill>
                <a:cs typeface="Calibri"/>
              </a:rPr>
              <a:t>alle</a:t>
            </a:r>
            <a:r>
              <a:rPr sz="665" kern="0" spc="123" dirty="0">
                <a:solidFill>
                  <a:sysClr val="windowText" lastClr="000000"/>
                </a:solidFill>
                <a:cs typeface="Calibri"/>
              </a:rPr>
              <a:t> </a:t>
            </a:r>
            <a:r>
              <a:rPr sz="665" kern="0" spc="-6" dirty="0">
                <a:solidFill>
                  <a:sysClr val="windowText" lastClr="000000"/>
                </a:solidFill>
                <a:cs typeface="Calibri"/>
              </a:rPr>
              <a:t>Details </a:t>
            </a:r>
            <a:r>
              <a:rPr sz="665" kern="0" dirty="0">
                <a:solidFill>
                  <a:sysClr val="windowText" lastClr="000000"/>
                </a:solidFill>
                <a:cs typeface="Calibri"/>
              </a:rPr>
              <a:t>montiert</a:t>
            </a:r>
            <a:r>
              <a:rPr sz="665" kern="0" spc="181" dirty="0">
                <a:solidFill>
                  <a:sysClr val="windowText" lastClr="000000"/>
                </a:solidFill>
                <a:cs typeface="Calibri"/>
              </a:rPr>
              <a:t> </a:t>
            </a:r>
            <a:r>
              <a:rPr sz="665" kern="0" dirty="0">
                <a:solidFill>
                  <a:sysClr val="windowText" lastClr="000000"/>
                </a:solidFill>
                <a:cs typeface="Calibri"/>
              </a:rPr>
              <a:t>seien,</a:t>
            </a:r>
            <a:r>
              <a:rPr sz="665" kern="0" spc="178" dirty="0">
                <a:solidFill>
                  <a:sysClr val="windowText" lastClr="000000"/>
                </a:solidFill>
                <a:cs typeface="Calibri"/>
              </a:rPr>
              <a:t> </a:t>
            </a:r>
            <a:r>
              <a:rPr sz="665" kern="0" dirty="0">
                <a:solidFill>
                  <a:sysClr val="windowText" lastClr="000000"/>
                </a:solidFill>
                <a:cs typeface="Calibri"/>
              </a:rPr>
              <a:t>Lombardi</a:t>
            </a:r>
            <a:r>
              <a:rPr sz="665" kern="0" spc="175" dirty="0">
                <a:solidFill>
                  <a:sysClr val="windowText" lastClr="000000"/>
                </a:solidFill>
                <a:cs typeface="Calibri"/>
              </a:rPr>
              <a:t> </a:t>
            </a:r>
            <a:r>
              <a:rPr sz="665" kern="0" dirty="0">
                <a:solidFill>
                  <a:sysClr val="windowText" lastClr="000000"/>
                </a:solidFill>
                <a:cs typeface="Calibri"/>
              </a:rPr>
              <a:t>hatte</a:t>
            </a:r>
            <a:r>
              <a:rPr sz="665" kern="0" spc="184" dirty="0">
                <a:solidFill>
                  <a:sysClr val="windowText" lastClr="000000"/>
                </a:solidFill>
                <a:cs typeface="Calibri"/>
              </a:rPr>
              <a:t> </a:t>
            </a:r>
            <a:r>
              <a:rPr sz="665" kern="0" dirty="0">
                <a:solidFill>
                  <a:sysClr val="windowText" lastClr="000000"/>
                </a:solidFill>
                <a:cs typeface="Calibri"/>
              </a:rPr>
              <a:t>Modelle</a:t>
            </a:r>
            <a:r>
              <a:rPr sz="665" kern="0" spc="178" dirty="0">
                <a:solidFill>
                  <a:sysClr val="windowText" lastClr="000000"/>
                </a:solidFill>
                <a:cs typeface="Calibri"/>
              </a:rPr>
              <a:t> </a:t>
            </a:r>
            <a:r>
              <a:rPr sz="665" kern="0" dirty="0">
                <a:solidFill>
                  <a:sysClr val="windowText" lastClr="000000"/>
                </a:solidFill>
                <a:cs typeface="Calibri"/>
              </a:rPr>
              <a:t>aus</a:t>
            </a:r>
            <a:r>
              <a:rPr sz="665" kern="0" spc="181" dirty="0">
                <a:solidFill>
                  <a:sysClr val="windowText" lastClr="000000"/>
                </a:solidFill>
                <a:cs typeface="Calibri"/>
              </a:rPr>
              <a:t> </a:t>
            </a:r>
            <a:r>
              <a:rPr sz="665" kern="0" spc="-6" dirty="0">
                <a:solidFill>
                  <a:sysClr val="windowText" lastClr="000000"/>
                </a:solidFill>
                <a:cs typeface="Calibri"/>
              </a:rPr>
              <a:t>frühe- </a:t>
            </a:r>
            <a:r>
              <a:rPr sz="665" kern="0" dirty="0">
                <a:solidFill>
                  <a:sysClr val="windowText" lastClr="000000"/>
                </a:solidFill>
                <a:cs typeface="Calibri"/>
              </a:rPr>
              <a:t>rer</a:t>
            </a:r>
            <a:r>
              <a:rPr sz="665" kern="0" spc="163" dirty="0">
                <a:solidFill>
                  <a:sysClr val="windowText" lastClr="000000"/>
                </a:solidFill>
                <a:cs typeface="Calibri"/>
              </a:rPr>
              <a:t> </a:t>
            </a:r>
            <a:r>
              <a:rPr sz="665" kern="0" dirty="0">
                <a:solidFill>
                  <a:sysClr val="windowText" lastClr="000000"/>
                </a:solidFill>
                <a:cs typeface="Calibri"/>
              </a:rPr>
              <a:t>Produktion</a:t>
            </a:r>
            <a:r>
              <a:rPr sz="665" kern="0" spc="166" dirty="0">
                <a:solidFill>
                  <a:sysClr val="windowText" lastClr="000000"/>
                </a:solidFill>
                <a:cs typeface="Calibri"/>
              </a:rPr>
              <a:t> </a:t>
            </a:r>
            <a:r>
              <a:rPr sz="665" kern="0" dirty="0">
                <a:solidFill>
                  <a:sysClr val="windowText" lastClr="000000"/>
                </a:solidFill>
                <a:cs typeface="Calibri"/>
              </a:rPr>
              <a:t>von</a:t>
            </a:r>
            <a:r>
              <a:rPr sz="665" kern="0" spc="166" dirty="0">
                <a:solidFill>
                  <a:sysClr val="windowText" lastClr="000000"/>
                </a:solidFill>
                <a:cs typeface="Calibri"/>
              </a:rPr>
              <a:t> </a:t>
            </a:r>
            <a:r>
              <a:rPr sz="665" kern="0" dirty="0">
                <a:solidFill>
                  <a:sysClr val="windowText" lastClr="000000"/>
                </a:solidFill>
                <a:cs typeface="Calibri"/>
              </a:rPr>
              <a:t>sich</a:t>
            </a:r>
            <a:r>
              <a:rPr sz="665" kern="0" spc="166" dirty="0">
                <a:solidFill>
                  <a:sysClr val="windowText" lastClr="000000"/>
                </a:solidFill>
                <a:cs typeface="Calibri"/>
              </a:rPr>
              <a:t> </a:t>
            </a:r>
            <a:r>
              <a:rPr sz="665" kern="0" dirty="0">
                <a:solidFill>
                  <a:sysClr val="windowText" lastClr="000000"/>
                </a:solidFill>
                <a:cs typeface="Calibri"/>
              </a:rPr>
              <a:t>und</a:t>
            </a:r>
            <a:r>
              <a:rPr sz="665" kern="0" spc="163" dirty="0">
                <a:solidFill>
                  <a:sysClr val="windowText" lastClr="000000"/>
                </a:solidFill>
                <a:cs typeface="Calibri"/>
              </a:rPr>
              <a:t> </a:t>
            </a:r>
            <a:r>
              <a:rPr sz="665" kern="0" dirty="0">
                <a:solidFill>
                  <a:sysClr val="windowText" lastClr="000000"/>
                </a:solidFill>
                <a:cs typeface="Calibri"/>
              </a:rPr>
              <a:t>Elletren</a:t>
            </a:r>
            <a:r>
              <a:rPr sz="665" kern="0" spc="166" dirty="0">
                <a:solidFill>
                  <a:sysClr val="windowText" lastClr="000000"/>
                </a:solidFill>
                <a:cs typeface="Calibri"/>
              </a:rPr>
              <a:t> </a:t>
            </a:r>
            <a:r>
              <a:rPr sz="665" kern="0" dirty="0">
                <a:solidFill>
                  <a:sysClr val="windowText" lastClr="000000"/>
                </a:solidFill>
                <a:cs typeface="Calibri"/>
              </a:rPr>
              <a:t>dabei,</a:t>
            </a:r>
            <a:r>
              <a:rPr sz="665" kern="0" spc="166" dirty="0">
                <a:solidFill>
                  <a:sysClr val="windowText" lastClr="000000"/>
                </a:solidFill>
                <a:cs typeface="Calibri"/>
              </a:rPr>
              <a:t> </a:t>
            </a:r>
            <a:r>
              <a:rPr sz="665" kern="0" spc="-6" dirty="0">
                <a:solidFill>
                  <a:sysClr val="windowText" lastClr="000000"/>
                </a:solidFill>
                <a:cs typeface="Calibri"/>
              </a:rPr>
              <a:t>Thierry </a:t>
            </a:r>
            <a:r>
              <a:rPr sz="665" kern="0" dirty="0">
                <a:solidFill>
                  <a:sysClr val="windowText" lastClr="000000"/>
                </a:solidFill>
                <a:cs typeface="Calibri"/>
              </a:rPr>
              <a:t>Magrou</a:t>
            </a:r>
            <a:r>
              <a:rPr sz="665" kern="0" spc="257" dirty="0">
                <a:solidFill>
                  <a:sysClr val="windowText" lastClr="000000"/>
                </a:solidFill>
                <a:cs typeface="Calibri"/>
              </a:rPr>
              <a:t> </a:t>
            </a:r>
            <a:r>
              <a:rPr sz="665" kern="0" dirty="0">
                <a:solidFill>
                  <a:sysClr val="windowText" lastClr="000000"/>
                </a:solidFill>
                <a:cs typeface="Calibri"/>
              </a:rPr>
              <a:t>zeigte</a:t>
            </a:r>
            <a:r>
              <a:rPr sz="665" kern="0" spc="257" dirty="0">
                <a:solidFill>
                  <a:sysClr val="windowText" lastClr="000000"/>
                </a:solidFill>
                <a:cs typeface="Calibri"/>
              </a:rPr>
              <a:t> </a:t>
            </a:r>
            <a:r>
              <a:rPr sz="665" kern="0" dirty="0">
                <a:solidFill>
                  <a:sysClr val="windowText" lastClr="000000"/>
                </a:solidFill>
                <a:cs typeface="Calibri"/>
              </a:rPr>
              <a:t>zwei</a:t>
            </a:r>
            <a:r>
              <a:rPr sz="665" kern="0" spc="260" dirty="0">
                <a:solidFill>
                  <a:sysClr val="windowText" lastClr="000000"/>
                </a:solidFill>
                <a:cs typeface="Calibri"/>
              </a:rPr>
              <a:t> </a:t>
            </a:r>
            <a:r>
              <a:rPr sz="665" kern="0" dirty="0">
                <a:solidFill>
                  <a:sysClr val="windowText" lastClr="000000"/>
                </a:solidFill>
                <a:cs typeface="Calibri"/>
              </a:rPr>
              <a:t>E-Loks</a:t>
            </a:r>
            <a:r>
              <a:rPr sz="665" kern="0" spc="257" dirty="0">
                <a:solidFill>
                  <a:sysClr val="windowText" lastClr="000000"/>
                </a:solidFill>
                <a:cs typeface="Calibri"/>
              </a:rPr>
              <a:t> </a:t>
            </a:r>
            <a:r>
              <a:rPr sz="665" kern="0" dirty="0">
                <a:solidFill>
                  <a:sysClr val="windowText" lastClr="000000"/>
                </a:solidFill>
                <a:cs typeface="Calibri"/>
              </a:rPr>
              <a:t>der</a:t>
            </a:r>
            <a:r>
              <a:rPr sz="665" kern="0" spc="257" dirty="0">
                <a:solidFill>
                  <a:sysClr val="windowText" lastClr="000000"/>
                </a:solidFill>
                <a:cs typeface="Calibri"/>
              </a:rPr>
              <a:t> </a:t>
            </a:r>
            <a:r>
              <a:rPr sz="665" kern="0" dirty="0">
                <a:solidFill>
                  <a:sysClr val="windowText" lastClr="000000"/>
                </a:solidFill>
                <a:cs typeface="Calibri"/>
              </a:rPr>
              <a:t>Gesellschaft</a:t>
            </a:r>
            <a:r>
              <a:rPr sz="665" kern="0" spc="260" dirty="0">
                <a:solidFill>
                  <a:sysClr val="windowText" lastClr="000000"/>
                </a:solidFill>
                <a:cs typeface="Calibri"/>
              </a:rPr>
              <a:t> </a:t>
            </a:r>
            <a:r>
              <a:rPr sz="665" kern="0" spc="-6" dirty="0">
                <a:solidFill>
                  <a:sysClr val="windowText" lastClr="000000"/>
                </a:solidFill>
                <a:cs typeface="Calibri"/>
              </a:rPr>
              <a:t>MIDI, </a:t>
            </a:r>
            <a:r>
              <a:rPr sz="665" kern="0" dirty="0">
                <a:solidFill>
                  <a:sysClr val="windowText" lastClr="000000"/>
                </a:solidFill>
                <a:cs typeface="Calibri"/>
              </a:rPr>
              <a:t>Pesollilo</a:t>
            </a:r>
            <a:r>
              <a:rPr sz="665" kern="0" spc="127" dirty="0">
                <a:solidFill>
                  <a:sysClr val="windowText" lastClr="000000"/>
                </a:solidFill>
                <a:cs typeface="Calibri"/>
              </a:rPr>
              <a:t>  </a:t>
            </a:r>
            <a:r>
              <a:rPr sz="665" kern="0" dirty="0">
                <a:solidFill>
                  <a:sysClr val="windowText" lastClr="000000"/>
                </a:solidFill>
                <a:cs typeface="Calibri"/>
              </a:rPr>
              <a:t>präsentierte</a:t>
            </a:r>
            <a:r>
              <a:rPr sz="665" kern="0" spc="130" dirty="0">
                <a:solidFill>
                  <a:sysClr val="windowText" lastClr="000000"/>
                </a:solidFill>
                <a:cs typeface="Calibri"/>
              </a:rPr>
              <a:t>  </a:t>
            </a:r>
            <a:r>
              <a:rPr sz="665" kern="0" dirty="0">
                <a:solidFill>
                  <a:sysClr val="windowText" lastClr="000000"/>
                </a:solidFill>
                <a:cs typeface="Calibri"/>
              </a:rPr>
              <a:t>zwei</a:t>
            </a:r>
            <a:r>
              <a:rPr sz="665" kern="0" spc="127" dirty="0">
                <a:solidFill>
                  <a:sysClr val="windowText" lastClr="000000"/>
                </a:solidFill>
                <a:cs typeface="Calibri"/>
              </a:rPr>
              <a:t>  </a:t>
            </a:r>
            <a:r>
              <a:rPr sz="665" kern="0" dirty="0">
                <a:solidFill>
                  <a:sysClr val="windowText" lastClr="000000"/>
                </a:solidFill>
                <a:cs typeface="Calibri"/>
              </a:rPr>
              <a:t>Prototypen</a:t>
            </a:r>
            <a:r>
              <a:rPr sz="665" kern="0" spc="130" dirty="0">
                <a:solidFill>
                  <a:sysClr val="windowText" lastClr="000000"/>
                </a:solidFill>
                <a:cs typeface="Calibri"/>
              </a:rPr>
              <a:t>  </a:t>
            </a:r>
            <a:r>
              <a:rPr sz="665" kern="0" spc="-6" dirty="0">
                <a:solidFill>
                  <a:sysClr val="windowText" lastClr="000000"/>
                </a:solidFill>
                <a:cs typeface="Calibri"/>
              </a:rPr>
              <a:t>Schweizer </a:t>
            </a:r>
            <a:r>
              <a:rPr sz="665" kern="0" dirty="0">
                <a:solidFill>
                  <a:sysClr val="windowText" lastClr="000000"/>
                </a:solidFill>
                <a:cs typeface="Calibri"/>
              </a:rPr>
              <a:t>Güterwagen</a:t>
            </a:r>
            <a:r>
              <a:rPr sz="665" kern="0" spc="103" dirty="0">
                <a:solidFill>
                  <a:sysClr val="windowText" lastClr="000000"/>
                </a:solidFill>
                <a:cs typeface="Calibri"/>
              </a:rPr>
              <a:t> </a:t>
            </a:r>
            <a:r>
              <a:rPr sz="665" kern="0" dirty="0">
                <a:solidFill>
                  <a:sysClr val="windowText" lastClr="000000"/>
                </a:solidFill>
                <a:cs typeface="Calibri"/>
              </a:rPr>
              <a:t>in</a:t>
            </a:r>
            <a:r>
              <a:rPr sz="665" kern="0" spc="106" dirty="0">
                <a:solidFill>
                  <a:sysClr val="windowText" lastClr="000000"/>
                </a:solidFill>
                <a:cs typeface="Calibri"/>
              </a:rPr>
              <a:t> </a:t>
            </a:r>
            <a:r>
              <a:rPr sz="665" kern="0" dirty="0">
                <a:solidFill>
                  <a:sysClr val="windowText" lastClr="000000"/>
                </a:solidFill>
                <a:cs typeface="Calibri"/>
              </a:rPr>
              <a:t>Messing</a:t>
            </a:r>
            <a:r>
              <a:rPr sz="665" kern="0" spc="106" dirty="0">
                <a:solidFill>
                  <a:sysClr val="windowText" lastClr="000000"/>
                </a:solidFill>
                <a:cs typeface="Calibri"/>
              </a:rPr>
              <a:t> </a:t>
            </a:r>
            <a:r>
              <a:rPr sz="665" kern="0" dirty="0">
                <a:solidFill>
                  <a:sysClr val="windowText" lastClr="000000"/>
                </a:solidFill>
                <a:cs typeface="Calibri"/>
              </a:rPr>
              <a:t>sowie</a:t>
            </a:r>
            <a:r>
              <a:rPr sz="665" kern="0" spc="106" dirty="0">
                <a:solidFill>
                  <a:sysClr val="windowText" lastClr="000000"/>
                </a:solidFill>
                <a:cs typeface="Calibri"/>
              </a:rPr>
              <a:t> </a:t>
            </a:r>
            <a:r>
              <a:rPr sz="665" kern="0" dirty="0">
                <a:solidFill>
                  <a:sysClr val="windowText" lastClr="000000"/>
                </a:solidFill>
                <a:cs typeface="Calibri"/>
              </a:rPr>
              <a:t>Faltenbälge</a:t>
            </a:r>
            <a:r>
              <a:rPr sz="665" kern="0" spc="109" dirty="0">
                <a:solidFill>
                  <a:sysClr val="windowText" lastClr="000000"/>
                </a:solidFill>
                <a:cs typeface="Calibri"/>
              </a:rPr>
              <a:t> </a:t>
            </a:r>
            <a:r>
              <a:rPr sz="665" kern="0" dirty="0">
                <a:solidFill>
                  <a:sysClr val="windowText" lastClr="000000"/>
                </a:solidFill>
                <a:cs typeface="Calibri"/>
              </a:rPr>
              <a:t>für</a:t>
            </a:r>
            <a:r>
              <a:rPr sz="665" kern="0" spc="106" dirty="0">
                <a:solidFill>
                  <a:sysClr val="windowText" lastClr="000000"/>
                </a:solidFill>
                <a:cs typeface="Calibri"/>
              </a:rPr>
              <a:t> </a:t>
            </a:r>
            <a:r>
              <a:rPr sz="665" kern="0" spc="-6" dirty="0">
                <a:solidFill>
                  <a:sysClr val="windowText" lastClr="000000"/>
                </a:solidFill>
                <a:cs typeface="Calibri"/>
              </a:rPr>
              <a:t>Perso- </a:t>
            </a:r>
            <a:r>
              <a:rPr sz="665" kern="0" dirty="0">
                <a:solidFill>
                  <a:sysClr val="windowText" lastClr="000000"/>
                </a:solidFill>
                <a:cs typeface="Calibri"/>
              </a:rPr>
              <a:t>nenwagen,</a:t>
            </a:r>
            <a:r>
              <a:rPr sz="665" kern="0" spc="76" dirty="0">
                <a:solidFill>
                  <a:sysClr val="windowText" lastClr="000000"/>
                </a:solidFill>
                <a:cs typeface="Calibri"/>
              </a:rPr>
              <a:t> </a:t>
            </a:r>
            <a:r>
              <a:rPr sz="665" kern="0" dirty="0">
                <a:solidFill>
                  <a:sysClr val="windowText" lastClr="000000"/>
                </a:solidFill>
                <a:cs typeface="Calibri"/>
              </a:rPr>
              <a:t>PK</a:t>
            </a:r>
            <a:r>
              <a:rPr sz="665" kern="0" spc="76" dirty="0">
                <a:solidFill>
                  <a:sysClr val="windowText" lastClr="000000"/>
                </a:solidFill>
                <a:cs typeface="Calibri"/>
              </a:rPr>
              <a:t> </a:t>
            </a:r>
            <a:r>
              <a:rPr sz="665" kern="0" dirty="0">
                <a:solidFill>
                  <a:sysClr val="windowText" lastClr="000000"/>
                </a:solidFill>
                <a:cs typeface="Calibri"/>
              </a:rPr>
              <a:t>321</a:t>
            </a:r>
            <a:r>
              <a:rPr sz="665" kern="0" spc="76" dirty="0">
                <a:solidFill>
                  <a:sysClr val="windowText" lastClr="000000"/>
                </a:solidFill>
                <a:cs typeface="Calibri"/>
              </a:rPr>
              <a:t> </a:t>
            </a:r>
            <a:r>
              <a:rPr sz="665" kern="0" dirty="0">
                <a:solidFill>
                  <a:sysClr val="windowText" lastClr="000000"/>
                </a:solidFill>
                <a:cs typeface="Calibri"/>
              </a:rPr>
              <a:t>hatte</a:t>
            </a:r>
            <a:r>
              <a:rPr sz="665" kern="0" spc="76" dirty="0">
                <a:solidFill>
                  <a:sysClr val="windowText" lastClr="000000"/>
                </a:solidFill>
                <a:cs typeface="Calibri"/>
              </a:rPr>
              <a:t> </a:t>
            </a:r>
            <a:r>
              <a:rPr sz="665" kern="0" dirty="0">
                <a:solidFill>
                  <a:sysClr val="windowText" lastClr="000000"/>
                </a:solidFill>
                <a:cs typeface="Calibri"/>
              </a:rPr>
              <a:t>Tank-</a:t>
            </a:r>
            <a:r>
              <a:rPr sz="665" kern="0" spc="76" dirty="0">
                <a:solidFill>
                  <a:sysClr val="windowText" lastClr="000000"/>
                </a:solidFill>
                <a:cs typeface="Calibri"/>
              </a:rPr>
              <a:t> </a:t>
            </a:r>
            <a:r>
              <a:rPr sz="665" kern="0" dirty="0">
                <a:solidFill>
                  <a:sysClr val="windowText" lastClr="000000"/>
                </a:solidFill>
                <a:cs typeface="Calibri"/>
              </a:rPr>
              <a:t>und</a:t>
            </a:r>
            <a:r>
              <a:rPr sz="665" kern="0" spc="76" dirty="0">
                <a:solidFill>
                  <a:sysClr val="windowText" lastClr="000000"/>
                </a:solidFill>
                <a:cs typeface="Calibri"/>
              </a:rPr>
              <a:t> </a:t>
            </a:r>
            <a:r>
              <a:rPr sz="665" kern="0" spc="-6" dirty="0">
                <a:solidFill>
                  <a:sysClr val="windowText" lastClr="000000"/>
                </a:solidFill>
                <a:cs typeface="Calibri"/>
              </a:rPr>
              <a:t>Umzugscontainer </a:t>
            </a:r>
            <a:r>
              <a:rPr sz="665" kern="0" dirty="0">
                <a:solidFill>
                  <a:sysClr val="windowText" lastClr="000000"/>
                </a:solidFill>
                <a:cs typeface="Calibri"/>
              </a:rPr>
              <a:t>in</a:t>
            </a:r>
            <a:r>
              <a:rPr sz="665" kern="0" spc="293" dirty="0">
                <a:solidFill>
                  <a:sysClr val="windowText" lastClr="000000"/>
                </a:solidFill>
                <a:cs typeface="Calibri"/>
              </a:rPr>
              <a:t> </a:t>
            </a:r>
            <a:r>
              <a:rPr sz="665" kern="0" dirty="0">
                <a:solidFill>
                  <a:sysClr val="windowText" lastClr="000000"/>
                </a:solidFill>
                <a:cs typeface="Calibri"/>
              </a:rPr>
              <a:t>verschieden</a:t>
            </a:r>
            <a:r>
              <a:rPr sz="665" kern="0" spc="293" dirty="0">
                <a:solidFill>
                  <a:sysClr val="windowText" lastClr="000000"/>
                </a:solidFill>
                <a:cs typeface="Calibri"/>
              </a:rPr>
              <a:t> </a:t>
            </a:r>
            <a:r>
              <a:rPr sz="665" kern="0" dirty="0">
                <a:solidFill>
                  <a:sysClr val="windowText" lastClr="000000"/>
                </a:solidFill>
                <a:cs typeface="Calibri"/>
              </a:rPr>
              <a:t>starker</a:t>
            </a:r>
            <a:r>
              <a:rPr sz="665" kern="0" spc="296" dirty="0">
                <a:solidFill>
                  <a:sysClr val="windowText" lastClr="000000"/>
                </a:solidFill>
                <a:cs typeface="Calibri"/>
              </a:rPr>
              <a:t> </a:t>
            </a:r>
            <a:r>
              <a:rPr sz="665" kern="0" dirty="0">
                <a:solidFill>
                  <a:sysClr val="windowText" lastClr="000000"/>
                </a:solidFill>
                <a:cs typeface="Calibri"/>
              </a:rPr>
              <a:t>Patinierung</a:t>
            </a:r>
            <a:r>
              <a:rPr sz="665" kern="0" spc="296" dirty="0">
                <a:solidFill>
                  <a:sysClr val="windowText" lastClr="000000"/>
                </a:solidFill>
                <a:cs typeface="Calibri"/>
              </a:rPr>
              <a:t> </a:t>
            </a:r>
            <a:r>
              <a:rPr sz="665" kern="0" dirty="0">
                <a:solidFill>
                  <a:sysClr val="windowText" lastClr="000000"/>
                </a:solidFill>
                <a:cs typeface="Calibri"/>
              </a:rPr>
              <a:t>dabei</a:t>
            </a:r>
            <a:r>
              <a:rPr sz="665" kern="0" spc="293" dirty="0">
                <a:solidFill>
                  <a:sysClr val="windowText" lastClr="000000"/>
                </a:solidFill>
                <a:cs typeface="Calibri"/>
              </a:rPr>
              <a:t> </a:t>
            </a:r>
            <a:r>
              <a:rPr sz="665" kern="0" dirty="0">
                <a:solidFill>
                  <a:sysClr val="windowText" lastClr="000000"/>
                </a:solidFill>
                <a:cs typeface="Calibri"/>
              </a:rPr>
              <a:t>und</a:t>
            </a:r>
            <a:r>
              <a:rPr sz="665" kern="0" spc="293" dirty="0">
                <a:solidFill>
                  <a:sysClr val="windowText" lastClr="000000"/>
                </a:solidFill>
                <a:cs typeface="Calibri"/>
              </a:rPr>
              <a:t> </a:t>
            </a:r>
            <a:r>
              <a:rPr sz="665" kern="0" spc="-15" dirty="0">
                <a:solidFill>
                  <a:sysClr val="windowText" lastClr="000000"/>
                </a:solidFill>
                <a:cs typeface="Calibri"/>
              </a:rPr>
              <a:t>die </a:t>
            </a:r>
            <a:r>
              <a:rPr sz="665" kern="0" dirty="0">
                <a:solidFill>
                  <a:sysClr val="windowText" lastClr="000000"/>
                </a:solidFill>
                <a:cs typeface="Calibri"/>
              </a:rPr>
              <a:t>im</a:t>
            </a:r>
            <a:r>
              <a:rPr sz="665" kern="0" spc="121" dirty="0">
                <a:solidFill>
                  <a:sysClr val="windowText" lastClr="000000"/>
                </a:solidFill>
                <a:cs typeface="Calibri"/>
              </a:rPr>
              <a:t> </a:t>
            </a:r>
            <a:r>
              <a:rPr sz="665" kern="0" dirty="0">
                <a:solidFill>
                  <a:sysClr val="windowText" lastClr="000000"/>
                </a:solidFill>
                <a:cs typeface="Calibri"/>
              </a:rPr>
              <a:t>letzten</a:t>
            </a:r>
            <a:r>
              <a:rPr sz="665" kern="0" spc="133" dirty="0">
                <a:solidFill>
                  <a:sysClr val="windowText" lastClr="000000"/>
                </a:solidFill>
                <a:cs typeface="Calibri"/>
              </a:rPr>
              <a:t> </a:t>
            </a:r>
            <a:r>
              <a:rPr sz="665" kern="0" dirty="0">
                <a:solidFill>
                  <a:sysClr val="windowText" lastClr="000000"/>
                </a:solidFill>
                <a:cs typeface="Calibri"/>
              </a:rPr>
              <a:t>Jahr</a:t>
            </a:r>
            <a:r>
              <a:rPr sz="665" kern="0" spc="127" dirty="0">
                <a:solidFill>
                  <a:sysClr val="windowText" lastClr="000000"/>
                </a:solidFill>
                <a:cs typeface="Calibri"/>
              </a:rPr>
              <a:t> </a:t>
            </a:r>
            <a:r>
              <a:rPr sz="665" kern="0" dirty="0">
                <a:solidFill>
                  <a:sysClr val="windowText" lastClr="000000"/>
                </a:solidFill>
                <a:cs typeface="Calibri"/>
              </a:rPr>
              <a:t>erst</a:t>
            </a:r>
            <a:r>
              <a:rPr sz="665" kern="0" spc="130" dirty="0">
                <a:solidFill>
                  <a:sysClr val="windowText" lastClr="000000"/>
                </a:solidFill>
                <a:cs typeface="Calibri"/>
              </a:rPr>
              <a:t> </a:t>
            </a:r>
            <a:r>
              <a:rPr sz="665" kern="0" dirty="0">
                <a:solidFill>
                  <a:sysClr val="windowText" lastClr="000000"/>
                </a:solidFill>
                <a:cs typeface="Calibri"/>
              </a:rPr>
              <a:t>gegründete</a:t>
            </a:r>
            <a:r>
              <a:rPr sz="665" kern="0" spc="127" dirty="0">
                <a:solidFill>
                  <a:sysClr val="windowText" lastClr="000000"/>
                </a:solidFill>
                <a:cs typeface="Calibri"/>
              </a:rPr>
              <a:t> </a:t>
            </a:r>
            <a:r>
              <a:rPr sz="665" kern="0" dirty="0">
                <a:solidFill>
                  <a:sysClr val="windowText" lastClr="000000"/>
                </a:solidFill>
                <a:cs typeface="Calibri"/>
              </a:rPr>
              <a:t>Firma</a:t>
            </a:r>
            <a:r>
              <a:rPr sz="665" kern="0" spc="130" dirty="0">
                <a:solidFill>
                  <a:sysClr val="windowText" lastClr="000000"/>
                </a:solidFill>
                <a:cs typeface="Calibri"/>
              </a:rPr>
              <a:t> </a:t>
            </a:r>
            <a:r>
              <a:rPr sz="665" kern="0" dirty="0">
                <a:solidFill>
                  <a:sysClr val="windowText" lastClr="000000"/>
                </a:solidFill>
                <a:cs typeface="Calibri"/>
              </a:rPr>
              <a:t>Train</a:t>
            </a:r>
            <a:r>
              <a:rPr sz="665" kern="0" spc="130" dirty="0">
                <a:solidFill>
                  <a:sysClr val="windowText" lastClr="000000"/>
                </a:solidFill>
                <a:cs typeface="Calibri"/>
              </a:rPr>
              <a:t> </a:t>
            </a:r>
            <a:r>
              <a:rPr sz="665" kern="0" spc="-6" dirty="0">
                <a:solidFill>
                  <a:sysClr val="windowText" lastClr="000000"/>
                </a:solidFill>
                <a:cs typeface="Calibri"/>
              </a:rPr>
              <a:t>Modèle </a:t>
            </a:r>
            <a:r>
              <a:rPr sz="665" kern="0" dirty="0">
                <a:solidFill>
                  <a:sysClr val="windowText" lastClr="000000"/>
                </a:solidFill>
                <a:cs typeface="Calibri"/>
              </a:rPr>
              <a:t>lieferte</a:t>
            </a:r>
            <a:r>
              <a:rPr sz="665" kern="0" spc="181" dirty="0">
                <a:solidFill>
                  <a:sysClr val="windowText" lastClr="000000"/>
                </a:solidFill>
                <a:cs typeface="Calibri"/>
              </a:rPr>
              <a:t> </a:t>
            </a:r>
            <a:r>
              <a:rPr sz="665" kern="0" dirty="0">
                <a:solidFill>
                  <a:sysClr val="windowText" lastClr="000000"/>
                </a:solidFill>
                <a:cs typeface="Calibri"/>
              </a:rPr>
              <a:t>bereits</a:t>
            </a:r>
            <a:r>
              <a:rPr sz="665" kern="0" spc="184" dirty="0">
                <a:solidFill>
                  <a:sysClr val="windowText" lastClr="000000"/>
                </a:solidFill>
                <a:cs typeface="Calibri"/>
              </a:rPr>
              <a:t> </a:t>
            </a:r>
            <a:r>
              <a:rPr sz="665" kern="0" dirty="0">
                <a:solidFill>
                  <a:sysClr val="windowText" lastClr="000000"/>
                </a:solidFill>
                <a:cs typeface="Calibri"/>
              </a:rPr>
              <a:t>die</a:t>
            </a:r>
            <a:r>
              <a:rPr sz="665" kern="0" spc="184" dirty="0">
                <a:solidFill>
                  <a:sysClr val="windowText" lastClr="000000"/>
                </a:solidFill>
                <a:cs typeface="Calibri"/>
              </a:rPr>
              <a:t> </a:t>
            </a:r>
            <a:r>
              <a:rPr sz="665" kern="0" dirty="0">
                <a:solidFill>
                  <a:sysClr val="windowText" lastClr="000000"/>
                </a:solidFill>
                <a:cs typeface="Calibri"/>
              </a:rPr>
              <a:t>ersten</a:t>
            </a:r>
            <a:r>
              <a:rPr sz="665" kern="0" spc="184" dirty="0">
                <a:solidFill>
                  <a:sysClr val="windowText" lastClr="000000"/>
                </a:solidFill>
                <a:cs typeface="Calibri"/>
              </a:rPr>
              <a:t> </a:t>
            </a:r>
            <a:r>
              <a:rPr sz="665" kern="0" dirty="0">
                <a:solidFill>
                  <a:sysClr val="windowText" lastClr="000000"/>
                </a:solidFill>
                <a:cs typeface="Calibri"/>
              </a:rPr>
              <a:t>Messingmodelle,</a:t>
            </a:r>
            <a:r>
              <a:rPr sz="665" kern="0" spc="184" dirty="0">
                <a:solidFill>
                  <a:sysClr val="windowText" lastClr="000000"/>
                </a:solidFill>
                <a:cs typeface="Calibri"/>
              </a:rPr>
              <a:t> </a:t>
            </a:r>
            <a:r>
              <a:rPr sz="665" kern="0" spc="-6" dirty="0">
                <a:solidFill>
                  <a:sysClr val="windowText" lastClr="000000"/>
                </a:solidFill>
                <a:cs typeface="Calibri"/>
              </a:rPr>
              <a:t>nämlich </a:t>
            </a:r>
            <a:r>
              <a:rPr sz="665" kern="0" dirty="0">
                <a:solidFill>
                  <a:sysClr val="windowText" lastClr="000000"/>
                </a:solidFill>
                <a:cs typeface="Calibri"/>
              </a:rPr>
              <a:t>die</a:t>
            </a:r>
            <a:r>
              <a:rPr sz="665" kern="0" spc="199" dirty="0">
                <a:solidFill>
                  <a:sysClr val="windowText" lastClr="000000"/>
                </a:solidFill>
                <a:cs typeface="Calibri"/>
              </a:rPr>
              <a:t> </a:t>
            </a:r>
            <a:r>
              <a:rPr sz="665" kern="0" dirty="0">
                <a:solidFill>
                  <a:sysClr val="windowText" lastClr="000000"/>
                </a:solidFill>
                <a:cs typeface="Calibri"/>
              </a:rPr>
              <a:t>Staubsilowagen,</a:t>
            </a:r>
            <a:r>
              <a:rPr sz="665" kern="0" spc="199" dirty="0">
                <a:solidFill>
                  <a:sysClr val="windowText" lastClr="000000"/>
                </a:solidFill>
                <a:cs typeface="Calibri"/>
              </a:rPr>
              <a:t> </a:t>
            </a:r>
            <a:r>
              <a:rPr sz="665" kern="0" dirty="0">
                <a:solidFill>
                  <a:sysClr val="windowText" lastClr="000000"/>
                </a:solidFill>
                <a:cs typeface="Calibri"/>
              </a:rPr>
              <a:t>aus.</a:t>
            </a:r>
            <a:r>
              <a:rPr sz="665" kern="0" spc="199" dirty="0">
                <a:solidFill>
                  <a:sysClr val="windowText" lastClr="000000"/>
                </a:solidFill>
                <a:cs typeface="Calibri"/>
              </a:rPr>
              <a:t> </a:t>
            </a:r>
            <a:r>
              <a:rPr sz="665" kern="0" dirty="0">
                <a:solidFill>
                  <a:sysClr val="windowText" lastClr="000000"/>
                </a:solidFill>
                <a:cs typeface="Calibri"/>
              </a:rPr>
              <a:t>Vor</a:t>
            </a:r>
            <a:r>
              <a:rPr sz="665" kern="0" spc="203" dirty="0">
                <a:solidFill>
                  <a:sysClr val="windowText" lastClr="000000"/>
                </a:solidFill>
                <a:cs typeface="Calibri"/>
              </a:rPr>
              <a:t> </a:t>
            </a:r>
            <a:r>
              <a:rPr sz="665" kern="0" dirty="0">
                <a:solidFill>
                  <a:sysClr val="windowText" lastClr="000000"/>
                </a:solidFill>
                <a:cs typeface="Calibri"/>
              </a:rPr>
              <a:t>Ort</a:t>
            </a:r>
            <a:r>
              <a:rPr sz="665" kern="0" spc="199" dirty="0">
                <a:solidFill>
                  <a:sysClr val="windowText" lastClr="000000"/>
                </a:solidFill>
                <a:cs typeface="Calibri"/>
              </a:rPr>
              <a:t> </a:t>
            </a:r>
            <a:r>
              <a:rPr sz="665" kern="0" dirty="0">
                <a:solidFill>
                  <a:sysClr val="windowText" lastClr="000000"/>
                </a:solidFill>
                <a:cs typeface="Calibri"/>
              </a:rPr>
              <a:t>waren</a:t>
            </a:r>
            <a:r>
              <a:rPr sz="665" kern="0" spc="199" dirty="0">
                <a:solidFill>
                  <a:sysClr val="windowText" lastClr="000000"/>
                </a:solidFill>
                <a:cs typeface="Calibri"/>
              </a:rPr>
              <a:t> </a:t>
            </a:r>
            <a:r>
              <a:rPr sz="665" kern="0" dirty="0">
                <a:solidFill>
                  <a:sysClr val="windowText" lastClr="000000"/>
                </a:solidFill>
                <a:cs typeface="Calibri"/>
              </a:rPr>
              <a:t>ferner</a:t>
            </a:r>
            <a:r>
              <a:rPr sz="665" kern="0" spc="203" dirty="0">
                <a:solidFill>
                  <a:sysClr val="windowText" lastClr="000000"/>
                </a:solidFill>
                <a:cs typeface="Calibri"/>
              </a:rPr>
              <a:t> </a:t>
            </a:r>
            <a:r>
              <a:rPr sz="665" kern="0" spc="-15" dirty="0">
                <a:solidFill>
                  <a:sysClr val="windowText" lastClr="000000"/>
                </a:solidFill>
                <a:cs typeface="Calibri"/>
              </a:rPr>
              <a:t>AD </a:t>
            </a:r>
            <a:r>
              <a:rPr sz="665" kern="0" dirty="0">
                <a:solidFill>
                  <a:sysClr val="windowText" lastClr="000000"/>
                </a:solidFill>
                <a:cs typeface="Calibri"/>
              </a:rPr>
              <a:t>Train</a:t>
            </a:r>
            <a:r>
              <a:rPr sz="665" kern="0" spc="160" dirty="0">
                <a:solidFill>
                  <a:sysClr val="windowText" lastClr="000000"/>
                </a:solidFill>
                <a:cs typeface="Calibri"/>
              </a:rPr>
              <a:t> </a:t>
            </a:r>
            <a:r>
              <a:rPr sz="665" kern="0" dirty="0">
                <a:solidFill>
                  <a:sysClr val="windowText" lastClr="000000"/>
                </a:solidFill>
                <a:cs typeface="Calibri"/>
              </a:rPr>
              <a:t>Model‘s,</a:t>
            </a:r>
            <a:r>
              <a:rPr sz="665" kern="0" spc="160" dirty="0">
                <a:solidFill>
                  <a:sysClr val="windowText" lastClr="000000"/>
                </a:solidFill>
                <a:cs typeface="Calibri"/>
              </a:rPr>
              <a:t> </a:t>
            </a:r>
            <a:r>
              <a:rPr sz="665" kern="0" dirty="0">
                <a:solidFill>
                  <a:sysClr val="windowText" lastClr="000000"/>
                </a:solidFill>
                <a:cs typeface="Calibri"/>
              </a:rPr>
              <a:t>Architecture</a:t>
            </a:r>
            <a:r>
              <a:rPr sz="665" kern="0" spc="163" dirty="0">
                <a:solidFill>
                  <a:sysClr val="windowText" lastClr="000000"/>
                </a:solidFill>
                <a:cs typeface="Calibri"/>
              </a:rPr>
              <a:t> </a:t>
            </a:r>
            <a:r>
              <a:rPr sz="665" kern="0" dirty="0">
                <a:solidFill>
                  <a:sysClr val="windowText" lastClr="000000"/>
                </a:solidFill>
                <a:cs typeface="Calibri"/>
              </a:rPr>
              <a:t>de</a:t>
            </a:r>
            <a:r>
              <a:rPr sz="665" kern="0" spc="160" dirty="0">
                <a:solidFill>
                  <a:sysClr val="windowText" lastClr="000000"/>
                </a:solidFill>
                <a:cs typeface="Calibri"/>
              </a:rPr>
              <a:t> </a:t>
            </a:r>
            <a:r>
              <a:rPr sz="665" kern="0" dirty="0">
                <a:solidFill>
                  <a:sysClr val="windowText" lastClr="000000"/>
                </a:solidFill>
                <a:cs typeface="Calibri"/>
              </a:rPr>
              <a:t>France,</a:t>
            </a:r>
            <a:r>
              <a:rPr sz="665" kern="0" spc="160" dirty="0">
                <a:solidFill>
                  <a:sysClr val="windowText" lastClr="000000"/>
                </a:solidFill>
                <a:cs typeface="Calibri"/>
              </a:rPr>
              <a:t> </a:t>
            </a:r>
            <a:r>
              <a:rPr sz="665" kern="0" dirty="0">
                <a:solidFill>
                  <a:sysClr val="windowText" lastClr="000000"/>
                </a:solidFill>
                <a:cs typeface="Calibri"/>
              </a:rPr>
              <a:t>Jacques</a:t>
            </a:r>
            <a:r>
              <a:rPr sz="665" kern="0" spc="163" dirty="0">
                <a:solidFill>
                  <a:sysClr val="windowText" lastClr="000000"/>
                </a:solidFill>
                <a:cs typeface="Calibri"/>
              </a:rPr>
              <a:t> </a:t>
            </a:r>
            <a:r>
              <a:rPr sz="665" kern="0" spc="-12" dirty="0">
                <a:solidFill>
                  <a:sysClr val="windowText" lastClr="000000"/>
                </a:solidFill>
                <a:cs typeface="Calibri"/>
              </a:rPr>
              <a:t>Ver- </a:t>
            </a:r>
            <a:r>
              <a:rPr sz="665" kern="0" dirty="0">
                <a:solidFill>
                  <a:sysClr val="windowText" lastClr="000000"/>
                </a:solidFill>
                <a:cs typeface="Calibri"/>
              </a:rPr>
              <a:t>nay,</a:t>
            </a:r>
            <a:r>
              <a:rPr sz="665" kern="0" spc="36" dirty="0">
                <a:solidFill>
                  <a:sysClr val="windowText" lastClr="000000"/>
                </a:solidFill>
                <a:cs typeface="Calibri"/>
              </a:rPr>
              <a:t> </a:t>
            </a:r>
            <a:r>
              <a:rPr sz="665" kern="0" dirty="0">
                <a:solidFill>
                  <a:sysClr val="windowText" lastClr="000000"/>
                </a:solidFill>
                <a:cs typeface="Calibri"/>
              </a:rPr>
              <a:t>Miniatures</a:t>
            </a:r>
            <a:r>
              <a:rPr sz="665" kern="0" spc="36" dirty="0">
                <a:solidFill>
                  <a:sysClr val="windowText" lastClr="000000"/>
                </a:solidFill>
                <a:cs typeface="Calibri"/>
              </a:rPr>
              <a:t> </a:t>
            </a:r>
            <a:r>
              <a:rPr sz="665" kern="0" dirty="0">
                <a:solidFill>
                  <a:sysClr val="windowText" lastClr="000000"/>
                </a:solidFill>
                <a:cs typeface="Calibri"/>
              </a:rPr>
              <a:t>JA</a:t>
            </a:r>
            <a:r>
              <a:rPr sz="665" kern="0" spc="36" dirty="0">
                <a:solidFill>
                  <a:sysClr val="windowText" lastClr="000000"/>
                </a:solidFill>
                <a:cs typeface="Calibri"/>
              </a:rPr>
              <a:t> </a:t>
            </a:r>
            <a:r>
              <a:rPr sz="665" kern="0" dirty="0">
                <a:solidFill>
                  <a:sysClr val="windowText" lastClr="000000"/>
                </a:solidFill>
                <a:cs typeface="Calibri"/>
              </a:rPr>
              <a:t>sowie</a:t>
            </a:r>
            <a:r>
              <a:rPr sz="665" kern="0" spc="36" dirty="0">
                <a:solidFill>
                  <a:sysClr val="windowText" lastClr="000000"/>
                </a:solidFill>
                <a:cs typeface="Calibri"/>
              </a:rPr>
              <a:t> </a:t>
            </a:r>
            <a:r>
              <a:rPr sz="665" kern="0" dirty="0">
                <a:solidFill>
                  <a:sysClr val="windowText" lastClr="000000"/>
                </a:solidFill>
                <a:cs typeface="Calibri"/>
              </a:rPr>
              <a:t>PLM</a:t>
            </a:r>
            <a:r>
              <a:rPr sz="665" kern="0" spc="36" dirty="0">
                <a:solidFill>
                  <a:sysClr val="windowText" lastClr="000000"/>
                </a:solidFill>
                <a:cs typeface="Calibri"/>
              </a:rPr>
              <a:t> </a:t>
            </a:r>
            <a:r>
              <a:rPr sz="665" kern="0" dirty="0">
                <a:solidFill>
                  <a:sysClr val="windowText" lastClr="000000"/>
                </a:solidFill>
                <a:cs typeface="Calibri"/>
              </a:rPr>
              <a:t>Venelles</a:t>
            </a:r>
            <a:r>
              <a:rPr sz="665" kern="0" spc="39" dirty="0">
                <a:solidFill>
                  <a:sysClr val="windowText" lastClr="000000"/>
                </a:solidFill>
                <a:cs typeface="Calibri"/>
              </a:rPr>
              <a:t> </a:t>
            </a:r>
            <a:r>
              <a:rPr sz="665" kern="0" spc="-6" dirty="0">
                <a:solidFill>
                  <a:sysClr val="windowText" lastClr="000000"/>
                </a:solidFill>
                <a:cs typeface="Calibri"/>
              </a:rPr>
              <a:t>Modélisme.</a:t>
            </a:r>
            <a:endParaRPr sz="665" kern="0" dirty="0">
              <a:solidFill>
                <a:sysClr val="windowText" lastClr="000000"/>
              </a:solidFill>
              <a:cs typeface="Calibri"/>
            </a:endParaRPr>
          </a:p>
        </p:txBody>
      </p:sp>
      <p:sp>
        <p:nvSpPr>
          <p:cNvPr id="24" name="object 24"/>
          <p:cNvSpPr txBox="1"/>
          <p:nvPr/>
        </p:nvSpPr>
        <p:spPr>
          <a:xfrm>
            <a:off x="2338826" y="3179253"/>
            <a:ext cx="1909031" cy="339382"/>
          </a:xfrm>
          <a:prstGeom prst="rect">
            <a:avLst/>
          </a:prstGeom>
        </p:spPr>
        <p:txBody>
          <a:bodyPr vert="horz" wrap="square" lIns="0" tIns="7678" rIns="0" bIns="0" rtlCol="0">
            <a:spAutoFit/>
          </a:bodyPr>
          <a:lstStyle/>
          <a:p>
            <a:pPr marL="7677" marR="3071" algn="just">
              <a:lnSpc>
                <a:spcPct val="108300"/>
              </a:lnSpc>
              <a:spcBef>
                <a:spcPts val="60"/>
              </a:spcBef>
            </a:pPr>
            <a:r>
              <a:rPr sz="665" kern="0" dirty="0">
                <a:solidFill>
                  <a:sysClr val="windowText" lastClr="000000"/>
                </a:solidFill>
                <a:cs typeface="Calibri"/>
              </a:rPr>
              <a:t>Im</a:t>
            </a:r>
            <a:r>
              <a:rPr sz="665" kern="0" spc="18" dirty="0">
                <a:solidFill>
                  <a:sysClr val="windowText" lastClr="000000"/>
                </a:solidFill>
                <a:cs typeface="Calibri"/>
              </a:rPr>
              <a:t> </a:t>
            </a:r>
            <a:r>
              <a:rPr sz="665" kern="0" dirty="0">
                <a:solidFill>
                  <a:sysClr val="windowText" lastClr="000000"/>
                </a:solidFill>
                <a:cs typeface="Calibri"/>
              </a:rPr>
              <a:t>Laufe</a:t>
            </a:r>
            <a:r>
              <a:rPr sz="665" kern="0" spc="21" dirty="0">
                <a:solidFill>
                  <a:sysClr val="windowText" lastClr="000000"/>
                </a:solidFill>
                <a:cs typeface="Calibri"/>
              </a:rPr>
              <a:t> </a:t>
            </a:r>
            <a:r>
              <a:rPr sz="665" kern="0" dirty="0">
                <a:solidFill>
                  <a:sysClr val="windowText" lastClr="000000"/>
                </a:solidFill>
                <a:cs typeface="Calibri"/>
              </a:rPr>
              <a:t>des</a:t>
            </a:r>
            <a:r>
              <a:rPr sz="665" kern="0" spc="18" dirty="0">
                <a:solidFill>
                  <a:sysClr val="windowText" lastClr="000000"/>
                </a:solidFill>
                <a:cs typeface="Calibri"/>
              </a:rPr>
              <a:t> </a:t>
            </a:r>
            <a:r>
              <a:rPr sz="665" kern="0" dirty="0">
                <a:solidFill>
                  <a:sysClr val="windowText" lastClr="000000"/>
                </a:solidFill>
                <a:cs typeface="Calibri"/>
              </a:rPr>
              <a:t>Vor-</a:t>
            </a:r>
            <a:r>
              <a:rPr sz="665" kern="0" spc="21" dirty="0">
                <a:solidFill>
                  <a:sysClr val="windowText" lastClr="000000"/>
                </a:solidFill>
                <a:cs typeface="Calibri"/>
              </a:rPr>
              <a:t> </a:t>
            </a:r>
            <a:r>
              <a:rPr sz="665" kern="0" dirty="0">
                <a:solidFill>
                  <a:sysClr val="windowText" lastClr="000000"/>
                </a:solidFill>
                <a:cs typeface="Calibri"/>
              </a:rPr>
              <a:t>und</a:t>
            </a:r>
            <a:r>
              <a:rPr sz="665" kern="0" spc="21" dirty="0">
                <a:solidFill>
                  <a:sysClr val="windowText" lastClr="000000"/>
                </a:solidFill>
                <a:cs typeface="Calibri"/>
              </a:rPr>
              <a:t> </a:t>
            </a:r>
            <a:r>
              <a:rPr sz="665" kern="0" dirty="0">
                <a:solidFill>
                  <a:sysClr val="windowText" lastClr="000000"/>
                </a:solidFill>
                <a:cs typeface="Calibri"/>
              </a:rPr>
              <a:t>Nachmittags</a:t>
            </a:r>
            <a:r>
              <a:rPr sz="665" kern="0" spc="18" dirty="0">
                <a:solidFill>
                  <a:sysClr val="windowText" lastClr="000000"/>
                </a:solidFill>
                <a:cs typeface="Calibri"/>
              </a:rPr>
              <a:t> </a:t>
            </a:r>
            <a:r>
              <a:rPr sz="665" kern="0" dirty="0">
                <a:solidFill>
                  <a:sysClr val="windowText" lastClr="000000"/>
                </a:solidFill>
                <a:cs typeface="Calibri"/>
              </a:rPr>
              <a:t>gab</a:t>
            </a:r>
            <a:r>
              <a:rPr sz="665" kern="0" spc="21" dirty="0">
                <a:solidFill>
                  <a:sysClr val="windowText" lastClr="000000"/>
                </a:solidFill>
                <a:cs typeface="Calibri"/>
              </a:rPr>
              <a:t> </a:t>
            </a:r>
            <a:r>
              <a:rPr sz="665" kern="0" dirty="0">
                <a:solidFill>
                  <a:sysClr val="windowText" lastClr="000000"/>
                </a:solidFill>
                <a:cs typeface="Calibri"/>
              </a:rPr>
              <a:t>es</a:t>
            </a:r>
            <a:r>
              <a:rPr sz="665" kern="0" spc="18" dirty="0">
                <a:solidFill>
                  <a:sysClr val="windowText" lastClr="000000"/>
                </a:solidFill>
                <a:cs typeface="Calibri"/>
              </a:rPr>
              <a:t> </a:t>
            </a:r>
            <a:r>
              <a:rPr sz="665" kern="0" dirty="0">
                <a:solidFill>
                  <a:sysClr val="windowText" lastClr="000000"/>
                </a:solidFill>
                <a:cs typeface="Calibri"/>
              </a:rPr>
              <a:t>drei</a:t>
            </a:r>
            <a:r>
              <a:rPr sz="665" kern="0" spc="21" dirty="0">
                <a:solidFill>
                  <a:sysClr val="windowText" lastClr="000000"/>
                </a:solidFill>
                <a:cs typeface="Calibri"/>
              </a:rPr>
              <a:t> </a:t>
            </a:r>
            <a:r>
              <a:rPr sz="665" kern="0" dirty="0">
                <a:solidFill>
                  <a:sysClr val="windowText" lastClr="000000"/>
                </a:solidFill>
                <a:cs typeface="Calibri"/>
              </a:rPr>
              <a:t>gut</a:t>
            </a:r>
            <a:r>
              <a:rPr sz="665" kern="0" spc="21" dirty="0">
                <a:solidFill>
                  <a:sysClr val="windowText" lastClr="000000"/>
                </a:solidFill>
                <a:cs typeface="Calibri"/>
              </a:rPr>
              <a:t> </a:t>
            </a:r>
            <a:r>
              <a:rPr sz="665" kern="0" spc="-15" dirty="0">
                <a:solidFill>
                  <a:sysClr val="windowText" lastClr="000000"/>
                </a:solidFill>
                <a:cs typeface="Calibri"/>
              </a:rPr>
              <a:t>be- </a:t>
            </a:r>
            <a:r>
              <a:rPr sz="665" kern="0" dirty="0">
                <a:solidFill>
                  <a:sysClr val="windowText" lastClr="000000"/>
                </a:solidFill>
                <a:cs typeface="Calibri"/>
              </a:rPr>
              <a:t>suchte</a:t>
            </a:r>
            <a:r>
              <a:rPr sz="665" kern="0" spc="109" dirty="0">
                <a:solidFill>
                  <a:sysClr val="windowText" lastClr="000000"/>
                </a:solidFill>
                <a:cs typeface="Calibri"/>
              </a:rPr>
              <a:t> </a:t>
            </a:r>
            <a:r>
              <a:rPr sz="665" kern="0" dirty="0">
                <a:solidFill>
                  <a:sysClr val="windowText" lastClr="000000"/>
                </a:solidFill>
                <a:cs typeface="Calibri"/>
              </a:rPr>
              <a:t>Workshops</a:t>
            </a:r>
            <a:r>
              <a:rPr sz="665" kern="0" spc="112" dirty="0">
                <a:solidFill>
                  <a:sysClr val="windowText" lastClr="000000"/>
                </a:solidFill>
                <a:cs typeface="Calibri"/>
              </a:rPr>
              <a:t> </a:t>
            </a:r>
            <a:r>
              <a:rPr sz="665" kern="0" dirty="0">
                <a:solidFill>
                  <a:sysClr val="windowText" lastClr="000000"/>
                </a:solidFill>
                <a:cs typeface="Calibri"/>
              </a:rPr>
              <a:t>zu</a:t>
            </a:r>
            <a:r>
              <a:rPr sz="665" kern="0" spc="109" dirty="0">
                <a:solidFill>
                  <a:sysClr val="windowText" lastClr="000000"/>
                </a:solidFill>
                <a:cs typeface="Calibri"/>
              </a:rPr>
              <a:t> </a:t>
            </a:r>
            <a:r>
              <a:rPr sz="665" kern="0" dirty="0">
                <a:solidFill>
                  <a:sysClr val="windowText" lastClr="000000"/>
                </a:solidFill>
                <a:cs typeface="Calibri"/>
              </a:rPr>
              <a:t>den</a:t>
            </a:r>
            <a:r>
              <a:rPr sz="665" kern="0" spc="112" dirty="0">
                <a:solidFill>
                  <a:sysClr val="windowText" lastClr="000000"/>
                </a:solidFill>
                <a:cs typeface="Calibri"/>
              </a:rPr>
              <a:t> </a:t>
            </a:r>
            <a:r>
              <a:rPr sz="665" kern="0" dirty="0">
                <a:solidFill>
                  <a:sysClr val="windowText" lastClr="000000"/>
                </a:solidFill>
                <a:cs typeface="Calibri"/>
              </a:rPr>
              <a:t>Themen</a:t>
            </a:r>
            <a:r>
              <a:rPr sz="665" kern="0" spc="109" dirty="0">
                <a:solidFill>
                  <a:sysClr val="windowText" lastClr="000000"/>
                </a:solidFill>
                <a:cs typeface="Calibri"/>
              </a:rPr>
              <a:t> </a:t>
            </a:r>
            <a:r>
              <a:rPr sz="665" kern="0" dirty="0">
                <a:solidFill>
                  <a:sysClr val="windowText" lastClr="000000"/>
                </a:solidFill>
                <a:cs typeface="Calibri"/>
              </a:rPr>
              <a:t>Einführung</a:t>
            </a:r>
            <a:r>
              <a:rPr sz="665" kern="0" spc="112" dirty="0">
                <a:solidFill>
                  <a:sysClr val="windowText" lastClr="000000"/>
                </a:solidFill>
                <a:cs typeface="Calibri"/>
              </a:rPr>
              <a:t> </a:t>
            </a:r>
            <a:r>
              <a:rPr sz="665" kern="0" dirty="0">
                <a:solidFill>
                  <a:sysClr val="windowText" lastClr="000000"/>
                </a:solidFill>
                <a:cs typeface="Calibri"/>
              </a:rPr>
              <a:t>in</a:t>
            </a:r>
            <a:r>
              <a:rPr sz="665" kern="0" spc="112" dirty="0">
                <a:solidFill>
                  <a:sysClr val="windowText" lastClr="000000"/>
                </a:solidFill>
                <a:cs typeface="Calibri"/>
              </a:rPr>
              <a:t> </a:t>
            </a:r>
            <a:r>
              <a:rPr sz="665" kern="0" spc="-15" dirty="0">
                <a:solidFill>
                  <a:sysClr val="windowText" lastClr="000000"/>
                </a:solidFill>
                <a:cs typeface="Calibri"/>
              </a:rPr>
              <a:t>die </a:t>
            </a:r>
            <a:r>
              <a:rPr sz="665" kern="0" dirty="0">
                <a:solidFill>
                  <a:sysClr val="windowText" lastClr="000000"/>
                </a:solidFill>
                <a:cs typeface="Calibri"/>
              </a:rPr>
              <a:t>3D-Konstruktion,</a:t>
            </a:r>
            <a:r>
              <a:rPr sz="665" kern="0" spc="69" dirty="0">
                <a:solidFill>
                  <a:sysClr val="windowText" lastClr="000000"/>
                </a:solidFill>
                <a:cs typeface="Calibri"/>
              </a:rPr>
              <a:t> </a:t>
            </a:r>
            <a:r>
              <a:rPr sz="665" kern="0" dirty="0">
                <a:solidFill>
                  <a:sysClr val="windowText" lastClr="000000"/>
                </a:solidFill>
                <a:cs typeface="Calibri"/>
              </a:rPr>
              <a:t>Patinierung</a:t>
            </a:r>
            <a:r>
              <a:rPr sz="665" kern="0" spc="73" dirty="0">
                <a:solidFill>
                  <a:sysClr val="windowText" lastClr="000000"/>
                </a:solidFill>
                <a:cs typeface="Calibri"/>
              </a:rPr>
              <a:t> </a:t>
            </a:r>
            <a:r>
              <a:rPr sz="665" kern="0" dirty="0">
                <a:solidFill>
                  <a:sysClr val="windowText" lastClr="000000"/>
                </a:solidFill>
                <a:cs typeface="Calibri"/>
              </a:rPr>
              <a:t>und</a:t>
            </a:r>
            <a:r>
              <a:rPr sz="665" kern="0" spc="73" dirty="0">
                <a:solidFill>
                  <a:sysClr val="windowText" lastClr="000000"/>
                </a:solidFill>
                <a:cs typeface="Calibri"/>
              </a:rPr>
              <a:t> </a:t>
            </a:r>
            <a:r>
              <a:rPr sz="665" kern="0" spc="-6" dirty="0">
                <a:solidFill>
                  <a:sysClr val="windowText" lastClr="000000"/>
                </a:solidFill>
                <a:cs typeface="Calibri"/>
              </a:rPr>
              <a:t>Weichenbau.</a:t>
            </a:r>
            <a:endParaRPr sz="665" kern="0" dirty="0">
              <a:solidFill>
                <a:sysClr val="windowText" lastClr="000000"/>
              </a:solidFill>
              <a:cs typeface="Calibri"/>
            </a:endParaRPr>
          </a:p>
        </p:txBody>
      </p:sp>
      <p:sp>
        <p:nvSpPr>
          <p:cNvPr id="25" name="object 25"/>
          <p:cNvSpPr txBox="1"/>
          <p:nvPr/>
        </p:nvSpPr>
        <p:spPr>
          <a:xfrm>
            <a:off x="2338827" y="3618411"/>
            <a:ext cx="1909798" cy="892098"/>
          </a:xfrm>
          <a:prstGeom prst="rect">
            <a:avLst/>
          </a:prstGeom>
        </p:spPr>
        <p:txBody>
          <a:bodyPr vert="horz" wrap="square" lIns="0" tIns="7678" rIns="0" bIns="0" rtlCol="0">
            <a:spAutoFit/>
          </a:bodyPr>
          <a:lstStyle/>
          <a:p>
            <a:pPr marL="7677" marR="3071" algn="just">
              <a:lnSpc>
                <a:spcPct val="108300"/>
              </a:lnSpc>
              <a:spcBef>
                <a:spcPts val="60"/>
              </a:spcBef>
            </a:pPr>
            <a:r>
              <a:rPr sz="665" kern="0" dirty="0">
                <a:solidFill>
                  <a:sysClr val="windowText" lastClr="000000"/>
                </a:solidFill>
                <a:cs typeface="Calibri"/>
              </a:rPr>
              <a:t>In</a:t>
            </a:r>
            <a:r>
              <a:rPr sz="665" kern="0" spc="118" dirty="0">
                <a:solidFill>
                  <a:sysClr val="windowText" lastClr="000000"/>
                </a:solidFill>
                <a:cs typeface="Calibri"/>
              </a:rPr>
              <a:t> </a:t>
            </a:r>
            <a:r>
              <a:rPr sz="665" kern="0" dirty="0">
                <a:solidFill>
                  <a:sysClr val="windowText" lastClr="000000"/>
                </a:solidFill>
                <a:cs typeface="Calibri"/>
              </a:rPr>
              <a:t>seiner</a:t>
            </a:r>
            <a:r>
              <a:rPr sz="665" kern="0" spc="118" dirty="0">
                <a:solidFill>
                  <a:sysClr val="windowText" lastClr="000000"/>
                </a:solidFill>
                <a:cs typeface="Calibri"/>
              </a:rPr>
              <a:t> </a:t>
            </a:r>
            <a:r>
              <a:rPr sz="665" kern="0" dirty="0">
                <a:solidFill>
                  <a:sysClr val="windowText" lastClr="000000"/>
                </a:solidFill>
                <a:cs typeface="Calibri"/>
              </a:rPr>
              <a:t>Tischrede</a:t>
            </a:r>
            <a:r>
              <a:rPr sz="665" kern="0" spc="118" dirty="0">
                <a:solidFill>
                  <a:sysClr val="windowText" lastClr="000000"/>
                </a:solidFill>
                <a:cs typeface="Calibri"/>
              </a:rPr>
              <a:t> </a:t>
            </a:r>
            <a:r>
              <a:rPr sz="665" kern="0" dirty="0">
                <a:solidFill>
                  <a:sysClr val="windowText" lastClr="000000"/>
                </a:solidFill>
                <a:cs typeface="Calibri"/>
              </a:rPr>
              <a:t>beim</a:t>
            </a:r>
            <a:r>
              <a:rPr sz="665" kern="0" spc="118" dirty="0">
                <a:solidFill>
                  <a:sysClr val="windowText" lastClr="000000"/>
                </a:solidFill>
                <a:cs typeface="Calibri"/>
              </a:rPr>
              <a:t> </a:t>
            </a:r>
            <a:r>
              <a:rPr sz="665" kern="0" dirty="0">
                <a:solidFill>
                  <a:sysClr val="windowText" lastClr="000000"/>
                </a:solidFill>
                <a:cs typeface="Calibri"/>
              </a:rPr>
              <a:t>Mittagessen</a:t>
            </a:r>
            <a:r>
              <a:rPr sz="665" kern="0" spc="118" dirty="0">
                <a:solidFill>
                  <a:sysClr val="windowText" lastClr="000000"/>
                </a:solidFill>
                <a:cs typeface="Calibri"/>
              </a:rPr>
              <a:t> </a:t>
            </a:r>
            <a:r>
              <a:rPr sz="665" kern="0" dirty="0">
                <a:solidFill>
                  <a:sysClr val="windowText" lastClr="000000"/>
                </a:solidFill>
                <a:cs typeface="Calibri"/>
              </a:rPr>
              <a:t>dankte</a:t>
            </a:r>
            <a:r>
              <a:rPr sz="665" kern="0" spc="118" dirty="0">
                <a:solidFill>
                  <a:sysClr val="windowText" lastClr="000000"/>
                </a:solidFill>
                <a:cs typeface="Calibri"/>
              </a:rPr>
              <a:t> </a:t>
            </a:r>
            <a:r>
              <a:rPr sz="665" kern="0" spc="-6" dirty="0">
                <a:solidFill>
                  <a:sysClr val="windowText" lastClr="000000"/>
                </a:solidFill>
                <a:cs typeface="Calibri"/>
              </a:rPr>
              <a:t>Michel </a:t>
            </a:r>
            <a:r>
              <a:rPr sz="665" kern="0" dirty="0">
                <a:solidFill>
                  <a:sysClr val="windowText" lastClr="000000"/>
                </a:solidFill>
                <a:cs typeface="Calibri"/>
              </a:rPr>
              <a:t>Louette</a:t>
            </a:r>
            <a:r>
              <a:rPr sz="665" kern="0" spc="245" dirty="0">
                <a:solidFill>
                  <a:sysClr val="windowText" lastClr="000000"/>
                </a:solidFill>
                <a:cs typeface="Calibri"/>
              </a:rPr>
              <a:t> </a:t>
            </a:r>
            <a:r>
              <a:rPr sz="665" kern="0" dirty="0">
                <a:solidFill>
                  <a:sysClr val="windowText" lastClr="000000"/>
                </a:solidFill>
                <a:cs typeface="Calibri"/>
              </a:rPr>
              <a:t>namentlich</a:t>
            </a:r>
            <a:r>
              <a:rPr sz="665" kern="0" spc="247" dirty="0">
                <a:solidFill>
                  <a:sysClr val="windowText" lastClr="000000"/>
                </a:solidFill>
                <a:cs typeface="Calibri"/>
              </a:rPr>
              <a:t> </a:t>
            </a:r>
            <a:r>
              <a:rPr sz="665" kern="0" dirty="0">
                <a:solidFill>
                  <a:sysClr val="windowText" lastClr="000000"/>
                </a:solidFill>
                <a:cs typeface="Calibri"/>
              </a:rPr>
              <a:t>allen</a:t>
            </a:r>
            <a:r>
              <a:rPr sz="665" kern="0" spc="247" dirty="0">
                <a:solidFill>
                  <a:sysClr val="windowText" lastClr="000000"/>
                </a:solidFill>
                <a:cs typeface="Calibri"/>
              </a:rPr>
              <a:t> </a:t>
            </a:r>
            <a:r>
              <a:rPr sz="665" kern="0" dirty="0">
                <a:solidFill>
                  <a:sysClr val="windowText" lastClr="000000"/>
                </a:solidFill>
                <a:cs typeface="Calibri"/>
              </a:rPr>
              <a:t>Herstellern</a:t>
            </a:r>
            <a:r>
              <a:rPr sz="665" kern="0" spc="245" dirty="0">
                <a:solidFill>
                  <a:sysClr val="windowText" lastClr="000000"/>
                </a:solidFill>
                <a:cs typeface="Calibri"/>
              </a:rPr>
              <a:t> </a:t>
            </a:r>
            <a:r>
              <a:rPr sz="665" kern="0" dirty="0">
                <a:solidFill>
                  <a:sysClr val="windowText" lastClr="000000"/>
                </a:solidFill>
                <a:cs typeface="Calibri"/>
              </a:rPr>
              <a:t>und</a:t>
            </a:r>
            <a:r>
              <a:rPr sz="665" kern="0" spc="247" dirty="0">
                <a:solidFill>
                  <a:sysClr val="windowText" lastClr="000000"/>
                </a:solidFill>
                <a:cs typeface="Calibri"/>
              </a:rPr>
              <a:t> </a:t>
            </a:r>
            <a:r>
              <a:rPr sz="665" kern="0" dirty="0">
                <a:solidFill>
                  <a:sysClr val="windowText" lastClr="000000"/>
                </a:solidFill>
                <a:cs typeface="Calibri"/>
              </a:rPr>
              <a:t>den</a:t>
            </a:r>
            <a:r>
              <a:rPr sz="665" kern="0" spc="247" dirty="0">
                <a:solidFill>
                  <a:sysClr val="windowText" lastClr="000000"/>
                </a:solidFill>
                <a:cs typeface="Calibri"/>
              </a:rPr>
              <a:t> </a:t>
            </a:r>
            <a:r>
              <a:rPr sz="665" kern="0" spc="-15" dirty="0">
                <a:solidFill>
                  <a:sysClr val="windowText" lastClr="000000"/>
                </a:solidFill>
                <a:cs typeface="Calibri"/>
              </a:rPr>
              <a:t>aus </a:t>
            </a:r>
            <a:r>
              <a:rPr sz="665" kern="0" dirty="0">
                <a:solidFill>
                  <a:sysClr val="windowText" lastClr="000000"/>
                </a:solidFill>
                <a:cs typeface="Calibri"/>
              </a:rPr>
              <a:t>Belgien,</a:t>
            </a:r>
            <a:r>
              <a:rPr sz="665" kern="0" spc="148" dirty="0">
                <a:solidFill>
                  <a:sysClr val="windowText" lastClr="000000"/>
                </a:solidFill>
                <a:cs typeface="Calibri"/>
              </a:rPr>
              <a:t> </a:t>
            </a:r>
            <a:r>
              <a:rPr sz="665" kern="0" dirty="0">
                <a:solidFill>
                  <a:sysClr val="windowText" lastClr="000000"/>
                </a:solidFill>
                <a:cs typeface="Calibri"/>
              </a:rPr>
              <a:t>Deutschland,</a:t>
            </a:r>
            <a:r>
              <a:rPr sz="665" kern="0" spc="154" dirty="0">
                <a:solidFill>
                  <a:sysClr val="windowText" lastClr="000000"/>
                </a:solidFill>
                <a:cs typeface="Calibri"/>
              </a:rPr>
              <a:t> </a:t>
            </a:r>
            <a:r>
              <a:rPr sz="665" kern="0" dirty="0">
                <a:solidFill>
                  <a:sysClr val="windowText" lastClr="000000"/>
                </a:solidFill>
                <a:cs typeface="Calibri"/>
              </a:rPr>
              <a:t>Italien,</a:t>
            </a:r>
            <a:r>
              <a:rPr sz="665" kern="0" spc="154" dirty="0">
                <a:solidFill>
                  <a:sysClr val="windowText" lastClr="000000"/>
                </a:solidFill>
                <a:cs typeface="Calibri"/>
              </a:rPr>
              <a:t> </a:t>
            </a:r>
            <a:r>
              <a:rPr sz="665" kern="0" dirty="0">
                <a:solidFill>
                  <a:sysClr val="windowText" lastClr="000000"/>
                </a:solidFill>
                <a:cs typeface="Calibri"/>
              </a:rPr>
              <a:t>den</a:t>
            </a:r>
            <a:r>
              <a:rPr sz="665" kern="0" spc="154" dirty="0">
                <a:solidFill>
                  <a:sysClr val="windowText" lastClr="000000"/>
                </a:solidFill>
                <a:cs typeface="Calibri"/>
              </a:rPr>
              <a:t> </a:t>
            </a:r>
            <a:r>
              <a:rPr sz="665" kern="0" dirty="0">
                <a:solidFill>
                  <a:sysClr val="windowText" lastClr="000000"/>
                </a:solidFill>
                <a:cs typeface="Calibri"/>
              </a:rPr>
              <a:t>Niederlanden</a:t>
            </a:r>
            <a:r>
              <a:rPr sz="665" kern="0" spc="157" dirty="0">
                <a:solidFill>
                  <a:sysClr val="windowText" lastClr="000000"/>
                </a:solidFill>
                <a:cs typeface="Calibri"/>
              </a:rPr>
              <a:t> </a:t>
            </a:r>
            <a:r>
              <a:rPr sz="665" kern="0" spc="-15" dirty="0">
                <a:solidFill>
                  <a:sysClr val="windowText" lastClr="000000"/>
                </a:solidFill>
                <a:cs typeface="Calibri"/>
              </a:rPr>
              <a:t>und </a:t>
            </a:r>
            <a:r>
              <a:rPr sz="665" kern="0" dirty="0">
                <a:solidFill>
                  <a:sysClr val="windowText" lastClr="000000"/>
                </a:solidFill>
                <a:cs typeface="Calibri"/>
              </a:rPr>
              <a:t>der</a:t>
            </a:r>
            <a:r>
              <a:rPr sz="665" kern="0" spc="69" dirty="0">
                <a:solidFill>
                  <a:sysClr val="windowText" lastClr="000000"/>
                </a:solidFill>
                <a:cs typeface="Calibri"/>
              </a:rPr>
              <a:t> </a:t>
            </a:r>
            <a:r>
              <a:rPr sz="665" kern="0" dirty="0">
                <a:solidFill>
                  <a:sysClr val="windowText" lastClr="000000"/>
                </a:solidFill>
                <a:cs typeface="Calibri"/>
              </a:rPr>
              <a:t>Schweiz</a:t>
            </a:r>
            <a:r>
              <a:rPr sz="665" kern="0" spc="69" dirty="0">
                <a:solidFill>
                  <a:sysClr val="windowText" lastClr="000000"/>
                </a:solidFill>
                <a:cs typeface="Calibri"/>
              </a:rPr>
              <a:t> </a:t>
            </a:r>
            <a:r>
              <a:rPr sz="665" kern="0" dirty="0">
                <a:solidFill>
                  <a:sysClr val="windowText" lastClr="000000"/>
                </a:solidFill>
                <a:cs typeface="Calibri"/>
              </a:rPr>
              <a:t>angereisten</a:t>
            </a:r>
            <a:r>
              <a:rPr sz="665" kern="0" spc="73" dirty="0">
                <a:solidFill>
                  <a:sysClr val="windowText" lastClr="000000"/>
                </a:solidFill>
                <a:cs typeface="Calibri"/>
              </a:rPr>
              <a:t> </a:t>
            </a:r>
            <a:r>
              <a:rPr sz="665" kern="0" dirty="0">
                <a:solidFill>
                  <a:sysClr val="windowText" lastClr="000000"/>
                </a:solidFill>
                <a:cs typeface="Calibri"/>
              </a:rPr>
              <a:t>Spur-0-Freunden</a:t>
            </a:r>
            <a:r>
              <a:rPr sz="665" kern="0" spc="69" dirty="0">
                <a:solidFill>
                  <a:sysClr val="windowText" lastClr="000000"/>
                </a:solidFill>
                <a:cs typeface="Calibri"/>
              </a:rPr>
              <a:t> </a:t>
            </a:r>
            <a:r>
              <a:rPr sz="665" kern="0" dirty="0">
                <a:solidFill>
                  <a:sysClr val="windowText" lastClr="000000"/>
                </a:solidFill>
                <a:cs typeface="Calibri"/>
              </a:rPr>
              <a:t>herzlich</a:t>
            </a:r>
            <a:r>
              <a:rPr sz="665" kern="0" spc="73" dirty="0">
                <a:solidFill>
                  <a:sysClr val="windowText" lastClr="000000"/>
                </a:solidFill>
                <a:cs typeface="Calibri"/>
              </a:rPr>
              <a:t> </a:t>
            </a:r>
            <a:r>
              <a:rPr sz="665" kern="0" spc="-15" dirty="0">
                <a:solidFill>
                  <a:sysClr val="windowText" lastClr="000000"/>
                </a:solidFill>
                <a:cs typeface="Calibri"/>
              </a:rPr>
              <a:t>für </a:t>
            </a:r>
            <a:r>
              <a:rPr sz="665" kern="0" dirty="0">
                <a:solidFill>
                  <a:sysClr val="windowText" lastClr="000000"/>
                </a:solidFill>
                <a:cs typeface="Calibri"/>
              </a:rPr>
              <a:t>ihre</a:t>
            </a:r>
            <a:r>
              <a:rPr sz="665" kern="0" spc="184" dirty="0">
                <a:solidFill>
                  <a:sysClr val="windowText" lastClr="000000"/>
                </a:solidFill>
                <a:cs typeface="Calibri"/>
              </a:rPr>
              <a:t> </a:t>
            </a:r>
            <a:r>
              <a:rPr sz="665" kern="0" dirty="0">
                <a:solidFill>
                  <a:sysClr val="windowText" lastClr="000000"/>
                </a:solidFill>
                <a:cs typeface="Calibri"/>
              </a:rPr>
              <a:t>Teilnahme.</a:t>
            </a:r>
            <a:r>
              <a:rPr sz="665" kern="0" spc="184" dirty="0">
                <a:solidFill>
                  <a:sysClr val="windowText" lastClr="000000"/>
                </a:solidFill>
                <a:cs typeface="Calibri"/>
              </a:rPr>
              <a:t> </a:t>
            </a:r>
            <a:r>
              <a:rPr sz="665" kern="0" dirty="0">
                <a:solidFill>
                  <a:sysClr val="windowText" lastClr="000000"/>
                </a:solidFill>
                <a:cs typeface="Calibri"/>
              </a:rPr>
              <a:t>Einer</a:t>
            </a:r>
            <a:r>
              <a:rPr sz="665" kern="0" spc="184" dirty="0">
                <a:solidFill>
                  <a:sysClr val="windowText" lastClr="000000"/>
                </a:solidFill>
                <a:cs typeface="Calibri"/>
              </a:rPr>
              <a:t> </a:t>
            </a:r>
            <a:r>
              <a:rPr sz="665" kern="0" dirty="0">
                <a:solidFill>
                  <a:sysClr val="windowText" lastClr="000000"/>
                </a:solidFill>
                <a:cs typeface="Calibri"/>
              </a:rPr>
              <a:t>der</a:t>
            </a:r>
            <a:r>
              <a:rPr sz="665" kern="0" spc="187" dirty="0">
                <a:solidFill>
                  <a:sysClr val="windowText" lastClr="000000"/>
                </a:solidFill>
                <a:cs typeface="Calibri"/>
              </a:rPr>
              <a:t> </a:t>
            </a:r>
            <a:r>
              <a:rPr sz="665" kern="0" dirty="0">
                <a:solidFill>
                  <a:sysClr val="windowText" lastClr="000000"/>
                </a:solidFill>
                <a:cs typeface="Calibri"/>
              </a:rPr>
              <a:t>französischen</a:t>
            </a:r>
            <a:r>
              <a:rPr sz="665" kern="0" spc="184" dirty="0">
                <a:solidFill>
                  <a:sysClr val="windowText" lastClr="000000"/>
                </a:solidFill>
                <a:cs typeface="Calibri"/>
              </a:rPr>
              <a:t> </a:t>
            </a:r>
            <a:r>
              <a:rPr sz="665" kern="0" spc="-6" dirty="0">
                <a:solidFill>
                  <a:sysClr val="windowText" lastClr="000000"/>
                </a:solidFill>
                <a:cs typeface="Calibri"/>
              </a:rPr>
              <a:t>Teilnehmer </a:t>
            </a:r>
            <a:r>
              <a:rPr sz="665" kern="0" dirty="0">
                <a:solidFill>
                  <a:sysClr val="windowText" lastClr="000000"/>
                </a:solidFill>
                <a:cs typeface="Calibri"/>
              </a:rPr>
              <a:t>feierte</a:t>
            </a:r>
            <a:r>
              <a:rPr sz="665" kern="0" spc="48" dirty="0">
                <a:solidFill>
                  <a:sysClr val="windowText" lastClr="000000"/>
                </a:solidFill>
                <a:cs typeface="Calibri"/>
              </a:rPr>
              <a:t> </a:t>
            </a:r>
            <a:r>
              <a:rPr sz="665" kern="0" dirty="0">
                <a:solidFill>
                  <a:sysClr val="windowText" lastClr="000000"/>
                </a:solidFill>
                <a:cs typeface="Calibri"/>
              </a:rPr>
              <a:t>an</a:t>
            </a:r>
            <a:r>
              <a:rPr sz="665" kern="0" spc="48" dirty="0">
                <a:solidFill>
                  <a:sysClr val="windowText" lastClr="000000"/>
                </a:solidFill>
                <a:cs typeface="Calibri"/>
              </a:rPr>
              <a:t> </a:t>
            </a:r>
            <a:r>
              <a:rPr sz="665" kern="0" dirty="0">
                <a:solidFill>
                  <a:sysClr val="windowText" lastClr="000000"/>
                </a:solidFill>
                <a:cs typeface="Calibri"/>
              </a:rPr>
              <a:t>diesem</a:t>
            </a:r>
            <a:r>
              <a:rPr sz="665" kern="0" spc="51" dirty="0">
                <a:solidFill>
                  <a:sysClr val="windowText" lastClr="000000"/>
                </a:solidFill>
                <a:cs typeface="Calibri"/>
              </a:rPr>
              <a:t> </a:t>
            </a:r>
            <a:r>
              <a:rPr sz="665" kern="0" dirty="0">
                <a:solidFill>
                  <a:sysClr val="windowText" lastClr="000000"/>
                </a:solidFill>
                <a:cs typeface="Calibri"/>
              </a:rPr>
              <a:t>Tag</a:t>
            </a:r>
            <a:r>
              <a:rPr sz="665" kern="0" spc="48" dirty="0">
                <a:solidFill>
                  <a:sysClr val="windowText" lastClr="000000"/>
                </a:solidFill>
                <a:cs typeface="Calibri"/>
              </a:rPr>
              <a:t> </a:t>
            </a:r>
            <a:r>
              <a:rPr sz="665" kern="0" dirty="0">
                <a:solidFill>
                  <a:sysClr val="windowText" lastClr="000000"/>
                </a:solidFill>
                <a:cs typeface="Calibri"/>
              </a:rPr>
              <a:t>Geburtstag</a:t>
            </a:r>
            <a:r>
              <a:rPr sz="665" kern="0" spc="48" dirty="0">
                <a:solidFill>
                  <a:sysClr val="windowText" lastClr="000000"/>
                </a:solidFill>
                <a:cs typeface="Calibri"/>
              </a:rPr>
              <a:t> </a:t>
            </a:r>
            <a:r>
              <a:rPr sz="665" kern="0" dirty="0">
                <a:solidFill>
                  <a:sysClr val="windowText" lastClr="000000"/>
                </a:solidFill>
                <a:cs typeface="Calibri"/>
              </a:rPr>
              <a:t>und</a:t>
            </a:r>
            <a:r>
              <a:rPr sz="665" kern="0" spc="51" dirty="0">
                <a:solidFill>
                  <a:sysClr val="windowText" lastClr="000000"/>
                </a:solidFill>
                <a:cs typeface="Calibri"/>
              </a:rPr>
              <a:t> </a:t>
            </a:r>
            <a:r>
              <a:rPr sz="665" kern="0" dirty="0">
                <a:solidFill>
                  <a:sysClr val="windowText" lastClr="000000"/>
                </a:solidFill>
                <a:cs typeface="Calibri"/>
              </a:rPr>
              <a:t>erhielt</a:t>
            </a:r>
            <a:r>
              <a:rPr sz="665" kern="0" spc="48" dirty="0">
                <a:solidFill>
                  <a:sysClr val="windowText" lastClr="000000"/>
                </a:solidFill>
                <a:cs typeface="Calibri"/>
              </a:rPr>
              <a:t> </a:t>
            </a:r>
            <a:r>
              <a:rPr sz="665" kern="0" dirty="0">
                <a:solidFill>
                  <a:sysClr val="windowText" lastClr="000000"/>
                </a:solidFill>
                <a:cs typeface="Calibri"/>
              </a:rPr>
              <a:t>ein</a:t>
            </a:r>
            <a:r>
              <a:rPr sz="665" kern="0" spc="51" dirty="0">
                <a:solidFill>
                  <a:sysClr val="windowText" lastClr="000000"/>
                </a:solidFill>
                <a:cs typeface="Calibri"/>
              </a:rPr>
              <a:t> </a:t>
            </a:r>
            <a:r>
              <a:rPr sz="665" kern="0" spc="-12" dirty="0">
                <a:solidFill>
                  <a:sysClr val="windowText" lastClr="000000"/>
                </a:solidFill>
                <a:cs typeface="Calibri"/>
              </a:rPr>
              <a:t>Zug- </a:t>
            </a:r>
            <a:r>
              <a:rPr sz="665" kern="0" dirty="0">
                <a:solidFill>
                  <a:sysClr val="windowText" lastClr="000000"/>
                </a:solidFill>
                <a:cs typeface="Calibri"/>
              </a:rPr>
              <a:t>laufschild</a:t>
            </a:r>
            <a:r>
              <a:rPr sz="665" kern="0" spc="215" dirty="0">
                <a:solidFill>
                  <a:sysClr val="windowText" lastClr="000000"/>
                </a:solidFill>
                <a:cs typeface="Calibri"/>
              </a:rPr>
              <a:t> </a:t>
            </a:r>
            <a:r>
              <a:rPr sz="665" kern="0" dirty="0">
                <a:solidFill>
                  <a:sysClr val="windowText" lastClr="000000"/>
                </a:solidFill>
                <a:cs typeface="Calibri"/>
              </a:rPr>
              <a:t>des</a:t>
            </a:r>
            <a:r>
              <a:rPr sz="665" kern="0" spc="215" dirty="0">
                <a:solidFill>
                  <a:sysClr val="windowText" lastClr="000000"/>
                </a:solidFill>
                <a:cs typeface="Calibri"/>
              </a:rPr>
              <a:t> </a:t>
            </a:r>
            <a:r>
              <a:rPr sz="665" kern="0" dirty="0">
                <a:solidFill>
                  <a:sysClr val="windowText" lastClr="000000"/>
                </a:solidFill>
                <a:cs typeface="Calibri"/>
              </a:rPr>
              <a:t>ehemaligen</a:t>
            </a:r>
            <a:r>
              <a:rPr sz="665" kern="0" spc="218" dirty="0">
                <a:solidFill>
                  <a:sysClr val="windowText" lastClr="000000"/>
                </a:solidFill>
                <a:cs typeface="Calibri"/>
              </a:rPr>
              <a:t> </a:t>
            </a:r>
            <a:r>
              <a:rPr sz="665" kern="0" dirty="0">
                <a:solidFill>
                  <a:sysClr val="windowText" lastClr="000000"/>
                </a:solidFill>
                <a:cs typeface="Calibri"/>
              </a:rPr>
              <a:t>Nachtzugs</a:t>
            </a:r>
            <a:r>
              <a:rPr sz="665" kern="0" spc="215" dirty="0">
                <a:solidFill>
                  <a:sysClr val="windowText" lastClr="000000"/>
                </a:solidFill>
                <a:cs typeface="Calibri"/>
              </a:rPr>
              <a:t> </a:t>
            </a:r>
            <a:r>
              <a:rPr sz="665" kern="0" dirty="0">
                <a:solidFill>
                  <a:sysClr val="windowText" lastClr="000000"/>
                </a:solidFill>
                <a:cs typeface="Calibri"/>
              </a:rPr>
              <a:t>„LE</a:t>
            </a:r>
            <a:r>
              <a:rPr sz="665" kern="0" spc="218" dirty="0">
                <a:solidFill>
                  <a:sysClr val="windowText" lastClr="000000"/>
                </a:solidFill>
                <a:cs typeface="Calibri"/>
              </a:rPr>
              <a:t> </a:t>
            </a:r>
            <a:r>
              <a:rPr sz="665" kern="0" spc="-6" dirty="0">
                <a:solidFill>
                  <a:sysClr val="windowText" lastClr="000000"/>
                </a:solidFill>
                <a:cs typeface="Calibri"/>
              </a:rPr>
              <a:t>PHOCEEN </a:t>
            </a:r>
            <a:r>
              <a:rPr sz="665" kern="0" dirty="0">
                <a:solidFill>
                  <a:sysClr val="windowText" lastClr="000000"/>
                </a:solidFill>
                <a:cs typeface="Calibri"/>
              </a:rPr>
              <a:t>Paris</a:t>
            </a:r>
            <a:r>
              <a:rPr sz="665" kern="0" spc="36" dirty="0">
                <a:solidFill>
                  <a:sysClr val="windowText" lastClr="000000"/>
                </a:solidFill>
                <a:cs typeface="Calibri"/>
              </a:rPr>
              <a:t> </a:t>
            </a:r>
            <a:r>
              <a:rPr sz="665" kern="0" dirty="0">
                <a:solidFill>
                  <a:sysClr val="windowText" lastClr="000000"/>
                </a:solidFill>
                <a:cs typeface="Calibri"/>
              </a:rPr>
              <a:t>–</a:t>
            </a:r>
            <a:r>
              <a:rPr sz="665" kern="0" spc="45" dirty="0">
                <a:solidFill>
                  <a:sysClr val="windowText" lastClr="000000"/>
                </a:solidFill>
                <a:cs typeface="Calibri"/>
              </a:rPr>
              <a:t> </a:t>
            </a:r>
            <a:r>
              <a:rPr sz="665" kern="0" dirty="0">
                <a:solidFill>
                  <a:sysClr val="windowText" lastClr="000000"/>
                </a:solidFill>
                <a:cs typeface="Calibri"/>
              </a:rPr>
              <a:t>Marseille“</a:t>
            </a:r>
            <a:r>
              <a:rPr sz="665" kern="0" spc="42" dirty="0">
                <a:solidFill>
                  <a:sysClr val="windowText" lastClr="000000"/>
                </a:solidFill>
                <a:cs typeface="Calibri"/>
              </a:rPr>
              <a:t> </a:t>
            </a:r>
            <a:r>
              <a:rPr sz="665" kern="0" dirty="0">
                <a:solidFill>
                  <a:sysClr val="windowText" lastClr="000000"/>
                </a:solidFill>
                <a:cs typeface="Calibri"/>
              </a:rPr>
              <a:t>als</a:t>
            </a:r>
            <a:r>
              <a:rPr sz="665" kern="0" spc="45" dirty="0">
                <a:solidFill>
                  <a:sysClr val="windowText" lastClr="000000"/>
                </a:solidFill>
                <a:cs typeface="Calibri"/>
              </a:rPr>
              <a:t> </a:t>
            </a:r>
            <a:r>
              <a:rPr sz="665" kern="0" spc="-6" dirty="0">
                <a:solidFill>
                  <a:sysClr val="windowText" lastClr="000000"/>
                </a:solidFill>
                <a:cs typeface="Calibri"/>
              </a:rPr>
              <a:t>Geschenk.</a:t>
            </a:r>
            <a:endParaRPr sz="665" kern="0" dirty="0">
              <a:solidFill>
                <a:sysClr val="windowText" lastClr="000000"/>
              </a:solidFill>
              <a:cs typeface="Calibri"/>
            </a:endParaRPr>
          </a:p>
        </p:txBody>
      </p:sp>
      <p:sp>
        <p:nvSpPr>
          <p:cNvPr id="26" name="object 26"/>
          <p:cNvSpPr txBox="1"/>
          <p:nvPr/>
        </p:nvSpPr>
        <p:spPr>
          <a:xfrm>
            <a:off x="2338826" y="4606515"/>
            <a:ext cx="1910950" cy="1444813"/>
          </a:xfrm>
          <a:prstGeom prst="rect">
            <a:avLst/>
          </a:prstGeom>
        </p:spPr>
        <p:txBody>
          <a:bodyPr vert="horz" wrap="square" lIns="0" tIns="7678" rIns="0" bIns="0" rtlCol="0">
            <a:spAutoFit/>
          </a:bodyPr>
          <a:lstStyle/>
          <a:p>
            <a:pPr marL="7677" marR="3071" algn="just">
              <a:lnSpc>
                <a:spcPct val="108300"/>
              </a:lnSpc>
              <a:spcBef>
                <a:spcPts val="60"/>
              </a:spcBef>
            </a:pPr>
            <a:r>
              <a:rPr sz="665" kern="0" dirty="0">
                <a:solidFill>
                  <a:sysClr val="windowText" lastClr="000000"/>
                </a:solidFill>
                <a:cs typeface="Calibri"/>
              </a:rPr>
              <a:t>Von</a:t>
            </a:r>
            <a:r>
              <a:rPr sz="665" kern="0" spc="103" dirty="0">
                <a:solidFill>
                  <a:sysClr val="windowText" lastClr="000000"/>
                </a:solidFill>
                <a:cs typeface="Calibri"/>
              </a:rPr>
              <a:t> </a:t>
            </a:r>
            <a:r>
              <a:rPr sz="665" kern="0" dirty="0">
                <a:solidFill>
                  <a:sysClr val="windowText" lastClr="000000"/>
                </a:solidFill>
                <a:cs typeface="Calibri"/>
              </a:rPr>
              <a:t>den</a:t>
            </a:r>
            <a:r>
              <a:rPr sz="665" kern="0" spc="103" dirty="0">
                <a:solidFill>
                  <a:sysClr val="windowText" lastClr="000000"/>
                </a:solidFill>
                <a:cs typeface="Calibri"/>
              </a:rPr>
              <a:t> </a:t>
            </a:r>
            <a:r>
              <a:rPr sz="665" kern="0" dirty="0">
                <a:solidFill>
                  <a:sysClr val="windowText" lastClr="000000"/>
                </a:solidFill>
                <a:cs typeface="Calibri"/>
              </a:rPr>
              <a:t>Ausstellungsstücken</a:t>
            </a:r>
            <a:r>
              <a:rPr sz="665" kern="0" spc="106" dirty="0">
                <a:solidFill>
                  <a:sysClr val="windowText" lastClr="000000"/>
                </a:solidFill>
                <a:cs typeface="Calibri"/>
              </a:rPr>
              <a:t> </a:t>
            </a:r>
            <a:r>
              <a:rPr sz="665" kern="0" dirty="0">
                <a:solidFill>
                  <a:sysClr val="windowText" lastClr="000000"/>
                </a:solidFill>
                <a:cs typeface="Calibri"/>
              </a:rPr>
              <a:t>der</a:t>
            </a:r>
            <a:r>
              <a:rPr sz="665" kern="0" spc="103" dirty="0">
                <a:solidFill>
                  <a:sysClr val="windowText" lastClr="000000"/>
                </a:solidFill>
                <a:cs typeface="Calibri"/>
              </a:rPr>
              <a:t> </a:t>
            </a:r>
            <a:r>
              <a:rPr sz="665" kern="0" dirty="0">
                <a:solidFill>
                  <a:sysClr val="windowText" lastClr="000000"/>
                </a:solidFill>
                <a:cs typeface="Calibri"/>
              </a:rPr>
              <a:t>„Amateure“</a:t>
            </a:r>
            <a:r>
              <a:rPr sz="665" kern="0" spc="103" dirty="0">
                <a:solidFill>
                  <a:sysClr val="windowText" lastClr="000000"/>
                </a:solidFill>
                <a:cs typeface="Calibri"/>
              </a:rPr>
              <a:t> </a:t>
            </a:r>
            <a:r>
              <a:rPr sz="665" kern="0" dirty="0">
                <a:solidFill>
                  <a:sysClr val="windowText" lastClr="000000"/>
                </a:solidFill>
                <a:cs typeface="Calibri"/>
              </a:rPr>
              <a:t>gab</a:t>
            </a:r>
            <a:r>
              <a:rPr sz="665" kern="0" spc="106" dirty="0">
                <a:solidFill>
                  <a:sysClr val="windowText" lastClr="000000"/>
                </a:solidFill>
                <a:cs typeface="Calibri"/>
              </a:rPr>
              <a:t> </a:t>
            </a:r>
            <a:r>
              <a:rPr sz="665" kern="0" spc="-15" dirty="0">
                <a:solidFill>
                  <a:sysClr val="windowText" lastClr="000000"/>
                </a:solidFill>
                <a:cs typeface="Calibri"/>
              </a:rPr>
              <a:t>es </a:t>
            </a:r>
            <a:r>
              <a:rPr sz="665" kern="0" dirty="0">
                <a:solidFill>
                  <a:sysClr val="windowText" lastClr="000000"/>
                </a:solidFill>
                <a:cs typeface="Calibri"/>
              </a:rPr>
              <a:t>ebenso</a:t>
            </a:r>
            <a:r>
              <a:rPr sz="665" kern="0" spc="160" dirty="0">
                <a:solidFill>
                  <a:sysClr val="windowText" lastClr="000000"/>
                </a:solidFill>
                <a:cs typeface="Calibri"/>
              </a:rPr>
              <a:t> </a:t>
            </a:r>
            <a:r>
              <a:rPr sz="665" kern="0" dirty="0">
                <a:solidFill>
                  <a:sysClr val="windowText" lastClr="000000"/>
                </a:solidFill>
                <a:cs typeface="Calibri"/>
              </a:rPr>
              <a:t>tolle</a:t>
            </a:r>
            <a:r>
              <a:rPr sz="665" kern="0" spc="163" dirty="0">
                <a:solidFill>
                  <a:sysClr val="windowText" lastClr="000000"/>
                </a:solidFill>
                <a:cs typeface="Calibri"/>
              </a:rPr>
              <a:t> </a:t>
            </a:r>
            <a:r>
              <a:rPr sz="665" kern="0" dirty="0">
                <a:solidFill>
                  <a:sysClr val="windowText" lastClr="000000"/>
                </a:solidFill>
                <a:cs typeface="Calibri"/>
              </a:rPr>
              <a:t>Modelle</a:t>
            </a:r>
            <a:r>
              <a:rPr sz="665" kern="0" spc="160" dirty="0">
                <a:solidFill>
                  <a:sysClr val="windowText" lastClr="000000"/>
                </a:solidFill>
                <a:cs typeface="Calibri"/>
              </a:rPr>
              <a:t> </a:t>
            </a:r>
            <a:r>
              <a:rPr sz="665" kern="0" dirty="0">
                <a:solidFill>
                  <a:sysClr val="windowText" lastClr="000000"/>
                </a:solidFill>
                <a:cs typeface="Calibri"/>
              </a:rPr>
              <a:t>zu</a:t>
            </a:r>
            <a:r>
              <a:rPr sz="665" kern="0" spc="160" dirty="0">
                <a:solidFill>
                  <a:sysClr val="windowText" lastClr="000000"/>
                </a:solidFill>
                <a:cs typeface="Calibri"/>
              </a:rPr>
              <a:t> </a:t>
            </a:r>
            <a:r>
              <a:rPr sz="665" kern="0" dirty="0">
                <a:solidFill>
                  <a:sysClr val="windowText" lastClr="000000"/>
                </a:solidFill>
                <a:cs typeface="Calibri"/>
              </a:rPr>
              <a:t>bewundern:</a:t>
            </a:r>
            <a:r>
              <a:rPr sz="665" kern="0" spc="163" dirty="0">
                <a:solidFill>
                  <a:sysClr val="windowText" lastClr="000000"/>
                </a:solidFill>
                <a:cs typeface="Calibri"/>
              </a:rPr>
              <a:t> </a:t>
            </a:r>
            <a:r>
              <a:rPr sz="665" kern="0" dirty="0">
                <a:solidFill>
                  <a:sysClr val="windowText" lastClr="000000"/>
                </a:solidFill>
                <a:cs typeface="Calibri"/>
              </a:rPr>
              <a:t>Eine</a:t>
            </a:r>
            <a:r>
              <a:rPr sz="665" kern="0" spc="163" dirty="0">
                <a:solidFill>
                  <a:sysClr val="windowText" lastClr="000000"/>
                </a:solidFill>
                <a:cs typeface="Calibri"/>
              </a:rPr>
              <a:t> </a:t>
            </a:r>
            <a:r>
              <a:rPr sz="665" kern="0" dirty="0">
                <a:solidFill>
                  <a:sysClr val="windowText" lastClr="000000"/>
                </a:solidFill>
                <a:cs typeface="Calibri"/>
              </a:rPr>
              <a:t>140</a:t>
            </a:r>
            <a:r>
              <a:rPr sz="665" kern="0" spc="163" dirty="0">
                <a:solidFill>
                  <a:sysClr val="windowText" lastClr="000000"/>
                </a:solidFill>
                <a:cs typeface="Calibri"/>
              </a:rPr>
              <a:t> </a:t>
            </a:r>
            <a:r>
              <a:rPr sz="665" kern="0" dirty="0">
                <a:solidFill>
                  <a:sysClr val="windowText" lastClr="000000"/>
                </a:solidFill>
                <a:cs typeface="Calibri"/>
              </a:rPr>
              <a:t>C</a:t>
            </a:r>
            <a:r>
              <a:rPr sz="665" kern="0" spc="163" dirty="0">
                <a:solidFill>
                  <a:sysClr val="windowText" lastClr="000000"/>
                </a:solidFill>
                <a:cs typeface="Calibri"/>
              </a:rPr>
              <a:t> </a:t>
            </a:r>
            <a:r>
              <a:rPr sz="665" kern="0" spc="-15" dirty="0">
                <a:solidFill>
                  <a:sysClr val="windowText" lastClr="000000"/>
                </a:solidFill>
                <a:cs typeface="Calibri"/>
              </a:rPr>
              <a:t>in </a:t>
            </a:r>
            <a:r>
              <a:rPr sz="665" kern="0" dirty="0">
                <a:solidFill>
                  <a:sysClr val="windowText" lastClr="000000"/>
                </a:solidFill>
                <a:cs typeface="Calibri"/>
              </a:rPr>
              <a:t>Messing,</a:t>
            </a:r>
            <a:r>
              <a:rPr sz="665" kern="0" spc="27" dirty="0">
                <a:solidFill>
                  <a:sysClr val="windowText" lastClr="000000"/>
                </a:solidFill>
                <a:cs typeface="Calibri"/>
              </a:rPr>
              <a:t> </a:t>
            </a:r>
            <a:r>
              <a:rPr sz="665" kern="0" dirty="0">
                <a:solidFill>
                  <a:sysClr val="windowText" lastClr="000000"/>
                </a:solidFill>
                <a:cs typeface="Calibri"/>
              </a:rPr>
              <a:t>bei</a:t>
            </a:r>
            <a:r>
              <a:rPr sz="665" kern="0" spc="21" dirty="0">
                <a:solidFill>
                  <a:sysClr val="windowText" lastClr="000000"/>
                </a:solidFill>
                <a:cs typeface="Calibri"/>
              </a:rPr>
              <a:t> </a:t>
            </a:r>
            <a:r>
              <a:rPr sz="665" kern="0" dirty="0">
                <a:solidFill>
                  <a:sysClr val="windowText" lastClr="000000"/>
                </a:solidFill>
                <a:cs typeface="Calibri"/>
              </a:rPr>
              <a:t>der</a:t>
            </a:r>
            <a:r>
              <a:rPr sz="665" kern="0" spc="24" dirty="0">
                <a:solidFill>
                  <a:sysClr val="windowText" lastClr="000000"/>
                </a:solidFill>
                <a:cs typeface="Calibri"/>
              </a:rPr>
              <a:t> </a:t>
            </a:r>
            <a:r>
              <a:rPr sz="665" kern="0" dirty="0">
                <a:solidFill>
                  <a:sysClr val="windowText" lastClr="000000"/>
                </a:solidFill>
                <a:cs typeface="Calibri"/>
              </a:rPr>
              <a:t>nicht</a:t>
            </a:r>
            <a:r>
              <a:rPr sz="665" kern="0" spc="27" dirty="0">
                <a:solidFill>
                  <a:sysClr val="windowText" lastClr="000000"/>
                </a:solidFill>
                <a:cs typeface="Calibri"/>
              </a:rPr>
              <a:t> </a:t>
            </a:r>
            <a:r>
              <a:rPr sz="665" kern="0" dirty="0">
                <a:solidFill>
                  <a:sysClr val="windowText" lastClr="000000"/>
                </a:solidFill>
                <a:cs typeface="Calibri"/>
              </a:rPr>
              <a:t>nur</a:t>
            </a:r>
            <a:r>
              <a:rPr sz="665" kern="0" spc="24" dirty="0">
                <a:solidFill>
                  <a:sysClr val="windowText" lastClr="000000"/>
                </a:solidFill>
                <a:cs typeface="Calibri"/>
              </a:rPr>
              <a:t> </a:t>
            </a:r>
            <a:r>
              <a:rPr sz="665" kern="0" dirty="0">
                <a:solidFill>
                  <a:sysClr val="windowText" lastClr="000000"/>
                </a:solidFill>
                <a:cs typeface="Calibri"/>
              </a:rPr>
              <a:t>die</a:t>
            </a:r>
            <a:r>
              <a:rPr sz="665" kern="0" spc="24" dirty="0">
                <a:solidFill>
                  <a:sysClr val="windowText" lastClr="000000"/>
                </a:solidFill>
                <a:cs typeface="Calibri"/>
              </a:rPr>
              <a:t> </a:t>
            </a:r>
            <a:r>
              <a:rPr sz="665" kern="0" dirty="0">
                <a:solidFill>
                  <a:sysClr val="windowText" lastClr="000000"/>
                </a:solidFill>
                <a:cs typeface="Calibri"/>
              </a:rPr>
              <a:t>Steuerung</a:t>
            </a:r>
            <a:r>
              <a:rPr sz="665" kern="0" spc="27" dirty="0">
                <a:solidFill>
                  <a:sysClr val="windowText" lastClr="000000"/>
                </a:solidFill>
                <a:cs typeface="Calibri"/>
              </a:rPr>
              <a:t> </a:t>
            </a:r>
            <a:r>
              <a:rPr sz="665" kern="0" dirty="0">
                <a:solidFill>
                  <a:sysClr val="windowText" lastClr="000000"/>
                </a:solidFill>
                <a:cs typeface="Calibri"/>
              </a:rPr>
              <a:t>mit</a:t>
            </a:r>
            <a:r>
              <a:rPr sz="665" kern="0" spc="27" dirty="0">
                <a:solidFill>
                  <a:sysClr val="windowText" lastClr="000000"/>
                </a:solidFill>
                <a:cs typeface="Calibri"/>
              </a:rPr>
              <a:t> </a:t>
            </a:r>
            <a:r>
              <a:rPr sz="665" kern="0" dirty="0">
                <a:solidFill>
                  <a:sysClr val="windowText" lastClr="000000"/>
                </a:solidFill>
                <a:cs typeface="Calibri"/>
              </a:rPr>
              <a:t>der</a:t>
            </a:r>
            <a:r>
              <a:rPr sz="665" kern="0" spc="30" dirty="0">
                <a:solidFill>
                  <a:sysClr val="windowText" lastClr="000000"/>
                </a:solidFill>
                <a:cs typeface="Calibri"/>
              </a:rPr>
              <a:t> </a:t>
            </a:r>
            <a:r>
              <a:rPr sz="665" kern="0" spc="-12" dirty="0">
                <a:solidFill>
                  <a:sysClr val="windowText" lastClr="000000"/>
                </a:solidFill>
                <a:cs typeface="Calibri"/>
              </a:rPr>
              <a:t>Fahr- </a:t>
            </a:r>
            <a:r>
              <a:rPr sz="665" kern="0" dirty="0">
                <a:solidFill>
                  <a:sysClr val="windowText" lastClr="000000"/>
                </a:solidFill>
                <a:cs typeface="Calibri"/>
              </a:rPr>
              <a:t>trichtung</a:t>
            </a:r>
            <a:r>
              <a:rPr sz="665" kern="0" spc="142" dirty="0">
                <a:solidFill>
                  <a:sysClr val="windowText" lastClr="000000"/>
                </a:solidFill>
                <a:cs typeface="Calibri"/>
              </a:rPr>
              <a:t> </a:t>
            </a:r>
            <a:r>
              <a:rPr sz="665" kern="0" dirty="0">
                <a:solidFill>
                  <a:sysClr val="windowText" lastClr="000000"/>
                </a:solidFill>
                <a:cs typeface="Calibri"/>
              </a:rPr>
              <a:t>umschaltete,</a:t>
            </a:r>
            <a:r>
              <a:rPr sz="665" kern="0" spc="142" dirty="0">
                <a:solidFill>
                  <a:sysClr val="windowText" lastClr="000000"/>
                </a:solidFill>
                <a:cs typeface="Calibri"/>
              </a:rPr>
              <a:t> </a:t>
            </a:r>
            <a:r>
              <a:rPr sz="665" kern="0" dirty="0">
                <a:solidFill>
                  <a:sysClr val="windowText" lastClr="000000"/>
                </a:solidFill>
                <a:cs typeface="Calibri"/>
              </a:rPr>
              <a:t>sondern</a:t>
            </a:r>
            <a:r>
              <a:rPr sz="665" kern="0" spc="142" dirty="0">
                <a:solidFill>
                  <a:sysClr val="windowText" lastClr="000000"/>
                </a:solidFill>
                <a:cs typeface="Calibri"/>
              </a:rPr>
              <a:t> </a:t>
            </a:r>
            <a:r>
              <a:rPr sz="665" kern="0" dirty="0">
                <a:solidFill>
                  <a:sysClr val="windowText" lastClr="000000"/>
                </a:solidFill>
                <a:cs typeface="Calibri"/>
              </a:rPr>
              <a:t>bei</a:t>
            </a:r>
            <a:r>
              <a:rPr sz="665" kern="0" spc="142" dirty="0">
                <a:solidFill>
                  <a:sysClr val="windowText" lastClr="000000"/>
                </a:solidFill>
                <a:cs typeface="Calibri"/>
              </a:rPr>
              <a:t> </a:t>
            </a:r>
            <a:r>
              <a:rPr sz="665" kern="0" dirty="0">
                <a:solidFill>
                  <a:sysClr val="windowText" lastClr="000000"/>
                </a:solidFill>
                <a:cs typeface="Calibri"/>
              </a:rPr>
              <a:t>Fahrtbeginn</a:t>
            </a:r>
            <a:r>
              <a:rPr sz="665" kern="0" spc="145" dirty="0">
                <a:solidFill>
                  <a:sysClr val="windowText" lastClr="000000"/>
                </a:solidFill>
                <a:cs typeface="Calibri"/>
              </a:rPr>
              <a:t> </a:t>
            </a:r>
            <a:r>
              <a:rPr sz="665" kern="0" spc="-12" dirty="0">
                <a:solidFill>
                  <a:sysClr val="windowText" lastClr="000000"/>
                </a:solidFill>
                <a:cs typeface="Calibri"/>
              </a:rPr>
              <a:t>sich </a:t>
            </a:r>
            <a:r>
              <a:rPr sz="665" kern="0" dirty="0">
                <a:solidFill>
                  <a:sysClr val="windowText" lastClr="000000"/>
                </a:solidFill>
                <a:cs typeface="Calibri"/>
              </a:rPr>
              <a:t>auch</a:t>
            </a:r>
            <a:r>
              <a:rPr sz="665" kern="0" spc="60" dirty="0">
                <a:solidFill>
                  <a:sysClr val="windowText" lastClr="000000"/>
                </a:solidFill>
                <a:cs typeface="Calibri"/>
              </a:rPr>
              <a:t> </a:t>
            </a:r>
            <a:r>
              <a:rPr sz="665" kern="0" dirty="0">
                <a:solidFill>
                  <a:sysClr val="windowText" lastClr="000000"/>
                </a:solidFill>
                <a:cs typeface="Calibri"/>
              </a:rPr>
              <a:t>der</a:t>
            </a:r>
            <a:r>
              <a:rPr sz="665" kern="0" spc="60" dirty="0">
                <a:solidFill>
                  <a:sysClr val="windowText" lastClr="000000"/>
                </a:solidFill>
                <a:cs typeface="Calibri"/>
              </a:rPr>
              <a:t> </a:t>
            </a:r>
            <a:r>
              <a:rPr sz="665" kern="0" dirty="0">
                <a:solidFill>
                  <a:sysClr val="windowText" lastClr="000000"/>
                </a:solidFill>
                <a:cs typeface="Calibri"/>
              </a:rPr>
              <a:t>Regler</a:t>
            </a:r>
            <a:r>
              <a:rPr sz="665" kern="0" spc="60" dirty="0">
                <a:solidFill>
                  <a:sysClr val="windowText" lastClr="000000"/>
                </a:solidFill>
                <a:cs typeface="Calibri"/>
              </a:rPr>
              <a:t> </a:t>
            </a:r>
            <a:r>
              <a:rPr sz="665" kern="0" dirty="0">
                <a:solidFill>
                  <a:sysClr val="windowText" lastClr="000000"/>
                </a:solidFill>
                <a:cs typeface="Calibri"/>
              </a:rPr>
              <a:t>im</a:t>
            </a:r>
            <a:r>
              <a:rPr sz="665" kern="0" spc="60" dirty="0">
                <a:solidFill>
                  <a:sysClr val="windowText" lastClr="000000"/>
                </a:solidFill>
                <a:cs typeface="Calibri"/>
              </a:rPr>
              <a:t> </a:t>
            </a:r>
            <a:r>
              <a:rPr sz="665" kern="0" dirty="0">
                <a:solidFill>
                  <a:sysClr val="windowText" lastClr="000000"/>
                </a:solidFill>
                <a:cs typeface="Calibri"/>
              </a:rPr>
              <a:t>Führerstand</a:t>
            </a:r>
            <a:r>
              <a:rPr sz="665" kern="0" spc="60" dirty="0">
                <a:solidFill>
                  <a:sysClr val="windowText" lastClr="000000"/>
                </a:solidFill>
                <a:cs typeface="Calibri"/>
              </a:rPr>
              <a:t> </a:t>
            </a:r>
            <a:r>
              <a:rPr sz="665" kern="0" dirty="0">
                <a:solidFill>
                  <a:sysClr val="windowText" lastClr="000000"/>
                </a:solidFill>
                <a:cs typeface="Calibri"/>
              </a:rPr>
              <a:t>dank</a:t>
            </a:r>
            <a:r>
              <a:rPr sz="665" kern="0" spc="63" dirty="0">
                <a:solidFill>
                  <a:sysClr val="windowText" lastClr="000000"/>
                </a:solidFill>
                <a:cs typeface="Calibri"/>
              </a:rPr>
              <a:t> </a:t>
            </a:r>
            <a:r>
              <a:rPr sz="665" kern="0" spc="-6" dirty="0">
                <a:solidFill>
                  <a:sysClr val="windowText" lastClr="000000"/>
                </a:solidFill>
                <a:cs typeface="Calibri"/>
              </a:rPr>
              <a:t>Servosteuerung </a:t>
            </a:r>
            <a:r>
              <a:rPr sz="665" kern="0" dirty="0">
                <a:solidFill>
                  <a:sysClr val="windowText" lastClr="000000"/>
                </a:solidFill>
                <a:cs typeface="Calibri"/>
              </a:rPr>
              <a:t>nach</a:t>
            </a:r>
            <a:r>
              <a:rPr sz="665" kern="0" spc="115" dirty="0">
                <a:solidFill>
                  <a:sysClr val="windowText" lastClr="000000"/>
                </a:solidFill>
                <a:cs typeface="Calibri"/>
              </a:rPr>
              <a:t> </a:t>
            </a:r>
            <a:r>
              <a:rPr sz="665" kern="0" dirty="0">
                <a:solidFill>
                  <a:sysClr val="windowText" lastClr="000000"/>
                </a:solidFill>
                <a:cs typeface="Calibri"/>
              </a:rPr>
              <a:t>rechts</a:t>
            </a:r>
            <a:r>
              <a:rPr sz="665" kern="0" spc="115" dirty="0">
                <a:solidFill>
                  <a:sysClr val="windowText" lastClr="000000"/>
                </a:solidFill>
                <a:cs typeface="Calibri"/>
              </a:rPr>
              <a:t> </a:t>
            </a:r>
            <a:r>
              <a:rPr sz="665" kern="0" dirty="0">
                <a:solidFill>
                  <a:sysClr val="windowText" lastClr="000000"/>
                </a:solidFill>
                <a:cs typeface="Calibri"/>
              </a:rPr>
              <a:t>öffnete</a:t>
            </a:r>
            <a:r>
              <a:rPr sz="665" kern="0" spc="118" dirty="0">
                <a:solidFill>
                  <a:sysClr val="windowText" lastClr="000000"/>
                </a:solidFill>
                <a:cs typeface="Calibri"/>
              </a:rPr>
              <a:t> </a:t>
            </a:r>
            <a:r>
              <a:rPr sz="665" kern="0" dirty="0">
                <a:solidFill>
                  <a:sysClr val="windowText" lastClr="000000"/>
                </a:solidFill>
                <a:cs typeface="Calibri"/>
              </a:rPr>
              <a:t>und</a:t>
            </a:r>
            <a:r>
              <a:rPr sz="665" kern="0" spc="115" dirty="0">
                <a:solidFill>
                  <a:sysClr val="windowText" lastClr="000000"/>
                </a:solidFill>
                <a:cs typeface="Calibri"/>
              </a:rPr>
              <a:t> </a:t>
            </a:r>
            <a:r>
              <a:rPr sz="665" kern="0" dirty="0">
                <a:solidFill>
                  <a:sysClr val="windowText" lastClr="000000"/>
                </a:solidFill>
                <a:cs typeface="Calibri"/>
              </a:rPr>
              <a:t>beim</a:t>
            </a:r>
            <a:r>
              <a:rPr sz="665" kern="0" spc="118" dirty="0">
                <a:solidFill>
                  <a:sysClr val="windowText" lastClr="000000"/>
                </a:solidFill>
                <a:cs typeface="Calibri"/>
              </a:rPr>
              <a:t> </a:t>
            </a:r>
            <a:r>
              <a:rPr sz="665" kern="0" dirty="0">
                <a:solidFill>
                  <a:sysClr val="windowText" lastClr="000000"/>
                </a:solidFill>
                <a:cs typeface="Calibri"/>
              </a:rPr>
              <a:t>Bremsen</a:t>
            </a:r>
            <a:r>
              <a:rPr sz="665" kern="0" spc="115" dirty="0">
                <a:solidFill>
                  <a:sysClr val="windowText" lastClr="000000"/>
                </a:solidFill>
                <a:cs typeface="Calibri"/>
              </a:rPr>
              <a:t> </a:t>
            </a:r>
            <a:r>
              <a:rPr sz="665" kern="0" dirty="0">
                <a:solidFill>
                  <a:sysClr val="windowText" lastClr="000000"/>
                </a:solidFill>
                <a:cs typeface="Calibri"/>
              </a:rPr>
              <a:t>wieder</a:t>
            </a:r>
            <a:r>
              <a:rPr sz="665" kern="0" spc="118" dirty="0">
                <a:solidFill>
                  <a:sysClr val="windowText" lastClr="000000"/>
                </a:solidFill>
                <a:cs typeface="Calibri"/>
              </a:rPr>
              <a:t> </a:t>
            </a:r>
            <a:r>
              <a:rPr sz="665" kern="0" spc="-12" dirty="0">
                <a:solidFill>
                  <a:sysClr val="windowText" lastClr="000000"/>
                </a:solidFill>
                <a:cs typeface="Calibri"/>
              </a:rPr>
              <a:t>nach </a:t>
            </a:r>
            <a:r>
              <a:rPr sz="665" kern="0" dirty="0">
                <a:solidFill>
                  <a:sysClr val="windowText" lastClr="000000"/>
                </a:solidFill>
                <a:cs typeface="Calibri"/>
              </a:rPr>
              <a:t>links</a:t>
            </a:r>
            <a:r>
              <a:rPr sz="665" kern="0" spc="12" dirty="0">
                <a:solidFill>
                  <a:sysClr val="windowText" lastClr="000000"/>
                </a:solidFill>
                <a:cs typeface="Calibri"/>
              </a:rPr>
              <a:t> </a:t>
            </a:r>
            <a:r>
              <a:rPr sz="665" kern="0" dirty="0">
                <a:solidFill>
                  <a:sysClr val="windowText" lastClr="000000"/>
                </a:solidFill>
                <a:cs typeface="Calibri"/>
              </a:rPr>
              <a:t>zurück</a:t>
            </a:r>
            <a:r>
              <a:rPr sz="665" kern="0" spc="15" dirty="0">
                <a:solidFill>
                  <a:sysClr val="windowText" lastClr="000000"/>
                </a:solidFill>
                <a:cs typeface="Calibri"/>
              </a:rPr>
              <a:t> </a:t>
            </a:r>
            <a:r>
              <a:rPr sz="665" kern="0" dirty="0">
                <a:solidFill>
                  <a:sysClr val="windowText" lastClr="000000"/>
                </a:solidFill>
                <a:cs typeface="Calibri"/>
              </a:rPr>
              <a:t>bewegte,</a:t>
            </a:r>
            <a:r>
              <a:rPr sz="665" kern="0" spc="15" dirty="0">
                <a:solidFill>
                  <a:sysClr val="windowText" lastClr="000000"/>
                </a:solidFill>
                <a:cs typeface="Calibri"/>
              </a:rPr>
              <a:t> </a:t>
            </a:r>
            <a:r>
              <a:rPr sz="665" kern="0" dirty="0">
                <a:solidFill>
                  <a:sysClr val="windowText" lastClr="000000"/>
                </a:solidFill>
                <a:cs typeface="Calibri"/>
              </a:rPr>
              <a:t>perfekte</a:t>
            </a:r>
            <a:r>
              <a:rPr sz="665" kern="0" spc="15" dirty="0">
                <a:solidFill>
                  <a:sysClr val="windowText" lastClr="000000"/>
                </a:solidFill>
                <a:cs typeface="Calibri"/>
              </a:rPr>
              <a:t> </a:t>
            </a:r>
            <a:r>
              <a:rPr sz="665" kern="0" dirty="0">
                <a:solidFill>
                  <a:sysClr val="windowText" lastClr="000000"/>
                </a:solidFill>
                <a:cs typeface="Calibri"/>
              </a:rPr>
              <a:t>Modelle</a:t>
            </a:r>
            <a:r>
              <a:rPr sz="665" kern="0" spc="15" dirty="0">
                <a:solidFill>
                  <a:sysClr val="windowText" lastClr="000000"/>
                </a:solidFill>
                <a:cs typeface="Calibri"/>
              </a:rPr>
              <a:t> </a:t>
            </a:r>
            <a:r>
              <a:rPr sz="665" kern="0" dirty="0">
                <a:solidFill>
                  <a:sysClr val="windowText" lastClr="000000"/>
                </a:solidFill>
                <a:cs typeface="Calibri"/>
              </a:rPr>
              <a:t>aus</a:t>
            </a:r>
            <a:r>
              <a:rPr sz="665" kern="0" spc="15" dirty="0">
                <a:solidFill>
                  <a:sysClr val="windowText" lastClr="000000"/>
                </a:solidFill>
                <a:cs typeface="Calibri"/>
              </a:rPr>
              <a:t> </a:t>
            </a:r>
            <a:r>
              <a:rPr sz="665" kern="0" spc="-6" dirty="0">
                <a:solidFill>
                  <a:sysClr val="windowText" lastClr="000000"/>
                </a:solidFill>
                <a:cs typeface="Calibri"/>
              </a:rPr>
              <a:t>Polystyrol, </a:t>
            </a:r>
            <a:r>
              <a:rPr sz="665" kern="0" dirty="0">
                <a:solidFill>
                  <a:sysClr val="windowText" lastClr="000000"/>
                </a:solidFill>
                <a:cs typeface="Calibri"/>
              </a:rPr>
              <a:t>die</a:t>
            </a:r>
            <a:r>
              <a:rPr sz="665" kern="0" spc="79" dirty="0">
                <a:solidFill>
                  <a:sysClr val="windowText" lastClr="000000"/>
                </a:solidFill>
                <a:cs typeface="Calibri"/>
              </a:rPr>
              <a:t> </a:t>
            </a:r>
            <a:r>
              <a:rPr sz="665" kern="0" dirty="0">
                <a:solidFill>
                  <a:sysClr val="windowText" lastClr="000000"/>
                </a:solidFill>
                <a:cs typeface="Calibri"/>
              </a:rPr>
              <a:t>jenen</a:t>
            </a:r>
            <a:r>
              <a:rPr sz="665" kern="0" spc="79" dirty="0">
                <a:solidFill>
                  <a:sysClr val="windowText" lastClr="000000"/>
                </a:solidFill>
                <a:cs typeface="Calibri"/>
              </a:rPr>
              <a:t> </a:t>
            </a:r>
            <a:r>
              <a:rPr sz="665" kern="0" dirty="0">
                <a:solidFill>
                  <a:sysClr val="windowText" lastClr="000000"/>
                </a:solidFill>
                <a:cs typeface="Calibri"/>
              </a:rPr>
              <a:t>in</a:t>
            </a:r>
            <a:r>
              <a:rPr sz="665" kern="0" spc="82" dirty="0">
                <a:solidFill>
                  <a:sysClr val="windowText" lastClr="000000"/>
                </a:solidFill>
                <a:cs typeface="Calibri"/>
              </a:rPr>
              <a:t> </a:t>
            </a:r>
            <a:r>
              <a:rPr sz="665" kern="0" dirty="0">
                <a:solidFill>
                  <a:sysClr val="windowText" lastClr="000000"/>
                </a:solidFill>
                <a:cs typeface="Calibri"/>
              </a:rPr>
              <a:t>Messing</a:t>
            </a:r>
            <a:r>
              <a:rPr sz="665" kern="0" spc="79" dirty="0">
                <a:solidFill>
                  <a:sysClr val="windowText" lastClr="000000"/>
                </a:solidFill>
                <a:cs typeface="Calibri"/>
              </a:rPr>
              <a:t> </a:t>
            </a:r>
            <a:r>
              <a:rPr sz="665" kern="0" dirty="0">
                <a:solidFill>
                  <a:sysClr val="windowText" lastClr="000000"/>
                </a:solidFill>
                <a:cs typeface="Calibri"/>
              </a:rPr>
              <a:t>in</a:t>
            </a:r>
            <a:r>
              <a:rPr sz="665" kern="0" spc="82" dirty="0">
                <a:solidFill>
                  <a:sysClr val="windowText" lastClr="000000"/>
                </a:solidFill>
                <a:cs typeface="Calibri"/>
              </a:rPr>
              <a:t> </a:t>
            </a:r>
            <a:r>
              <a:rPr sz="665" kern="0" dirty="0">
                <a:solidFill>
                  <a:sysClr val="windowText" lastClr="000000"/>
                </a:solidFill>
                <a:cs typeface="Calibri"/>
              </a:rPr>
              <a:t>wahrlich</a:t>
            </a:r>
            <a:r>
              <a:rPr sz="665" kern="0" spc="79" dirty="0">
                <a:solidFill>
                  <a:sysClr val="windowText" lastClr="000000"/>
                </a:solidFill>
                <a:cs typeface="Calibri"/>
              </a:rPr>
              <a:t> </a:t>
            </a:r>
            <a:r>
              <a:rPr sz="665" kern="0" dirty="0">
                <a:solidFill>
                  <a:sysClr val="windowText" lastClr="000000"/>
                </a:solidFill>
                <a:cs typeface="Calibri"/>
              </a:rPr>
              <a:t>nichts</a:t>
            </a:r>
            <a:r>
              <a:rPr sz="665" kern="0" spc="82" dirty="0">
                <a:solidFill>
                  <a:sysClr val="windowText" lastClr="000000"/>
                </a:solidFill>
                <a:cs typeface="Calibri"/>
              </a:rPr>
              <a:t> </a:t>
            </a:r>
            <a:r>
              <a:rPr sz="665" kern="0" spc="-6" dirty="0">
                <a:solidFill>
                  <a:sysClr val="windowText" lastClr="000000"/>
                </a:solidFill>
                <a:cs typeface="Calibri"/>
              </a:rPr>
              <a:t>nachstanden, </a:t>
            </a:r>
            <a:r>
              <a:rPr sz="665" kern="0" dirty="0">
                <a:solidFill>
                  <a:sysClr val="windowText" lastClr="000000"/>
                </a:solidFill>
                <a:cs typeface="Calibri"/>
              </a:rPr>
              <a:t>niederländische</a:t>
            </a:r>
            <a:r>
              <a:rPr sz="665" kern="0" spc="299" dirty="0">
                <a:solidFill>
                  <a:sysClr val="windowText" lastClr="000000"/>
                </a:solidFill>
                <a:cs typeface="Calibri"/>
              </a:rPr>
              <a:t> </a:t>
            </a:r>
            <a:r>
              <a:rPr sz="665" kern="0" dirty="0">
                <a:solidFill>
                  <a:sysClr val="windowText" lastClr="000000"/>
                </a:solidFill>
                <a:cs typeface="Calibri"/>
              </a:rPr>
              <a:t>Kühlwagen</a:t>
            </a:r>
            <a:r>
              <a:rPr sz="665" kern="0" spc="76" dirty="0">
                <a:solidFill>
                  <a:sysClr val="windowText" lastClr="000000"/>
                </a:solidFill>
                <a:cs typeface="Calibri"/>
              </a:rPr>
              <a:t>  </a:t>
            </a:r>
            <a:r>
              <a:rPr sz="665" kern="0" dirty="0">
                <a:solidFill>
                  <a:sysClr val="windowText" lastClr="000000"/>
                </a:solidFill>
                <a:cs typeface="Calibri"/>
              </a:rPr>
              <a:t>ebenso</a:t>
            </a:r>
            <a:r>
              <a:rPr sz="665" kern="0" spc="76" dirty="0">
                <a:solidFill>
                  <a:sysClr val="windowText" lastClr="000000"/>
                </a:solidFill>
                <a:cs typeface="Calibri"/>
              </a:rPr>
              <a:t>  </a:t>
            </a:r>
            <a:r>
              <a:rPr sz="665" kern="0" dirty="0">
                <a:solidFill>
                  <a:sysClr val="windowText" lastClr="000000"/>
                </a:solidFill>
                <a:cs typeface="Calibri"/>
              </a:rPr>
              <a:t>fantastisch</a:t>
            </a:r>
            <a:r>
              <a:rPr sz="665" kern="0" spc="76" dirty="0">
                <a:solidFill>
                  <a:sysClr val="windowText" lastClr="000000"/>
                </a:solidFill>
                <a:cs typeface="Calibri"/>
              </a:rPr>
              <a:t>  </a:t>
            </a:r>
            <a:r>
              <a:rPr sz="665" kern="0" spc="-15" dirty="0">
                <a:solidFill>
                  <a:sysClr val="windowText" lastClr="000000"/>
                </a:solidFill>
                <a:cs typeface="Calibri"/>
              </a:rPr>
              <a:t>ge- </a:t>
            </a:r>
            <a:r>
              <a:rPr sz="665" kern="0" dirty="0">
                <a:solidFill>
                  <a:sysClr val="windowText" lastClr="000000"/>
                </a:solidFill>
                <a:cs typeface="Calibri"/>
              </a:rPr>
              <a:t>altert</a:t>
            </a:r>
            <a:r>
              <a:rPr sz="665" kern="0" spc="121" dirty="0">
                <a:solidFill>
                  <a:sysClr val="windowText" lastClr="000000"/>
                </a:solidFill>
                <a:cs typeface="Calibri"/>
              </a:rPr>
              <a:t> </a:t>
            </a:r>
            <a:r>
              <a:rPr sz="665" kern="0" dirty="0">
                <a:solidFill>
                  <a:sysClr val="windowText" lastClr="000000"/>
                </a:solidFill>
                <a:cs typeface="Calibri"/>
              </a:rPr>
              <a:t>wie</a:t>
            </a:r>
            <a:r>
              <a:rPr sz="665" kern="0" spc="121" dirty="0">
                <a:solidFill>
                  <a:sysClr val="windowText" lastClr="000000"/>
                </a:solidFill>
                <a:cs typeface="Calibri"/>
              </a:rPr>
              <a:t> </a:t>
            </a:r>
            <a:r>
              <a:rPr sz="665" kern="0" dirty="0">
                <a:solidFill>
                  <a:sysClr val="windowText" lastClr="000000"/>
                </a:solidFill>
                <a:cs typeface="Calibri"/>
              </a:rPr>
              <a:t>der</a:t>
            </a:r>
            <a:r>
              <a:rPr sz="665" kern="0" spc="123" dirty="0">
                <a:solidFill>
                  <a:sysClr val="windowText" lastClr="000000"/>
                </a:solidFill>
                <a:cs typeface="Calibri"/>
              </a:rPr>
              <a:t> </a:t>
            </a:r>
            <a:r>
              <a:rPr sz="665" kern="0" dirty="0">
                <a:solidFill>
                  <a:sysClr val="windowText" lastClr="000000"/>
                </a:solidFill>
                <a:cs typeface="Calibri"/>
              </a:rPr>
              <a:t>ausrangierte</a:t>
            </a:r>
            <a:r>
              <a:rPr sz="665" kern="0" spc="121" dirty="0">
                <a:solidFill>
                  <a:sysClr val="windowText" lastClr="000000"/>
                </a:solidFill>
                <a:cs typeface="Calibri"/>
              </a:rPr>
              <a:t> </a:t>
            </a:r>
            <a:r>
              <a:rPr sz="665" kern="0" dirty="0">
                <a:solidFill>
                  <a:sysClr val="windowText" lastClr="000000"/>
                </a:solidFill>
                <a:cs typeface="Calibri"/>
              </a:rPr>
              <a:t>Personenwagen</a:t>
            </a:r>
            <a:r>
              <a:rPr sz="665" kern="0" spc="121" dirty="0">
                <a:solidFill>
                  <a:sysClr val="windowText" lastClr="000000"/>
                </a:solidFill>
                <a:cs typeface="Calibri"/>
              </a:rPr>
              <a:t> </a:t>
            </a:r>
            <a:r>
              <a:rPr sz="665" kern="0" dirty="0">
                <a:solidFill>
                  <a:sysClr val="windowText" lastClr="000000"/>
                </a:solidFill>
                <a:cs typeface="Calibri"/>
              </a:rPr>
              <a:t>vor</a:t>
            </a:r>
            <a:r>
              <a:rPr sz="665" kern="0" spc="123" dirty="0">
                <a:solidFill>
                  <a:sysClr val="windowText" lastClr="000000"/>
                </a:solidFill>
                <a:cs typeface="Calibri"/>
              </a:rPr>
              <a:t> </a:t>
            </a:r>
            <a:r>
              <a:rPr sz="665" kern="0" spc="-15" dirty="0">
                <a:solidFill>
                  <a:sysClr val="windowText" lastClr="000000"/>
                </a:solidFill>
                <a:cs typeface="Calibri"/>
              </a:rPr>
              <a:t>dem </a:t>
            </a:r>
            <a:r>
              <a:rPr sz="665" kern="0" dirty="0">
                <a:solidFill>
                  <a:sysClr val="windowText" lastClr="000000"/>
                </a:solidFill>
                <a:cs typeface="Calibri"/>
              </a:rPr>
              <a:t>Bagdad-Café,</a:t>
            </a:r>
            <a:r>
              <a:rPr sz="665" kern="0" spc="73" dirty="0">
                <a:solidFill>
                  <a:sysClr val="windowText" lastClr="000000"/>
                </a:solidFill>
                <a:cs typeface="Calibri"/>
              </a:rPr>
              <a:t> </a:t>
            </a:r>
            <a:r>
              <a:rPr sz="665" kern="0" dirty="0">
                <a:solidFill>
                  <a:sysClr val="windowText" lastClr="000000"/>
                </a:solidFill>
                <a:cs typeface="Calibri"/>
              </a:rPr>
              <a:t>das</a:t>
            </a:r>
            <a:r>
              <a:rPr sz="665" kern="0" spc="79" dirty="0">
                <a:solidFill>
                  <a:sysClr val="windowText" lastClr="000000"/>
                </a:solidFill>
                <a:cs typeface="Calibri"/>
              </a:rPr>
              <a:t> </a:t>
            </a:r>
            <a:r>
              <a:rPr sz="665" kern="0" dirty="0">
                <a:solidFill>
                  <a:sysClr val="windowText" lastClr="000000"/>
                </a:solidFill>
                <a:cs typeface="Calibri"/>
              </a:rPr>
              <a:t>in</a:t>
            </a:r>
            <a:r>
              <a:rPr sz="665" kern="0" spc="79" dirty="0">
                <a:solidFill>
                  <a:sysClr val="windowText" lastClr="000000"/>
                </a:solidFill>
                <a:cs typeface="Calibri"/>
              </a:rPr>
              <a:t> </a:t>
            </a:r>
            <a:r>
              <a:rPr sz="665" kern="0" dirty="0">
                <a:solidFill>
                  <a:sysClr val="windowText" lastClr="000000"/>
                </a:solidFill>
                <a:cs typeface="Calibri"/>
              </a:rPr>
              <a:t>Eigenbau</a:t>
            </a:r>
            <a:r>
              <a:rPr sz="665" kern="0" spc="79" dirty="0">
                <a:solidFill>
                  <a:sysClr val="windowText" lastClr="000000"/>
                </a:solidFill>
                <a:cs typeface="Calibri"/>
              </a:rPr>
              <a:t> </a:t>
            </a:r>
            <a:r>
              <a:rPr sz="665" kern="0" dirty="0">
                <a:solidFill>
                  <a:sysClr val="windowText" lastClr="000000"/>
                </a:solidFill>
                <a:cs typeface="Calibri"/>
              </a:rPr>
              <a:t>erstellte</a:t>
            </a:r>
            <a:r>
              <a:rPr sz="665" kern="0" spc="79" dirty="0">
                <a:solidFill>
                  <a:sysClr val="windowText" lastClr="000000"/>
                </a:solidFill>
                <a:cs typeface="Calibri"/>
              </a:rPr>
              <a:t> </a:t>
            </a:r>
            <a:r>
              <a:rPr sz="665" kern="0" dirty="0">
                <a:solidFill>
                  <a:sysClr val="windowText" lastClr="000000"/>
                </a:solidFill>
                <a:cs typeface="Calibri"/>
              </a:rPr>
              <a:t>rotbraune</a:t>
            </a:r>
            <a:r>
              <a:rPr sz="665" kern="0" spc="79" dirty="0">
                <a:solidFill>
                  <a:sysClr val="windowText" lastClr="000000"/>
                </a:solidFill>
                <a:cs typeface="Calibri"/>
              </a:rPr>
              <a:t> </a:t>
            </a:r>
            <a:r>
              <a:rPr sz="665" kern="0" spc="-15" dirty="0">
                <a:solidFill>
                  <a:sysClr val="windowText" lastClr="000000"/>
                </a:solidFill>
                <a:cs typeface="Calibri"/>
              </a:rPr>
              <a:t>Un- </a:t>
            </a:r>
            <a:r>
              <a:rPr sz="665" kern="0" dirty="0">
                <a:solidFill>
                  <a:sysClr val="windowText" lastClr="000000"/>
                </a:solidFill>
                <a:cs typeface="Calibri"/>
              </a:rPr>
              <a:t>krautvernichtungspärchen,</a:t>
            </a:r>
            <a:r>
              <a:rPr sz="665" kern="0" spc="154" dirty="0">
                <a:solidFill>
                  <a:sysClr val="windowText" lastClr="000000"/>
                </a:solidFill>
                <a:cs typeface="Calibri"/>
              </a:rPr>
              <a:t> </a:t>
            </a:r>
            <a:r>
              <a:rPr sz="665" kern="0" dirty="0">
                <a:solidFill>
                  <a:sysClr val="windowText" lastClr="000000"/>
                </a:solidFill>
                <a:cs typeface="Calibri"/>
              </a:rPr>
              <a:t>Drehgestelle</a:t>
            </a:r>
            <a:r>
              <a:rPr sz="665" kern="0" spc="154" dirty="0">
                <a:solidFill>
                  <a:sysClr val="windowText" lastClr="000000"/>
                </a:solidFill>
                <a:cs typeface="Calibri"/>
              </a:rPr>
              <a:t> </a:t>
            </a:r>
            <a:r>
              <a:rPr sz="665" kern="0" dirty="0">
                <a:solidFill>
                  <a:sysClr val="windowText" lastClr="000000"/>
                </a:solidFill>
                <a:cs typeface="Calibri"/>
              </a:rPr>
              <a:t>in</a:t>
            </a:r>
            <a:r>
              <a:rPr sz="665" kern="0" spc="157" dirty="0">
                <a:solidFill>
                  <a:sysClr val="windowText" lastClr="000000"/>
                </a:solidFill>
                <a:cs typeface="Calibri"/>
              </a:rPr>
              <a:t> </a:t>
            </a:r>
            <a:r>
              <a:rPr sz="665" kern="0" dirty="0">
                <a:solidFill>
                  <a:sysClr val="windowText" lastClr="000000"/>
                </a:solidFill>
                <a:cs typeface="Calibri"/>
              </a:rPr>
              <a:t>3D-</a:t>
            </a:r>
            <a:r>
              <a:rPr sz="665" kern="0" spc="-6" dirty="0">
                <a:solidFill>
                  <a:sysClr val="windowText" lastClr="000000"/>
                </a:solidFill>
                <a:cs typeface="Calibri"/>
              </a:rPr>
              <a:t>Druck, </a:t>
            </a:r>
            <a:r>
              <a:rPr sz="665" kern="0" dirty="0">
                <a:solidFill>
                  <a:sysClr val="windowText" lastClr="000000"/>
                </a:solidFill>
                <a:cs typeface="Calibri"/>
              </a:rPr>
              <a:t>um</a:t>
            </a:r>
            <a:r>
              <a:rPr sz="665" kern="0" spc="145" dirty="0">
                <a:solidFill>
                  <a:sysClr val="windowText" lastClr="000000"/>
                </a:solidFill>
                <a:cs typeface="Calibri"/>
              </a:rPr>
              <a:t> </a:t>
            </a:r>
            <a:r>
              <a:rPr sz="665" kern="0" dirty="0">
                <a:solidFill>
                  <a:sysClr val="windowText" lastClr="000000"/>
                </a:solidFill>
                <a:cs typeface="Calibri"/>
              </a:rPr>
              <a:t>nur</a:t>
            </a:r>
            <a:r>
              <a:rPr sz="665" kern="0" spc="148" dirty="0">
                <a:solidFill>
                  <a:sysClr val="windowText" lastClr="000000"/>
                </a:solidFill>
                <a:cs typeface="Calibri"/>
              </a:rPr>
              <a:t> </a:t>
            </a:r>
            <a:r>
              <a:rPr sz="665" kern="0" dirty="0">
                <a:solidFill>
                  <a:sysClr val="windowText" lastClr="000000"/>
                </a:solidFill>
                <a:cs typeface="Calibri"/>
              </a:rPr>
              <a:t>einiges</a:t>
            </a:r>
            <a:r>
              <a:rPr sz="665" kern="0" spc="148" dirty="0">
                <a:solidFill>
                  <a:sysClr val="windowText" lastClr="000000"/>
                </a:solidFill>
                <a:cs typeface="Calibri"/>
              </a:rPr>
              <a:t> </a:t>
            </a:r>
            <a:r>
              <a:rPr sz="665" kern="0" dirty="0">
                <a:solidFill>
                  <a:sysClr val="windowText" lastClr="000000"/>
                </a:solidFill>
                <a:cs typeface="Calibri"/>
              </a:rPr>
              <a:t>zu</a:t>
            </a:r>
            <a:r>
              <a:rPr sz="665" kern="0" spc="148" dirty="0">
                <a:solidFill>
                  <a:sysClr val="windowText" lastClr="000000"/>
                </a:solidFill>
                <a:cs typeface="Calibri"/>
              </a:rPr>
              <a:t> </a:t>
            </a:r>
            <a:r>
              <a:rPr sz="665" kern="0" dirty="0">
                <a:solidFill>
                  <a:sysClr val="windowText" lastClr="000000"/>
                </a:solidFill>
                <a:cs typeface="Calibri"/>
              </a:rPr>
              <a:t>nennen.</a:t>
            </a:r>
            <a:r>
              <a:rPr sz="665" kern="0" spc="145" dirty="0">
                <a:solidFill>
                  <a:sysClr val="windowText" lastClr="000000"/>
                </a:solidFill>
                <a:cs typeface="Calibri"/>
              </a:rPr>
              <a:t> </a:t>
            </a:r>
            <a:r>
              <a:rPr sz="665" kern="0" dirty="0">
                <a:solidFill>
                  <a:sysClr val="windowText" lastClr="000000"/>
                </a:solidFill>
                <a:cs typeface="Calibri"/>
              </a:rPr>
              <a:t>Gezeigt</a:t>
            </a:r>
            <a:r>
              <a:rPr sz="665" kern="0" spc="148" dirty="0">
                <a:solidFill>
                  <a:sysClr val="windowText" lastClr="000000"/>
                </a:solidFill>
                <a:cs typeface="Calibri"/>
              </a:rPr>
              <a:t> </a:t>
            </a:r>
            <a:r>
              <a:rPr sz="665" kern="0" dirty="0">
                <a:solidFill>
                  <a:sysClr val="windowText" lastClr="000000"/>
                </a:solidFill>
                <a:cs typeface="Calibri"/>
              </a:rPr>
              <a:t>wurde</a:t>
            </a:r>
            <a:r>
              <a:rPr sz="665" kern="0" spc="148" dirty="0">
                <a:solidFill>
                  <a:sysClr val="windowText" lastClr="000000"/>
                </a:solidFill>
                <a:cs typeface="Calibri"/>
              </a:rPr>
              <a:t> </a:t>
            </a:r>
            <a:r>
              <a:rPr sz="665" kern="0" dirty="0">
                <a:solidFill>
                  <a:sysClr val="windowText" lastClr="000000"/>
                </a:solidFill>
                <a:cs typeface="Calibri"/>
              </a:rPr>
              <a:t>auch</a:t>
            </a:r>
            <a:r>
              <a:rPr sz="665" kern="0" spc="148" dirty="0">
                <a:solidFill>
                  <a:sysClr val="windowText" lastClr="000000"/>
                </a:solidFill>
                <a:cs typeface="Calibri"/>
              </a:rPr>
              <a:t> </a:t>
            </a:r>
            <a:r>
              <a:rPr sz="665" kern="0" spc="-15" dirty="0">
                <a:solidFill>
                  <a:sysClr val="windowText" lastClr="000000"/>
                </a:solidFill>
                <a:cs typeface="Calibri"/>
              </a:rPr>
              <a:t>die</a:t>
            </a:r>
            <a:endParaRPr sz="665" kern="0" dirty="0">
              <a:solidFill>
                <a:sysClr val="windowText" lastClr="000000"/>
              </a:solidFill>
              <a:cs typeface="Calibri"/>
            </a:endParaRPr>
          </a:p>
        </p:txBody>
      </p:sp>
      <p:sp>
        <p:nvSpPr>
          <p:cNvPr id="27" name="object 27"/>
          <p:cNvSpPr txBox="1"/>
          <p:nvPr/>
        </p:nvSpPr>
        <p:spPr>
          <a:xfrm>
            <a:off x="4889825" y="3728200"/>
            <a:ext cx="1622273" cy="781555"/>
          </a:xfrm>
          <a:prstGeom prst="rect">
            <a:avLst/>
          </a:prstGeom>
        </p:spPr>
        <p:txBody>
          <a:bodyPr vert="horz" wrap="square" lIns="0" tIns="7678" rIns="0" bIns="0" rtlCol="0">
            <a:spAutoFit/>
          </a:bodyPr>
          <a:lstStyle/>
          <a:p>
            <a:pPr marL="7677" marR="3071" algn="just">
              <a:lnSpc>
                <a:spcPct val="108300"/>
              </a:lnSpc>
              <a:spcBef>
                <a:spcPts val="60"/>
              </a:spcBef>
            </a:pPr>
            <a:r>
              <a:rPr sz="665" kern="0" dirty="0">
                <a:solidFill>
                  <a:sysClr val="windowText" lastClr="000000"/>
                </a:solidFill>
                <a:cs typeface="Calibri"/>
              </a:rPr>
              <a:t>Bewegung</a:t>
            </a:r>
            <a:r>
              <a:rPr sz="665" kern="0" spc="218" dirty="0">
                <a:solidFill>
                  <a:sysClr val="windowText" lastClr="000000"/>
                </a:solidFill>
                <a:cs typeface="Calibri"/>
              </a:rPr>
              <a:t> </a:t>
            </a:r>
            <a:r>
              <a:rPr sz="665" kern="0" dirty="0">
                <a:solidFill>
                  <a:sysClr val="windowText" lastClr="000000"/>
                </a:solidFill>
                <a:cs typeface="Calibri"/>
              </a:rPr>
              <a:t>von</a:t>
            </a:r>
            <a:r>
              <a:rPr sz="665" kern="0" spc="218" dirty="0">
                <a:solidFill>
                  <a:sysClr val="windowText" lastClr="000000"/>
                </a:solidFill>
                <a:cs typeface="Calibri"/>
              </a:rPr>
              <a:t> </a:t>
            </a:r>
            <a:r>
              <a:rPr sz="665" kern="0" dirty="0">
                <a:solidFill>
                  <a:sysClr val="windowText" lastClr="000000"/>
                </a:solidFill>
                <a:cs typeface="Calibri"/>
              </a:rPr>
              <a:t>Signalflügeln</a:t>
            </a:r>
            <a:r>
              <a:rPr sz="665" kern="0" spc="218" dirty="0">
                <a:solidFill>
                  <a:sysClr val="windowText" lastClr="000000"/>
                </a:solidFill>
                <a:cs typeface="Calibri"/>
              </a:rPr>
              <a:t> </a:t>
            </a:r>
            <a:r>
              <a:rPr sz="665" kern="0" dirty="0">
                <a:solidFill>
                  <a:sysClr val="windowText" lastClr="000000"/>
                </a:solidFill>
                <a:cs typeface="Calibri"/>
              </a:rPr>
              <a:t>mittels</a:t>
            </a:r>
            <a:r>
              <a:rPr sz="665" kern="0" spc="218" dirty="0">
                <a:solidFill>
                  <a:sysClr val="windowText" lastClr="000000"/>
                </a:solidFill>
                <a:cs typeface="Calibri"/>
              </a:rPr>
              <a:t> </a:t>
            </a:r>
            <a:r>
              <a:rPr sz="665" kern="0" spc="-6" dirty="0">
                <a:solidFill>
                  <a:sysClr val="windowText" lastClr="000000"/>
                </a:solidFill>
                <a:cs typeface="Calibri"/>
              </a:rPr>
              <a:t>Schritt- </a:t>
            </a:r>
            <a:r>
              <a:rPr sz="665" kern="0" dirty="0">
                <a:solidFill>
                  <a:sysClr val="windowText" lastClr="000000"/>
                </a:solidFill>
                <a:cs typeface="Calibri"/>
              </a:rPr>
              <a:t>motoren,</a:t>
            </a:r>
            <a:r>
              <a:rPr sz="665" kern="0" spc="233" dirty="0">
                <a:solidFill>
                  <a:sysClr val="windowText" lastClr="000000"/>
                </a:solidFill>
                <a:cs typeface="Calibri"/>
              </a:rPr>
              <a:t> </a:t>
            </a:r>
            <a:r>
              <a:rPr sz="665" kern="0" dirty="0">
                <a:solidFill>
                  <a:sysClr val="windowText" lastClr="000000"/>
                </a:solidFill>
                <a:cs typeface="Calibri"/>
              </a:rPr>
              <a:t>die</a:t>
            </a:r>
            <a:r>
              <a:rPr sz="665" kern="0" spc="236" dirty="0">
                <a:solidFill>
                  <a:sysClr val="windowText" lastClr="000000"/>
                </a:solidFill>
                <a:cs typeface="Calibri"/>
              </a:rPr>
              <a:t> </a:t>
            </a:r>
            <a:r>
              <a:rPr sz="665" kern="0" dirty="0">
                <a:solidFill>
                  <a:sysClr val="windowText" lastClr="000000"/>
                </a:solidFill>
                <a:cs typeface="Calibri"/>
              </a:rPr>
              <a:t>von</a:t>
            </a:r>
            <a:r>
              <a:rPr sz="665" kern="0" spc="233" dirty="0">
                <a:solidFill>
                  <a:sysClr val="windowText" lastClr="000000"/>
                </a:solidFill>
                <a:cs typeface="Calibri"/>
              </a:rPr>
              <a:t> </a:t>
            </a:r>
            <a:r>
              <a:rPr sz="665" kern="0" dirty="0">
                <a:solidFill>
                  <a:sysClr val="windowText" lastClr="000000"/>
                </a:solidFill>
                <a:cs typeface="Calibri"/>
              </a:rPr>
              <a:t>einem</a:t>
            </a:r>
            <a:r>
              <a:rPr sz="665" kern="0" spc="239" dirty="0">
                <a:solidFill>
                  <a:sysClr val="windowText" lastClr="000000"/>
                </a:solidFill>
                <a:cs typeface="Calibri"/>
              </a:rPr>
              <a:t> </a:t>
            </a:r>
            <a:r>
              <a:rPr sz="665" kern="0" dirty="0">
                <a:solidFill>
                  <a:sysClr val="windowText" lastClr="000000"/>
                </a:solidFill>
                <a:cs typeface="Calibri"/>
              </a:rPr>
              <a:t>Arduino</a:t>
            </a:r>
            <a:r>
              <a:rPr sz="665" kern="0" spc="236" dirty="0">
                <a:solidFill>
                  <a:sysClr val="windowText" lastClr="000000"/>
                </a:solidFill>
                <a:cs typeface="Calibri"/>
              </a:rPr>
              <a:t> </a:t>
            </a:r>
            <a:r>
              <a:rPr sz="665" kern="0" spc="-6" dirty="0">
                <a:solidFill>
                  <a:sysClr val="windowText" lastClr="000000"/>
                </a:solidFill>
                <a:cs typeface="Calibri"/>
              </a:rPr>
              <a:t>befehligt </a:t>
            </a:r>
            <a:r>
              <a:rPr sz="665" kern="0" dirty="0">
                <a:solidFill>
                  <a:sysClr val="windowText" lastClr="000000"/>
                </a:solidFill>
                <a:cs typeface="Calibri"/>
              </a:rPr>
              <a:t>werden.</a:t>
            </a:r>
            <a:r>
              <a:rPr sz="665" kern="0" spc="76" dirty="0">
                <a:solidFill>
                  <a:sysClr val="windowText" lastClr="000000"/>
                </a:solidFill>
                <a:cs typeface="Calibri"/>
              </a:rPr>
              <a:t> </a:t>
            </a:r>
            <a:r>
              <a:rPr sz="665" kern="0" dirty="0">
                <a:solidFill>
                  <a:sysClr val="windowText" lastClr="000000"/>
                </a:solidFill>
                <a:cs typeface="Calibri"/>
              </a:rPr>
              <a:t>Ich</a:t>
            </a:r>
            <a:r>
              <a:rPr sz="665" kern="0" spc="82" dirty="0">
                <a:solidFill>
                  <a:sysClr val="windowText" lastClr="000000"/>
                </a:solidFill>
                <a:cs typeface="Calibri"/>
              </a:rPr>
              <a:t> </a:t>
            </a:r>
            <a:r>
              <a:rPr sz="665" kern="0" dirty="0">
                <a:solidFill>
                  <a:sysClr val="windowText" lastClr="000000"/>
                </a:solidFill>
                <a:cs typeface="Calibri"/>
              </a:rPr>
              <a:t>selbst</a:t>
            </a:r>
            <a:r>
              <a:rPr sz="665" kern="0" spc="82" dirty="0">
                <a:solidFill>
                  <a:sysClr val="windowText" lastClr="000000"/>
                </a:solidFill>
                <a:cs typeface="Calibri"/>
              </a:rPr>
              <a:t> </a:t>
            </a:r>
            <a:r>
              <a:rPr sz="665" kern="0" dirty="0">
                <a:solidFill>
                  <a:sysClr val="windowText" lastClr="000000"/>
                </a:solidFill>
                <a:cs typeface="Calibri"/>
              </a:rPr>
              <a:t>hatte</a:t>
            </a:r>
            <a:r>
              <a:rPr sz="665" kern="0" spc="82" dirty="0">
                <a:solidFill>
                  <a:sysClr val="windowText" lastClr="000000"/>
                </a:solidFill>
                <a:cs typeface="Calibri"/>
              </a:rPr>
              <a:t> </a:t>
            </a:r>
            <a:r>
              <a:rPr sz="665" kern="0" dirty="0">
                <a:solidFill>
                  <a:sysClr val="windowText" lastClr="000000"/>
                </a:solidFill>
                <a:cs typeface="Calibri"/>
              </a:rPr>
              <a:t>unter</a:t>
            </a:r>
            <a:r>
              <a:rPr sz="665" kern="0" spc="82" dirty="0">
                <a:solidFill>
                  <a:sysClr val="windowText" lastClr="000000"/>
                </a:solidFill>
                <a:cs typeface="Calibri"/>
              </a:rPr>
              <a:t> </a:t>
            </a:r>
            <a:r>
              <a:rPr sz="665" kern="0" dirty="0">
                <a:solidFill>
                  <a:sysClr val="windowText" lastClr="000000"/>
                </a:solidFill>
                <a:cs typeface="Calibri"/>
              </a:rPr>
              <a:t>anderem</a:t>
            </a:r>
            <a:r>
              <a:rPr sz="665" kern="0" spc="82" dirty="0">
                <a:solidFill>
                  <a:sysClr val="windowText" lastClr="000000"/>
                </a:solidFill>
                <a:cs typeface="Calibri"/>
              </a:rPr>
              <a:t> </a:t>
            </a:r>
            <a:r>
              <a:rPr sz="665" kern="0" spc="-12" dirty="0">
                <a:solidFill>
                  <a:sysClr val="windowText" lastClr="000000"/>
                </a:solidFill>
                <a:cs typeface="Calibri"/>
              </a:rPr>
              <a:t>mei- </a:t>
            </a:r>
            <a:r>
              <a:rPr sz="665" kern="0" dirty="0">
                <a:solidFill>
                  <a:sysClr val="windowText" lastClr="000000"/>
                </a:solidFill>
                <a:cs typeface="Calibri"/>
              </a:rPr>
              <a:t>ne</a:t>
            </a:r>
            <a:r>
              <a:rPr sz="665" kern="0" spc="21" dirty="0">
                <a:solidFill>
                  <a:sysClr val="windowText" lastClr="000000"/>
                </a:solidFill>
                <a:cs typeface="Calibri"/>
              </a:rPr>
              <a:t> </a:t>
            </a:r>
            <a:r>
              <a:rPr sz="665" kern="0" dirty="0">
                <a:solidFill>
                  <a:sysClr val="windowText" lastClr="000000"/>
                </a:solidFill>
                <a:cs typeface="Calibri"/>
              </a:rPr>
              <a:t>sich</a:t>
            </a:r>
            <a:r>
              <a:rPr sz="665" kern="0" spc="24" dirty="0">
                <a:solidFill>
                  <a:sysClr val="windowText" lastClr="000000"/>
                </a:solidFill>
                <a:cs typeface="Calibri"/>
              </a:rPr>
              <a:t> </a:t>
            </a:r>
            <a:r>
              <a:rPr sz="665" kern="0" dirty="0">
                <a:solidFill>
                  <a:sysClr val="windowText" lastClr="000000"/>
                </a:solidFill>
                <a:cs typeface="Calibri"/>
              </a:rPr>
              <a:t>im</a:t>
            </a:r>
            <a:r>
              <a:rPr sz="665" kern="0" spc="24" dirty="0">
                <a:solidFill>
                  <a:sysClr val="windowText" lastClr="000000"/>
                </a:solidFill>
                <a:cs typeface="Calibri"/>
              </a:rPr>
              <a:t> </a:t>
            </a:r>
            <a:r>
              <a:rPr sz="665" kern="0" dirty="0">
                <a:solidFill>
                  <a:sysClr val="windowText" lastClr="000000"/>
                </a:solidFill>
                <a:cs typeface="Calibri"/>
              </a:rPr>
              <a:t>Bau</a:t>
            </a:r>
            <a:r>
              <a:rPr sz="665" kern="0" spc="24" dirty="0">
                <a:solidFill>
                  <a:sysClr val="windowText" lastClr="000000"/>
                </a:solidFill>
                <a:cs typeface="Calibri"/>
              </a:rPr>
              <a:t> </a:t>
            </a:r>
            <a:r>
              <a:rPr sz="665" kern="0" dirty="0">
                <a:solidFill>
                  <a:sysClr val="windowText" lastClr="000000"/>
                </a:solidFill>
                <a:cs typeface="Calibri"/>
              </a:rPr>
              <a:t>befindliche</a:t>
            </a:r>
            <a:r>
              <a:rPr sz="665" kern="0" spc="24" dirty="0">
                <a:solidFill>
                  <a:sysClr val="windowText" lastClr="000000"/>
                </a:solidFill>
                <a:cs typeface="Calibri"/>
              </a:rPr>
              <a:t> </a:t>
            </a:r>
            <a:r>
              <a:rPr sz="665" kern="0" dirty="0">
                <a:solidFill>
                  <a:sysClr val="windowText" lastClr="000000"/>
                </a:solidFill>
                <a:cs typeface="Calibri"/>
              </a:rPr>
              <a:t>V29</a:t>
            </a:r>
            <a:r>
              <a:rPr sz="665" kern="0" spc="21" dirty="0">
                <a:solidFill>
                  <a:sysClr val="windowText" lastClr="000000"/>
                </a:solidFill>
                <a:cs typeface="Calibri"/>
              </a:rPr>
              <a:t> </a:t>
            </a:r>
            <a:r>
              <a:rPr sz="665" kern="0" dirty="0">
                <a:solidFill>
                  <a:sysClr val="windowText" lastClr="000000"/>
                </a:solidFill>
                <a:cs typeface="Calibri"/>
              </a:rPr>
              <a:t>in</a:t>
            </a:r>
            <a:r>
              <a:rPr sz="665" kern="0" spc="24" dirty="0">
                <a:solidFill>
                  <a:sysClr val="windowText" lastClr="000000"/>
                </a:solidFill>
                <a:cs typeface="Calibri"/>
              </a:rPr>
              <a:t> </a:t>
            </a:r>
            <a:r>
              <a:rPr sz="665" kern="0" dirty="0">
                <a:solidFill>
                  <a:sysClr val="windowText" lastClr="000000"/>
                </a:solidFill>
                <a:cs typeface="Calibri"/>
              </a:rPr>
              <a:t>0m</a:t>
            </a:r>
            <a:r>
              <a:rPr sz="665" kern="0" spc="24" dirty="0">
                <a:solidFill>
                  <a:sysClr val="windowText" lastClr="000000"/>
                </a:solidFill>
                <a:cs typeface="Calibri"/>
              </a:rPr>
              <a:t> </a:t>
            </a:r>
            <a:r>
              <a:rPr sz="665" kern="0" spc="-6" dirty="0">
                <a:solidFill>
                  <a:sysClr val="windowText" lastClr="000000"/>
                </a:solidFill>
                <a:cs typeface="Calibri"/>
              </a:rPr>
              <a:t>(Bausatz </a:t>
            </a:r>
            <a:r>
              <a:rPr sz="665" kern="0" dirty="0">
                <a:solidFill>
                  <a:sysClr val="windowText" lastClr="000000"/>
                </a:solidFill>
                <a:cs typeface="Calibri"/>
              </a:rPr>
              <a:t>Braunert/Haußen)</a:t>
            </a:r>
            <a:r>
              <a:rPr sz="665" kern="0" spc="63" dirty="0">
                <a:solidFill>
                  <a:sysClr val="windowText" lastClr="000000"/>
                </a:solidFill>
                <a:cs typeface="Calibri"/>
              </a:rPr>
              <a:t> </a:t>
            </a:r>
            <a:r>
              <a:rPr sz="665" kern="0" dirty="0">
                <a:solidFill>
                  <a:sysClr val="windowText" lastClr="000000"/>
                </a:solidFill>
                <a:cs typeface="Calibri"/>
              </a:rPr>
              <a:t>dabei,</a:t>
            </a:r>
            <a:r>
              <a:rPr sz="665" kern="0" spc="60" dirty="0">
                <a:solidFill>
                  <a:sysClr val="windowText" lastClr="000000"/>
                </a:solidFill>
                <a:cs typeface="Calibri"/>
              </a:rPr>
              <a:t> </a:t>
            </a:r>
            <a:r>
              <a:rPr sz="665" kern="0" dirty="0">
                <a:solidFill>
                  <a:sysClr val="windowText" lastClr="000000"/>
                </a:solidFill>
                <a:cs typeface="Calibri"/>
              </a:rPr>
              <a:t>über</a:t>
            </a:r>
            <a:r>
              <a:rPr sz="665" kern="0" spc="63" dirty="0">
                <a:solidFill>
                  <a:sysClr val="windowText" lastClr="000000"/>
                </a:solidFill>
                <a:cs typeface="Calibri"/>
              </a:rPr>
              <a:t> </a:t>
            </a:r>
            <a:r>
              <a:rPr sz="665" kern="0" dirty="0">
                <a:solidFill>
                  <a:sysClr val="windowText" lastClr="000000"/>
                </a:solidFill>
                <a:cs typeface="Calibri"/>
              </a:rPr>
              <a:t>deren</a:t>
            </a:r>
            <a:r>
              <a:rPr sz="665" kern="0" spc="66" dirty="0">
                <a:solidFill>
                  <a:sysClr val="windowText" lastClr="000000"/>
                </a:solidFill>
                <a:cs typeface="Calibri"/>
              </a:rPr>
              <a:t> </a:t>
            </a:r>
            <a:r>
              <a:rPr sz="665" kern="0" spc="-6" dirty="0">
                <a:solidFill>
                  <a:sysClr val="windowText" lastClr="000000"/>
                </a:solidFill>
                <a:cs typeface="Calibri"/>
              </a:rPr>
              <a:t>Baufort- </a:t>
            </a:r>
            <a:r>
              <a:rPr sz="665" kern="0" dirty="0">
                <a:solidFill>
                  <a:sysClr val="windowText" lastClr="000000"/>
                </a:solidFill>
                <a:cs typeface="Calibri"/>
              </a:rPr>
              <a:t>schritt</a:t>
            </a:r>
            <a:r>
              <a:rPr sz="665" kern="0" spc="21" dirty="0">
                <a:solidFill>
                  <a:sysClr val="windowText" lastClr="000000"/>
                </a:solidFill>
                <a:cs typeface="Calibri"/>
              </a:rPr>
              <a:t> </a:t>
            </a:r>
            <a:r>
              <a:rPr sz="665" kern="0" dirty="0">
                <a:solidFill>
                  <a:sysClr val="windowText" lastClr="000000"/>
                </a:solidFill>
                <a:cs typeface="Calibri"/>
              </a:rPr>
              <a:t>ich</a:t>
            </a:r>
            <a:r>
              <a:rPr sz="665" kern="0" spc="27" dirty="0">
                <a:solidFill>
                  <a:sysClr val="windowText" lastClr="000000"/>
                </a:solidFill>
                <a:cs typeface="Calibri"/>
              </a:rPr>
              <a:t> </a:t>
            </a:r>
            <a:r>
              <a:rPr sz="665" kern="0" dirty="0">
                <a:solidFill>
                  <a:sysClr val="windowText" lastClr="000000"/>
                </a:solidFill>
                <a:cs typeface="Calibri"/>
              </a:rPr>
              <a:t>in</a:t>
            </a:r>
            <a:r>
              <a:rPr sz="665" kern="0" spc="24" dirty="0">
                <a:solidFill>
                  <a:sysClr val="windowText" lastClr="000000"/>
                </a:solidFill>
                <a:cs typeface="Calibri"/>
              </a:rPr>
              <a:t> </a:t>
            </a:r>
            <a:r>
              <a:rPr sz="665" kern="0" dirty="0">
                <a:solidFill>
                  <a:sysClr val="windowText" lastClr="000000"/>
                </a:solidFill>
                <a:cs typeface="Calibri"/>
              </a:rPr>
              <a:t>loser</a:t>
            </a:r>
            <a:r>
              <a:rPr sz="665" kern="0" spc="27" dirty="0">
                <a:solidFill>
                  <a:sysClr val="windowText" lastClr="000000"/>
                </a:solidFill>
                <a:cs typeface="Calibri"/>
              </a:rPr>
              <a:t> </a:t>
            </a:r>
            <a:r>
              <a:rPr sz="665" kern="0" dirty="0">
                <a:solidFill>
                  <a:sysClr val="windowText" lastClr="000000"/>
                </a:solidFill>
                <a:cs typeface="Calibri"/>
              </a:rPr>
              <a:t>Folge</a:t>
            </a:r>
            <a:r>
              <a:rPr sz="665" kern="0" spc="27" dirty="0">
                <a:solidFill>
                  <a:sysClr val="windowText" lastClr="000000"/>
                </a:solidFill>
                <a:cs typeface="Calibri"/>
              </a:rPr>
              <a:t> </a:t>
            </a:r>
            <a:r>
              <a:rPr sz="665" kern="0" dirty="0">
                <a:solidFill>
                  <a:sysClr val="windowText" lastClr="000000"/>
                </a:solidFill>
                <a:cs typeface="Calibri"/>
              </a:rPr>
              <a:t>im</a:t>
            </a:r>
            <a:r>
              <a:rPr sz="665" kern="0" spc="27" dirty="0">
                <a:solidFill>
                  <a:sysClr val="windowText" lastClr="000000"/>
                </a:solidFill>
                <a:cs typeface="Calibri"/>
              </a:rPr>
              <a:t> </a:t>
            </a:r>
            <a:r>
              <a:rPr sz="665" kern="0" dirty="0">
                <a:solidFill>
                  <a:sysClr val="windowText" lastClr="000000"/>
                </a:solidFill>
                <a:cs typeface="Calibri"/>
              </a:rPr>
              <a:t>monatlich</a:t>
            </a:r>
            <a:r>
              <a:rPr sz="665" kern="0" spc="27" dirty="0">
                <a:solidFill>
                  <a:sysClr val="windowText" lastClr="000000"/>
                </a:solidFill>
                <a:cs typeface="Calibri"/>
              </a:rPr>
              <a:t> </a:t>
            </a:r>
            <a:r>
              <a:rPr sz="665" kern="0" spc="-6" dirty="0">
                <a:solidFill>
                  <a:sysClr val="windowText" lastClr="000000"/>
                </a:solidFill>
                <a:cs typeface="Calibri"/>
              </a:rPr>
              <a:t>erschei- </a:t>
            </a:r>
            <a:r>
              <a:rPr sz="665" kern="0" dirty="0">
                <a:solidFill>
                  <a:sysClr val="windowText" lastClr="000000"/>
                </a:solidFill>
                <a:cs typeface="Calibri"/>
              </a:rPr>
              <a:t>nenden</a:t>
            </a:r>
            <a:r>
              <a:rPr sz="665" kern="0" spc="48" dirty="0">
                <a:solidFill>
                  <a:sysClr val="windowText" lastClr="000000"/>
                </a:solidFill>
                <a:cs typeface="Calibri"/>
              </a:rPr>
              <a:t> </a:t>
            </a:r>
            <a:r>
              <a:rPr sz="665" kern="0" dirty="0">
                <a:solidFill>
                  <a:sysClr val="windowText" lastClr="000000"/>
                </a:solidFill>
                <a:cs typeface="Calibri"/>
              </a:rPr>
              <a:t>Entrevoie</a:t>
            </a:r>
            <a:r>
              <a:rPr sz="665" kern="0" spc="51" dirty="0">
                <a:solidFill>
                  <a:sysClr val="windowText" lastClr="000000"/>
                </a:solidFill>
                <a:cs typeface="Calibri"/>
              </a:rPr>
              <a:t> </a:t>
            </a:r>
            <a:r>
              <a:rPr sz="665" kern="0" dirty="0">
                <a:solidFill>
                  <a:sysClr val="windowText" lastClr="000000"/>
                </a:solidFill>
                <a:cs typeface="Calibri"/>
              </a:rPr>
              <a:t>des</a:t>
            </a:r>
            <a:r>
              <a:rPr sz="665" kern="0" spc="51" dirty="0">
                <a:solidFill>
                  <a:sysClr val="windowText" lastClr="000000"/>
                </a:solidFill>
                <a:cs typeface="Calibri"/>
              </a:rPr>
              <a:t> </a:t>
            </a:r>
            <a:r>
              <a:rPr sz="665" kern="0" dirty="0">
                <a:solidFill>
                  <a:sysClr val="windowText" lastClr="000000"/>
                </a:solidFill>
                <a:cs typeface="Calibri"/>
              </a:rPr>
              <a:t>CdZ</a:t>
            </a:r>
            <a:r>
              <a:rPr sz="665" kern="0" spc="51" dirty="0">
                <a:solidFill>
                  <a:sysClr val="windowText" lastClr="000000"/>
                </a:solidFill>
                <a:cs typeface="Calibri"/>
              </a:rPr>
              <a:t> </a:t>
            </a:r>
            <a:r>
              <a:rPr sz="665" kern="0" spc="-6" dirty="0">
                <a:solidFill>
                  <a:sysClr val="windowText" lastClr="000000"/>
                </a:solidFill>
                <a:cs typeface="Calibri"/>
              </a:rPr>
              <a:t>berichte.</a:t>
            </a:r>
            <a:endParaRPr sz="665" kern="0" dirty="0">
              <a:solidFill>
                <a:sysClr val="windowText" lastClr="000000"/>
              </a:solidFill>
              <a:cs typeface="Calibri"/>
            </a:endParaRPr>
          </a:p>
        </p:txBody>
      </p:sp>
      <p:sp>
        <p:nvSpPr>
          <p:cNvPr id="28" name="object 28"/>
          <p:cNvSpPr txBox="1"/>
          <p:nvPr/>
        </p:nvSpPr>
        <p:spPr>
          <a:xfrm>
            <a:off x="4889825" y="4606515"/>
            <a:ext cx="1910950" cy="1334270"/>
          </a:xfrm>
          <a:prstGeom prst="rect">
            <a:avLst/>
          </a:prstGeom>
        </p:spPr>
        <p:txBody>
          <a:bodyPr vert="horz" wrap="square" lIns="0" tIns="7678" rIns="0" bIns="0" rtlCol="0">
            <a:spAutoFit/>
          </a:bodyPr>
          <a:lstStyle/>
          <a:p>
            <a:pPr marL="7677" marR="3071" algn="just">
              <a:lnSpc>
                <a:spcPct val="108300"/>
              </a:lnSpc>
              <a:spcBef>
                <a:spcPts val="60"/>
              </a:spcBef>
            </a:pPr>
            <a:r>
              <a:rPr sz="665" kern="0" dirty="0">
                <a:solidFill>
                  <a:sysClr val="windowText" lastClr="000000"/>
                </a:solidFill>
                <a:cs typeface="Calibri"/>
              </a:rPr>
              <a:t>Diese</a:t>
            </a:r>
            <a:r>
              <a:rPr sz="665" kern="0" spc="94" dirty="0">
                <a:solidFill>
                  <a:sysClr val="windowText" lastClr="000000"/>
                </a:solidFill>
                <a:cs typeface="Calibri"/>
              </a:rPr>
              <a:t> </a:t>
            </a:r>
            <a:r>
              <a:rPr sz="665" kern="0" dirty="0">
                <a:solidFill>
                  <a:sysClr val="windowText" lastClr="000000"/>
                </a:solidFill>
                <a:cs typeface="Calibri"/>
              </a:rPr>
              <a:t>Zusammenkunft</a:t>
            </a:r>
            <a:r>
              <a:rPr sz="665" kern="0" spc="100" dirty="0">
                <a:solidFill>
                  <a:sysClr val="windowText" lastClr="000000"/>
                </a:solidFill>
                <a:cs typeface="Calibri"/>
              </a:rPr>
              <a:t> </a:t>
            </a:r>
            <a:r>
              <a:rPr sz="665" kern="0" dirty="0">
                <a:solidFill>
                  <a:sysClr val="windowText" lastClr="000000"/>
                </a:solidFill>
                <a:cs typeface="Calibri"/>
              </a:rPr>
              <a:t>hat</a:t>
            </a:r>
            <a:r>
              <a:rPr sz="665" kern="0" spc="97" dirty="0">
                <a:solidFill>
                  <a:sysClr val="windowText" lastClr="000000"/>
                </a:solidFill>
                <a:cs typeface="Calibri"/>
              </a:rPr>
              <a:t> </a:t>
            </a:r>
            <a:r>
              <a:rPr sz="665" kern="0" dirty="0">
                <a:solidFill>
                  <a:sysClr val="windowText" lastClr="000000"/>
                </a:solidFill>
                <a:cs typeface="Calibri"/>
              </a:rPr>
              <a:t>ihren</a:t>
            </a:r>
            <a:r>
              <a:rPr sz="665" kern="0" spc="97" dirty="0">
                <a:solidFill>
                  <a:sysClr val="windowText" lastClr="000000"/>
                </a:solidFill>
                <a:cs typeface="Calibri"/>
              </a:rPr>
              <a:t> </a:t>
            </a:r>
            <a:r>
              <a:rPr sz="665" kern="0" dirty="0">
                <a:solidFill>
                  <a:sysClr val="windowText" lastClr="000000"/>
                </a:solidFill>
                <a:cs typeface="Calibri"/>
              </a:rPr>
              <a:t>ganz</a:t>
            </a:r>
            <a:r>
              <a:rPr sz="665" kern="0" spc="97" dirty="0">
                <a:solidFill>
                  <a:sysClr val="windowText" lastClr="000000"/>
                </a:solidFill>
                <a:cs typeface="Calibri"/>
              </a:rPr>
              <a:t> </a:t>
            </a:r>
            <a:r>
              <a:rPr sz="665" kern="0" dirty="0">
                <a:solidFill>
                  <a:sysClr val="windowText" lastClr="000000"/>
                </a:solidFill>
                <a:cs typeface="Calibri"/>
              </a:rPr>
              <a:t>besonderen</a:t>
            </a:r>
            <a:r>
              <a:rPr sz="665" kern="0" spc="100" dirty="0">
                <a:solidFill>
                  <a:sysClr val="windowText" lastClr="000000"/>
                </a:solidFill>
                <a:cs typeface="Calibri"/>
              </a:rPr>
              <a:t> </a:t>
            </a:r>
            <a:r>
              <a:rPr sz="665" kern="0" spc="-15" dirty="0">
                <a:solidFill>
                  <a:sysClr val="windowText" lastClr="000000"/>
                </a:solidFill>
                <a:cs typeface="Calibri"/>
              </a:rPr>
              <a:t>ei- </a:t>
            </a:r>
            <a:r>
              <a:rPr sz="665" kern="0" dirty="0">
                <a:solidFill>
                  <a:sysClr val="windowText" lastClr="000000"/>
                </a:solidFill>
                <a:cs typeface="Calibri"/>
              </a:rPr>
              <a:t>genen</a:t>
            </a:r>
            <a:r>
              <a:rPr sz="665" kern="0" spc="51" dirty="0">
                <a:solidFill>
                  <a:sysClr val="windowText" lastClr="000000"/>
                </a:solidFill>
                <a:cs typeface="Calibri"/>
              </a:rPr>
              <a:t> </a:t>
            </a:r>
            <a:r>
              <a:rPr sz="665" kern="0" dirty="0">
                <a:solidFill>
                  <a:sysClr val="windowText" lastClr="000000"/>
                </a:solidFill>
                <a:cs typeface="Calibri"/>
              </a:rPr>
              <a:t>Reiz:</a:t>
            </a:r>
            <a:r>
              <a:rPr sz="665" kern="0" spc="54" dirty="0">
                <a:solidFill>
                  <a:sysClr val="windowText" lastClr="000000"/>
                </a:solidFill>
                <a:cs typeface="Calibri"/>
              </a:rPr>
              <a:t> </a:t>
            </a:r>
            <a:r>
              <a:rPr sz="665" kern="0" dirty="0">
                <a:solidFill>
                  <a:sysClr val="windowText" lastClr="000000"/>
                </a:solidFill>
                <a:cs typeface="Calibri"/>
              </a:rPr>
              <a:t>Man</a:t>
            </a:r>
            <a:r>
              <a:rPr sz="665" kern="0" spc="54" dirty="0">
                <a:solidFill>
                  <a:sysClr val="windowText" lastClr="000000"/>
                </a:solidFill>
                <a:cs typeface="Calibri"/>
              </a:rPr>
              <a:t> </a:t>
            </a:r>
            <a:r>
              <a:rPr sz="665" kern="0" dirty="0">
                <a:solidFill>
                  <a:sysClr val="windowText" lastClr="000000"/>
                </a:solidFill>
                <a:cs typeface="Calibri"/>
              </a:rPr>
              <a:t>trifft</a:t>
            </a:r>
            <a:r>
              <a:rPr sz="665" kern="0" spc="54" dirty="0">
                <a:solidFill>
                  <a:sysClr val="windowText" lastClr="000000"/>
                </a:solidFill>
                <a:cs typeface="Calibri"/>
              </a:rPr>
              <a:t> </a:t>
            </a:r>
            <a:r>
              <a:rPr sz="665" kern="0" dirty="0">
                <a:solidFill>
                  <a:sysClr val="windowText" lastClr="000000"/>
                </a:solidFill>
                <a:cs typeface="Calibri"/>
              </a:rPr>
              <a:t>sich</a:t>
            </a:r>
            <a:r>
              <a:rPr sz="665" kern="0" spc="51" dirty="0">
                <a:solidFill>
                  <a:sysClr val="windowText" lastClr="000000"/>
                </a:solidFill>
                <a:cs typeface="Calibri"/>
              </a:rPr>
              <a:t> </a:t>
            </a:r>
            <a:r>
              <a:rPr sz="665" kern="0" dirty="0">
                <a:solidFill>
                  <a:sysClr val="windowText" lastClr="000000"/>
                </a:solidFill>
                <a:cs typeface="Calibri"/>
              </a:rPr>
              <a:t>nicht</a:t>
            </a:r>
            <a:r>
              <a:rPr sz="665" kern="0" spc="54" dirty="0">
                <a:solidFill>
                  <a:sysClr val="windowText" lastClr="000000"/>
                </a:solidFill>
                <a:cs typeface="Calibri"/>
              </a:rPr>
              <a:t> </a:t>
            </a:r>
            <a:r>
              <a:rPr sz="665" kern="0" dirty="0">
                <a:solidFill>
                  <a:sysClr val="windowText" lastClr="000000"/>
                </a:solidFill>
                <a:cs typeface="Calibri"/>
              </a:rPr>
              <a:t>in</a:t>
            </a:r>
            <a:r>
              <a:rPr sz="665" kern="0" spc="54" dirty="0">
                <a:solidFill>
                  <a:sysClr val="windowText" lastClr="000000"/>
                </a:solidFill>
                <a:cs typeface="Calibri"/>
              </a:rPr>
              <a:t> </a:t>
            </a:r>
            <a:r>
              <a:rPr sz="665" kern="0" dirty="0">
                <a:solidFill>
                  <a:sysClr val="windowText" lastClr="000000"/>
                </a:solidFill>
                <a:cs typeface="Calibri"/>
              </a:rPr>
              <a:t>einer</a:t>
            </a:r>
            <a:r>
              <a:rPr sz="665" kern="0" spc="54" dirty="0">
                <a:solidFill>
                  <a:sysClr val="windowText" lastClr="000000"/>
                </a:solidFill>
                <a:cs typeface="Calibri"/>
              </a:rPr>
              <a:t> </a:t>
            </a:r>
            <a:r>
              <a:rPr sz="665" kern="0" spc="-6" dirty="0">
                <a:solidFill>
                  <a:sysClr val="windowText" lastClr="000000"/>
                </a:solidFill>
                <a:cs typeface="Calibri"/>
              </a:rPr>
              <a:t>ebenerdigen </a:t>
            </a:r>
            <a:r>
              <a:rPr sz="665" kern="0" dirty="0">
                <a:solidFill>
                  <a:sysClr val="windowText" lastClr="000000"/>
                </a:solidFill>
                <a:cs typeface="Calibri"/>
              </a:rPr>
              <a:t>Halle,</a:t>
            </a:r>
            <a:r>
              <a:rPr sz="665" kern="0" spc="69" dirty="0">
                <a:solidFill>
                  <a:sysClr val="windowText" lastClr="000000"/>
                </a:solidFill>
                <a:cs typeface="Calibri"/>
              </a:rPr>
              <a:t> </a:t>
            </a:r>
            <a:r>
              <a:rPr sz="665" kern="0" dirty="0">
                <a:solidFill>
                  <a:sysClr val="windowText" lastClr="000000"/>
                </a:solidFill>
                <a:cs typeface="Calibri"/>
              </a:rPr>
              <a:t>sondern</a:t>
            </a:r>
            <a:r>
              <a:rPr sz="665" kern="0" spc="73" dirty="0">
                <a:solidFill>
                  <a:sysClr val="windowText" lastClr="000000"/>
                </a:solidFill>
                <a:cs typeface="Calibri"/>
              </a:rPr>
              <a:t> </a:t>
            </a:r>
            <a:r>
              <a:rPr sz="665" kern="0" dirty="0">
                <a:solidFill>
                  <a:sysClr val="windowText" lastClr="000000"/>
                </a:solidFill>
                <a:cs typeface="Calibri"/>
              </a:rPr>
              <a:t>in</a:t>
            </a:r>
            <a:r>
              <a:rPr sz="665" kern="0" spc="69" dirty="0">
                <a:solidFill>
                  <a:sysClr val="windowText" lastClr="000000"/>
                </a:solidFill>
                <a:cs typeface="Calibri"/>
              </a:rPr>
              <a:t> </a:t>
            </a:r>
            <a:r>
              <a:rPr sz="665" kern="0" dirty="0">
                <a:solidFill>
                  <a:sysClr val="windowText" lastClr="000000"/>
                </a:solidFill>
                <a:cs typeface="Calibri"/>
              </a:rPr>
              <a:t>einem</a:t>
            </a:r>
            <a:r>
              <a:rPr sz="665" kern="0" spc="76" dirty="0">
                <a:solidFill>
                  <a:sysClr val="windowText" lastClr="000000"/>
                </a:solidFill>
                <a:cs typeface="Calibri"/>
              </a:rPr>
              <a:t> </a:t>
            </a:r>
            <a:r>
              <a:rPr sz="665" kern="0" dirty="0">
                <a:solidFill>
                  <a:sysClr val="windowText" lastClr="000000"/>
                </a:solidFill>
                <a:cs typeface="Calibri"/>
              </a:rPr>
              <a:t>großen</a:t>
            </a:r>
            <a:r>
              <a:rPr sz="665" kern="0" spc="69" dirty="0">
                <a:solidFill>
                  <a:sysClr val="windowText" lastClr="000000"/>
                </a:solidFill>
                <a:cs typeface="Calibri"/>
              </a:rPr>
              <a:t> </a:t>
            </a:r>
            <a:r>
              <a:rPr sz="665" kern="0" dirty="0">
                <a:solidFill>
                  <a:sysClr val="windowText" lastClr="000000"/>
                </a:solidFill>
                <a:cs typeface="Calibri"/>
              </a:rPr>
              <a:t>Saal</a:t>
            </a:r>
            <a:r>
              <a:rPr sz="665" kern="0" spc="69" dirty="0">
                <a:solidFill>
                  <a:sysClr val="windowText" lastClr="000000"/>
                </a:solidFill>
                <a:cs typeface="Calibri"/>
              </a:rPr>
              <a:t> </a:t>
            </a:r>
            <a:r>
              <a:rPr sz="665" kern="0" dirty="0">
                <a:solidFill>
                  <a:sysClr val="windowText" lastClr="000000"/>
                </a:solidFill>
                <a:cs typeface="Calibri"/>
              </a:rPr>
              <a:t>mit</a:t>
            </a:r>
            <a:r>
              <a:rPr sz="665" kern="0" spc="73" dirty="0">
                <a:solidFill>
                  <a:sysClr val="windowText" lastClr="000000"/>
                </a:solidFill>
                <a:cs typeface="Calibri"/>
              </a:rPr>
              <a:t> </a:t>
            </a:r>
            <a:r>
              <a:rPr sz="665" kern="0" dirty="0">
                <a:solidFill>
                  <a:sysClr val="windowText" lastClr="000000"/>
                </a:solidFill>
                <a:cs typeface="Calibri"/>
              </a:rPr>
              <a:t>Glasfront</a:t>
            </a:r>
            <a:r>
              <a:rPr sz="665" kern="0" spc="76" dirty="0">
                <a:solidFill>
                  <a:sysClr val="windowText" lastClr="000000"/>
                </a:solidFill>
                <a:cs typeface="Calibri"/>
              </a:rPr>
              <a:t> </a:t>
            </a:r>
            <a:r>
              <a:rPr sz="665" kern="0" spc="-15" dirty="0">
                <a:solidFill>
                  <a:sysClr val="windowText" lastClr="000000"/>
                </a:solidFill>
                <a:cs typeface="Calibri"/>
              </a:rPr>
              <a:t>im </a:t>
            </a:r>
            <a:r>
              <a:rPr sz="665" kern="0" dirty="0">
                <a:solidFill>
                  <a:sysClr val="windowText" lastClr="000000"/>
                </a:solidFill>
                <a:cs typeface="Calibri"/>
              </a:rPr>
              <a:t>sechsten</a:t>
            </a:r>
            <a:r>
              <a:rPr sz="665" kern="0" spc="157" dirty="0">
                <a:solidFill>
                  <a:sysClr val="windowText" lastClr="000000"/>
                </a:solidFill>
                <a:cs typeface="Calibri"/>
              </a:rPr>
              <a:t> </a:t>
            </a:r>
            <a:r>
              <a:rPr sz="665" kern="0" dirty="0">
                <a:solidFill>
                  <a:sysClr val="windowText" lastClr="000000"/>
                </a:solidFill>
                <a:cs typeface="Calibri"/>
              </a:rPr>
              <a:t>Stock</a:t>
            </a:r>
            <a:r>
              <a:rPr sz="665" kern="0" spc="157" dirty="0">
                <a:solidFill>
                  <a:sysClr val="windowText" lastClr="000000"/>
                </a:solidFill>
                <a:cs typeface="Calibri"/>
              </a:rPr>
              <a:t> </a:t>
            </a:r>
            <a:r>
              <a:rPr sz="665" kern="0" dirty="0">
                <a:solidFill>
                  <a:sysClr val="windowText" lastClr="000000"/>
                </a:solidFill>
                <a:cs typeface="Calibri"/>
              </a:rPr>
              <a:t>mit</a:t>
            </a:r>
            <a:r>
              <a:rPr sz="665" kern="0" spc="157" dirty="0">
                <a:solidFill>
                  <a:sysClr val="windowText" lastClr="000000"/>
                </a:solidFill>
                <a:cs typeface="Calibri"/>
              </a:rPr>
              <a:t> </a:t>
            </a:r>
            <a:r>
              <a:rPr sz="665" kern="0" dirty="0">
                <a:solidFill>
                  <a:sysClr val="windowText" lastClr="000000"/>
                </a:solidFill>
                <a:cs typeface="Calibri"/>
              </a:rPr>
              <a:t>spektakulärem</a:t>
            </a:r>
            <a:r>
              <a:rPr sz="665" kern="0" spc="157" dirty="0">
                <a:solidFill>
                  <a:sysClr val="windowText" lastClr="000000"/>
                </a:solidFill>
                <a:cs typeface="Calibri"/>
              </a:rPr>
              <a:t> </a:t>
            </a:r>
            <a:r>
              <a:rPr sz="665" kern="0" dirty="0">
                <a:solidFill>
                  <a:sysClr val="windowText" lastClr="000000"/>
                </a:solidFill>
                <a:cs typeface="Calibri"/>
              </a:rPr>
              <a:t>Blick</a:t>
            </a:r>
            <a:r>
              <a:rPr sz="665" kern="0" spc="157" dirty="0">
                <a:solidFill>
                  <a:sysClr val="windowText" lastClr="000000"/>
                </a:solidFill>
                <a:cs typeface="Calibri"/>
              </a:rPr>
              <a:t> </a:t>
            </a:r>
            <a:r>
              <a:rPr sz="665" kern="0" dirty="0">
                <a:solidFill>
                  <a:sysClr val="windowText" lastClr="000000"/>
                </a:solidFill>
                <a:cs typeface="Calibri"/>
              </a:rPr>
              <a:t>über</a:t>
            </a:r>
            <a:r>
              <a:rPr sz="665" kern="0" spc="157" dirty="0">
                <a:solidFill>
                  <a:sysClr val="windowText" lastClr="000000"/>
                </a:solidFill>
                <a:cs typeface="Calibri"/>
              </a:rPr>
              <a:t> </a:t>
            </a:r>
            <a:r>
              <a:rPr sz="665" kern="0" spc="-6" dirty="0">
                <a:solidFill>
                  <a:sysClr val="windowText" lastClr="000000"/>
                </a:solidFill>
                <a:cs typeface="Calibri"/>
              </a:rPr>
              <a:t>Nîmes </a:t>
            </a:r>
            <a:r>
              <a:rPr sz="665" kern="0" dirty="0">
                <a:solidFill>
                  <a:sysClr val="windowText" lastClr="000000"/>
                </a:solidFill>
                <a:cs typeface="Calibri"/>
              </a:rPr>
              <a:t>gen</a:t>
            </a:r>
            <a:r>
              <a:rPr sz="665" kern="0" spc="115" dirty="0">
                <a:solidFill>
                  <a:sysClr val="windowText" lastClr="000000"/>
                </a:solidFill>
                <a:cs typeface="Calibri"/>
              </a:rPr>
              <a:t> </a:t>
            </a:r>
            <a:r>
              <a:rPr sz="665" kern="0" dirty="0">
                <a:solidFill>
                  <a:sysClr val="windowText" lastClr="000000"/>
                </a:solidFill>
                <a:cs typeface="Calibri"/>
              </a:rPr>
              <a:t>Süden.</a:t>
            </a:r>
            <a:r>
              <a:rPr sz="665" kern="0" spc="115" dirty="0">
                <a:solidFill>
                  <a:sysClr val="windowText" lastClr="000000"/>
                </a:solidFill>
                <a:cs typeface="Calibri"/>
              </a:rPr>
              <a:t> </a:t>
            </a:r>
            <a:r>
              <a:rPr sz="665" kern="0" dirty="0">
                <a:solidFill>
                  <a:sysClr val="windowText" lastClr="000000"/>
                </a:solidFill>
                <a:cs typeface="Calibri"/>
              </a:rPr>
              <a:t>Jeder</a:t>
            </a:r>
            <a:r>
              <a:rPr sz="665" kern="0" spc="118" dirty="0">
                <a:solidFill>
                  <a:sysClr val="windowText" lastClr="000000"/>
                </a:solidFill>
                <a:cs typeface="Calibri"/>
              </a:rPr>
              <a:t> </a:t>
            </a:r>
            <a:r>
              <a:rPr sz="665" kern="0" dirty="0">
                <a:solidFill>
                  <a:sysClr val="windowText" lastClr="000000"/>
                </a:solidFill>
                <a:cs typeface="Calibri"/>
              </a:rPr>
              <a:t>Teilnehmer</a:t>
            </a:r>
            <a:r>
              <a:rPr sz="665" kern="0" spc="115" dirty="0">
                <a:solidFill>
                  <a:sysClr val="windowText" lastClr="000000"/>
                </a:solidFill>
                <a:cs typeface="Calibri"/>
              </a:rPr>
              <a:t> </a:t>
            </a:r>
            <a:r>
              <a:rPr sz="665" kern="0" dirty="0">
                <a:solidFill>
                  <a:sysClr val="windowText" lastClr="000000"/>
                </a:solidFill>
                <a:cs typeface="Calibri"/>
              </a:rPr>
              <a:t>ist</a:t>
            </a:r>
            <a:r>
              <a:rPr sz="665" kern="0" spc="118" dirty="0">
                <a:solidFill>
                  <a:sysClr val="windowText" lastClr="000000"/>
                </a:solidFill>
                <a:cs typeface="Calibri"/>
              </a:rPr>
              <a:t> </a:t>
            </a:r>
            <a:r>
              <a:rPr sz="665" kern="0" dirty="0">
                <a:solidFill>
                  <a:sysClr val="windowText" lastClr="000000"/>
                </a:solidFill>
                <a:cs typeface="Calibri"/>
              </a:rPr>
              <a:t>gleichzeitig</a:t>
            </a:r>
            <a:r>
              <a:rPr sz="665" kern="0" spc="115" dirty="0">
                <a:solidFill>
                  <a:sysClr val="windowText" lastClr="000000"/>
                </a:solidFill>
                <a:cs typeface="Calibri"/>
              </a:rPr>
              <a:t> </a:t>
            </a:r>
            <a:r>
              <a:rPr sz="665" kern="0" spc="-6" dirty="0">
                <a:solidFill>
                  <a:sysClr val="windowText" lastClr="000000"/>
                </a:solidFill>
                <a:cs typeface="Calibri"/>
              </a:rPr>
              <a:t>Ausstel- </a:t>
            </a:r>
            <a:r>
              <a:rPr sz="665" kern="0" dirty="0">
                <a:solidFill>
                  <a:sysClr val="windowText" lastClr="000000"/>
                </a:solidFill>
                <a:cs typeface="Calibri"/>
              </a:rPr>
              <a:t>ler</a:t>
            </a:r>
            <a:r>
              <a:rPr sz="665" kern="0" spc="262" dirty="0">
                <a:solidFill>
                  <a:sysClr val="windowText" lastClr="000000"/>
                </a:solidFill>
                <a:cs typeface="Calibri"/>
              </a:rPr>
              <a:t> </a:t>
            </a:r>
            <a:r>
              <a:rPr sz="665" kern="0" dirty="0">
                <a:solidFill>
                  <a:sysClr val="windowText" lastClr="000000"/>
                </a:solidFill>
                <a:cs typeface="Calibri"/>
              </a:rPr>
              <a:t>und</a:t>
            </a:r>
            <a:r>
              <a:rPr sz="665" kern="0" spc="266" dirty="0">
                <a:solidFill>
                  <a:sysClr val="windowText" lastClr="000000"/>
                </a:solidFill>
                <a:cs typeface="Calibri"/>
              </a:rPr>
              <a:t> </a:t>
            </a:r>
            <a:r>
              <a:rPr sz="665" kern="0" dirty="0">
                <a:solidFill>
                  <a:sysClr val="windowText" lastClr="000000"/>
                </a:solidFill>
                <a:cs typeface="Calibri"/>
              </a:rPr>
              <a:t>jeder</a:t>
            </a:r>
            <a:r>
              <a:rPr sz="665" kern="0" spc="262" dirty="0">
                <a:solidFill>
                  <a:sysClr val="windowText" lastClr="000000"/>
                </a:solidFill>
                <a:cs typeface="Calibri"/>
              </a:rPr>
              <a:t> </a:t>
            </a:r>
            <a:r>
              <a:rPr sz="665" kern="0" dirty="0">
                <a:solidFill>
                  <a:sysClr val="windowText" lastClr="000000"/>
                </a:solidFill>
                <a:cs typeface="Calibri"/>
              </a:rPr>
              <a:t>Aussteller</a:t>
            </a:r>
            <a:r>
              <a:rPr sz="665" kern="0" spc="269" dirty="0">
                <a:solidFill>
                  <a:sysClr val="windowText" lastClr="000000"/>
                </a:solidFill>
                <a:cs typeface="Calibri"/>
              </a:rPr>
              <a:t> </a:t>
            </a:r>
            <a:r>
              <a:rPr sz="665" kern="0" dirty="0">
                <a:solidFill>
                  <a:sysClr val="windowText" lastClr="000000"/>
                </a:solidFill>
                <a:cs typeface="Calibri"/>
              </a:rPr>
              <a:t>auch</a:t>
            </a:r>
            <a:r>
              <a:rPr sz="665" kern="0" spc="262" dirty="0">
                <a:solidFill>
                  <a:sysClr val="windowText" lastClr="000000"/>
                </a:solidFill>
                <a:cs typeface="Calibri"/>
              </a:rPr>
              <a:t> </a:t>
            </a:r>
            <a:r>
              <a:rPr sz="665" kern="0" dirty="0">
                <a:solidFill>
                  <a:sysClr val="windowText" lastClr="000000"/>
                </a:solidFill>
                <a:cs typeface="Calibri"/>
              </a:rPr>
              <a:t>gleichzeitig</a:t>
            </a:r>
            <a:r>
              <a:rPr sz="665" kern="0" spc="266" dirty="0">
                <a:solidFill>
                  <a:sysClr val="windowText" lastClr="000000"/>
                </a:solidFill>
                <a:cs typeface="Calibri"/>
              </a:rPr>
              <a:t> </a:t>
            </a:r>
            <a:r>
              <a:rPr sz="665" kern="0" spc="-6" dirty="0">
                <a:solidFill>
                  <a:sysClr val="windowText" lastClr="000000"/>
                </a:solidFill>
                <a:cs typeface="Calibri"/>
              </a:rPr>
              <a:t>Teilneh- </a:t>
            </a:r>
            <a:r>
              <a:rPr sz="665" kern="0" dirty="0">
                <a:solidFill>
                  <a:sysClr val="windowText" lastClr="000000"/>
                </a:solidFill>
                <a:cs typeface="Calibri"/>
              </a:rPr>
              <a:t>mer.</a:t>
            </a:r>
            <a:r>
              <a:rPr sz="665" kern="0" spc="57" dirty="0">
                <a:solidFill>
                  <a:sysClr val="windowText" lastClr="000000"/>
                </a:solidFill>
                <a:cs typeface="Calibri"/>
              </a:rPr>
              <a:t> </a:t>
            </a:r>
            <a:r>
              <a:rPr sz="665" kern="0" dirty="0">
                <a:solidFill>
                  <a:sysClr val="windowText" lastClr="000000"/>
                </a:solidFill>
                <a:cs typeface="Calibri"/>
              </a:rPr>
              <a:t>Das</a:t>
            </a:r>
            <a:r>
              <a:rPr sz="665" kern="0" spc="60" dirty="0">
                <a:solidFill>
                  <a:sysClr val="windowText" lastClr="000000"/>
                </a:solidFill>
                <a:cs typeface="Calibri"/>
              </a:rPr>
              <a:t> </a:t>
            </a:r>
            <a:r>
              <a:rPr sz="665" kern="0" dirty="0">
                <a:solidFill>
                  <a:sysClr val="windowText" lastClr="000000"/>
                </a:solidFill>
                <a:cs typeface="Calibri"/>
              </a:rPr>
              <a:t>lässt</a:t>
            </a:r>
            <a:r>
              <a:rPr sz="665" kern="0" spc="63" dirty="0">
                <a:solidFill>
                  <a:sysClr val="windowText" lastClr="000000"/>
                </a:solidFill>
                <a:cs typeface="Calibri"/>
              </a:rPr>
              <a:t> </a:t>
            </a:r>
            <a:r>
              <a:rPr sz="665" kern="0" dirty="0">
                <a:solidFill>
                  <a:sysClr val="windowText" lastClr="000000"/>
                </a:solidFill>
                <a:cs typeface="Calibri"/>
              </a:rPr>
              <a:t>etwaige</a:t>
            </a:r>
            <a:r>
              <a:rPr sz="665" kern="0" spc="66" dirty="0">
                <a:solidFill>
                  <a:sysClr val="windowText" lastClr="000000"/>
                </a:solidFill>
                <a:cs typeface="Calibri"/>
              </a:rPr>
              <a:t> </a:t>
            </a:r>
            <a:r>
              <a:rPr sz="665" kern="0" dirty="0">
                <a:solidFill>
                  <a:sysClr val="windowText" lastClr="000000"/>
                </a:solidFill>
                <a:cs typeface="Calibri"/>
              </a:rPr>
              <a:t>Barrieren</a:t>
            </a:r>
            <a:r>
              <a:rPr sz="665" kern="0" spc="63" dirty="0">
                <a:solidFill>
                  <a:sysClr val="windowText" lastClr="000000"/>
                </a:solidFill>
                <a:cs typeface="Calibri"/>
              </a:rPr>
              <a:t> </a:t>
            </a:r>
            <a:r>
              <a:rPr sz="665" kern="0" dirty="0">
                <a:solidFill>
                  <a:sysClr val="windowText" lastClr="000000"/>
                </a:solidFill>
                <a:cs typeface="Calibri"/>
              </a:rPr>
              <a:t>fallen</a:t>
            </a:r>
            <a:r>
              <a:rPr sz="665" kern="0" spc="60" dirty="0">
                <a:solidFill>
                  <a:sysClr val="windowText" lastClr="000000"/>
                </a:solidFill>
                <a:cs typeface="Calibri"/>
              </a:rPr>
              <a:t> </a:t>
            </a:r>
            <a:r>
              <a:rPr sz="665" kern="0" dirty="0">
                <a:solidFill>
                  <a:sysClr val="windowText" lastClr="000000"/>
                </a:solidFill>
                <a:cs typeface="Calibri"/>
              </a:rPr>
              <a:t>und</a:t>
            </a:r>
            <a:r>
              <a:rPr sz="665" kern="0" spc="57" dirty="0">
                <a:solidFill>
                  <a:sysClr val="windowText" lastClr="000000"/>
                </a:solidFill>
                <a:cs typeface="Calibri"/>
              </a:rPr>
              <a:t> </a:t>
            </a:r>
            <a:r>
              <a:rPr sz="665" kern="0" dirty="0">
                <a:solidFill>
                  <a:sysClr val="windowText" lastClr="000000"/>
                </a:solidFill>
                <a:cs typeface="Calibri"/>
              </a:rPr>
              <a:t>so</a:t>
            </a:r>
            <a:r>
              <a:rPr sz="665" kern="0" spc="60" dirty="0">
                <a:solidFill>
                  <a:sysClr val="windowText" lastClr="000000"/>
                </a:solidFill>
                <a:cs typeface="Calibri"/>
              </a:rPr>
              <a:t> </a:t>
            </a:r>
            <a:r>
              <a:rPr sz="665" kern="0" dirty="0">
                <a:solidFill>
                  <a:sysClr val="windowText" lastClr="000000"/>
                </a:solidFill>
                <a:cs typeface="Calibri"/>
              </a:rPr>
              <a:t>gibt</a:t>
            </a:r>
            <a:r>
              <a:rPr sz="665" kern="0" spc="66" dirty="0">
                <a:solidFill>
                  <a:sysClr val="windowText" lastClr="000000"/>
                </a:solidFill>
                <a:cs typeface="Calibri"/>
              </a:rPr>
              <a:t> </a:t>
            </a:r>
            <a:r>
              <a:rPr sz="665" kern="0" spc="-15" dirty="0">
                <a:solidFill>
                  <a:sysClr val="windowText" lastClr="000000"/>
                </a:solidFill>
                <a:cs typeface="Calibri"/>
              </a:rPr>
              <a:t>es </a:t>
            </a:r>
            <a:r>
              <a:rPr sz="665" kern="0" dirty="0">
                <a:solidFill>
                  <a:sysClr val="windowText" lastClr="000000"/>
                </a:solidFill>
                <a:cs typeface="Calibri"/>
              </a:rPr>
              <a:t>anregende</a:t>
            </a:r>
            <a:r>
              <a:rPr sz="665" kern="0" spc="112" dirty="0">
                <a:solidFill>
                  <a:sysClr val="windowText" lastClr="000000"/>
                </a:solidFill>
                <a:cs typeface="Calibri"/>
              </a:rPr>
              <a:t>  </a:t>
            </a:r>
            <a:r>
              <a:rPr sz="665" kern="0" dirty="0">
                <a:solidFill>
                  <a:sysClr val="windowText" lastClr="000000"/>
                </a:solidFill>
                <a:cs typeface="Calibri"/>
              </a:rPr>
              <a:t>Gespräche</a:t>
            </a:r>
            <a:r>
              <a:rPr sz="665" kern="0" spc="112" dirty="0">
                <a:solidFill>
                  <a:sysClr val="windowText" lastClr="000000"/>
                </a:solidFill>
                <a:cs typeface="Calibri"/>
              </a:rPr>
              <a:t>  </a:t>
            </a:r>
            <a:r>
              <a:rPr sz="665" kern="0" dirty="0">
                <a:solidFill>
                  <a:sysClr val="windowText" lastClr="000000"/>
                </a:solidFill>
                <a:cs typeface="Calibri"/>
              </a:rPr>
              <a:t>zwischen</a:t>
            </a:r>
            <a:r>
              <a:rPr sz="665" kern="0" spc="115" dirty="0">
                <a:solidFill>
                  <a:sysClr val="windowText" lastClr="000000"/>
                </a:solidFill>
                <a:cs typeface="Calibri"/>
              </a:rPr>
              <a:t>  </a:t>
            </a:r>
            <a:r>
              <a:rPr sz="665" kern="0" spc="-6" dirty="0">
                <a:solidFill>
                  <a:sysClr val="windowText" lastClr="000000"/>
                </a:solidFill>
                <a:cs typeface="Calibri"/>
              </a:rPr>
              <a:t>leidenschaftlichen </a:t>
            </a:r>
            <a:r>
              <a:rPr sz="665" kern="0" dirty="0">
                <a:solidFill>
                  <a:sysClr val="windowText" lastClr="000000"/>
                </a:solidFill>
                <a:cs typeface="Calibri"/>
              </a:rPr>
              <a:t>Menschen,</a:t>
            </a:r>
            <a:r>
              <a:rPr sz="665" kern="0" spc="206" dirty="0">
                <a:solidFill>
                  <a:sysClr val="windowText" lastClr="000000"/>
                </a:solidFill>
                <a:cs typeface="Calibri"/>
              </a:rPr>
              <a:t> </a:t>
            </a:r>
            <a:r>
              <a:rPr sz="665" kern="0" dirty="0">
                <a:solidFill>
                  <a:sysClr val="windowText" lastClr="000000"/>
                </a:solidFill>
                <a:cs typeface="Calibri"/>
              </a:rPr>
              <a:t>von</a:t>
            </a:r>
            <a:r>
              <a:rPr sz="665" kern="0" spc="209" dirty="0">
                <a:solidFill>
                  <a:sysClr val="windowText" lastClr="000000"/>
                </a:solidFill>
                <a:cs typeface="Calibri"/>
              </a:rPr>
              <a:t> </a:t>
            </a:r>
            <a:r>
              <a:rPr sz="665" kern="0" dirty="0">
                <a:solidFill>
                  <a:sysClr val="windowText" lastClr="000000"/>
                </a:solidFill>
                <a:cs typeface="Calibri"/>
              </a:rPr>
              <a:t>denen</a:t>
            </a:r>
            <a:r>
              <a:rPr sz="665" kern="0" spc="206" dirty="0">
                <a:solidFill>
                  <a:sysClr val="windowText" lastClr="000000"/>
                </a:solidFill>
                <a:cs typeface="Calibri"/>
              </a:rPr>
              <a:t> </a:t>
            </a:r>
            <a:r>
              <a:rPr sz="665" kern="0" dirty="0">
                <a:solidFill>
                  <a:sysClr val="windowText" lastClr="000000"/>
                </a:solidFill>
                <a:cs typeface="Calibri"/>
              </a:rPr>
              <a:t>sich</a:t>
            </a:r>
            <a:r>
              <a:rPr sz="665" kern="0" spc="209" dirty="0">
                <a:solidFill>
                  <a:sysClr val="windowText" lastClr="000000"/>
                </a:solidFill>
                <a:cs typeface="Calibri"/>
              </a:rPr>
              <a:t> </a:t>
            </a:r>
            <a:r>
              <a:rPr sz="665" kern="0" dirty="0">
                <a:solidFill>
                  <a:sysClr val="windowText" lastClr="000000"/>
                </a:solidFill>
                <a:cs typeface="Calibri"/>
              </a:rPr>
              <a:t>zumindest</a:t>
            </a:r>
            <a:r>
              <a:rPr sz="665" kern="0" spc="212" dirty="0">
                <a:solidFill>
                  <a:sysClr val="windowText" lastClr="000000"/>
                </a:solidFill>
                <a:cs typeface="Calibri"/>
              </a:rPr>
              <a:t> </a:t>
            </a:r>
            <a:r>
              <a:rPr sz="665" kern="0" dirty="0">
                <a:solidFill>
                  <a:sysClr val="windowText" lastClr="000000"/>
                </a:solidFill>
                <a:cs typeface="Calibri"/>
              </a:rPr>
              <a:t>einige</a:t>
            </a:r>
            <a:r>
              <a:rPr sz="665" kern="0" spc="212" dirty="0">
                <a:solidFill>
                  <a:sysClr val="windowText" lastClr="000000"/>
                </a:solidFill>
                <a:cs typeface="Calibri"/>
              </a:rPr>
              <a:t> </a:t>
            </a:r>
            <a:r>
              <a:rPr sz="665" kern="0" spc="-12" dirty="0">
                <a:solidFill>
                  <a:sysClr val="windowText" lastClr="000000"/>
                </a:solidFill>
                <a:cs typeface="Calibri"/>
              </a:rPr>
              <a:t>zuvor </a:t>
            </a:r>
            <a:r>
              <a:rPr sz="665" kern="0" dirty="0">
                <a:solidFill>
                  <a:sysClr val="windowText" lastClr="000000"/>
                </a:solidFill>
                <a:cs typeface="Calibri"/>
              </a:rPr>
              <a:t>noch</a:t>
            </a:r>
            <a:r>
              <a:rPr sz="665" kern="0" spc="100" dirty="0">
                <a:solidFill>
                  <a:sysClr val="windowText" lastClr="000000"/>
                </a:solidFill>
                <a:cs typeface="Calibri"/>
              </a:rPr>
              <a:t> </a:t>
            </a:r>
            <a:r>
              <a:rPr sz="665" kern="0" dirty="0">
                <a:solidFill>
                  <a:sysClr val="windowText" lastClr="000000"/>
                </a:solidFill>
                <a:cs typeface="Calibri"/>
              </a:rPr>
              <a:t>nie</a:t>
            </a:r>
            <a:r>
              <a:rPr sz="665" kern="0" spc="100" dirty="0">
                <a:solidFill>
                  <a:sysClr val="windowText" lastClr="000000"/>
                </a:solidFill>
                <a:cs typeface="Calibri"/>
              </a:rPr>
              <a:t> </a:t>
            </a:r>
            <a:r>
              <a:rPr sz="665" kern="0" dirty="0">
                <a:solidFill>
                  <a:sysClr val="windowText" lastClr="000000"/>
                </a:solidFill>
                <a:cs typeface="Calibri"/>
              </a:rPr>
              <a:t>begegnet</a:t>
            </a:r>
            <a:r>
              <a:rPr sz="665" kern="0" spc="103" dirty="0">
                <a:solidFill>
                  <a:sysClr val="windowText" lastClr="000000"/>
                </a:solidFill>
                <a:cs typeface="Calibri"/>
              </a:rPr>
              <a:t> </a:t>
            </a:r>
            <a:r>
              <a:rPr sz="665" kern="0" dirty="0">
                <a:solidFill>
                  <a:sysClr val="windowText" lastClr="000000"/>
                </a:solidFill>
                <a:cs typeface="Calibri"/>
              </a:rPr>
              <a:t>sind.</a:t>
            </a:r>
            <a:r>
              <a:rPr sz="665" kern="0" spc="100" dirty="0">
                <a:solidFill>
                  <a:sysClr val="windowText" lastClr="000000"/>
                </a:solidFill>
                <a:cs typeface="Calibri"/>
              </a:rPr>
              <a:t> </a:t>
            </a:r>
            <a:r>
              <a:rPr sz="665" kern="0" dirty="0">
                <a:solidFill>
                  <a:sysClr val="windowText" lastClr="000000"/>
                </a:solidFill>
                <a:cs typeface="Calibri"/>
              </a:rPr>
              <a:t>Hilfreich</a:t>
            </a:r>
            <a:r>
              <a:rPr sz="665" kern="0" spc="103" dirty="0">
                <a:solidFill>
                  <a:sysClr val="windowText" lastClr="000000"/>
                </a:solidFill>
                <a:cs typeface="Calibri"/>
              </a:rPr>
              <a:t> </a:t>
            </a:r>
            <a:r>
              <a:rPr sz="665" kern="0" dirty="0">
                <a:solidFill>
                  <a:sysClr val="windowText" lastClr="000000"/>
                </a:solidFill>
                <a:cs typeface="Calibri"/>
              </a:rPr>
              <a:t>dazu</a:t>
            </a:r>
            <a:r>
              <a:rPr sz="665" kern="0" spc="100" dirty="0">
                <a:solidFill>
                  <a:sysClr val="windowText" lastClr="000000"/>
                </a:solidFill>
                <a:cs typeface="Calibri"/>
              </a:rPr>
              <a:t> </a:t>
            </a:r>
            <a:r>
              <a:rPr sz="665" kern="0" dirty="0">
                <a:solidFill>
                  <a:sysClr val="windowText" lastClr="000000"/>
                </a:solidFill>
                <a:cs typeface="Calibri"/>
              </a:rPr>
              <a:t>ist</a:t>
            </a:r>
            <a:r>
              <a:rPr sz="665" kern="0" spc="103" dirty="0">
                <a:solidFill>
                  <a:sysClr val="windowText" lastClr="000000"/>
                </a:solidFill>
                <a:cs typeface="Calibri"/>
              </a:rPr>
              <a:t> </a:t>
            </a:r>
            <a:r>
              <a:rPr sz="665" kern="0" dirty="0">
                <a:solidFill>
                  <a:sysClr val="windowText" lastClr="000000"/>
                </a:solidFill>
                <a:cs typeface="Calibri"/>
              </a:rPr>
              <a:t>auch,</a:t>
            </a:r>
            <a:r>
              <a:rPr sz="665" kern="0" spc="103" dirty="0">
                <a:solidFill>
                  <a:sysClr val="windowText" lastClr="000000"/>
                </a:solidFill>
                <a:cs typeface="Calibri"/>
              </a:rPr>
              <a:t> </a:t>
            </a:r>
            <a:r>
              <a:rPr sz="665" kern="0" spc="-12" dirty="0">
                <a:solidFill>
                  <a:sysClr val="windowText" lastClr="000000"/>
                </a:solidFill>
                <a:cs typeface="Calibri"/>
              </a:rPr>
              <a:t>dass </a:t>
            </a:r>
            <a:r>
              <a:rPr sz="665" kern="0" dirty="0">
                <a:solidFill>
                  <a:sysClr val="windowText" lastClr="000000"/>
                </a:solidFill>
                <a:cs typeface="Calibri"/>
              </a:rPr>
              <a:t>vorab</a:t>
            </a:r>
            <a:r>
              <a:rPr sz="665" kern="0" spc="281" dirty="0">
                <a:solidFill>
                  <a:sysClr val="windowText" lastClr="000000"/>
                </a:solidFill>
                <a:cs typeface="Calibri"/>
              </a:rPr>
              <a:t> </a:t>
            </a:r>
            <a:r>
              <a:rPr sz="665" kern="0" dirty="0">
                <a:solidFill>
                  <a:sysClr val="windowText" lastClr="000000"/>
                </a:solidFill>
                <a:cs typeface="Calibri"/>
              </a:rPr>
              <a:t>das</a:t>
            </a:r>
            <a:r>
              <a:rPr sz="665" kern="0" spc="284" dirty="0">
                <a:solidFill>
                  <a:sysClr val="windowText" lastClr="000000"/>
                </a:solidFill>
                <a:cs typeface="Calibri"/>
              </a:rPr>
              <a:t> </a:t>
            </a:r>
            <a:r>
              <a:rPr sz="665" kern="0" dirty="0">
                <a:solidFill>
                  <a:sysClr val="windowText" lastClr="000000"/>
                </a:solidFill>
                <a:cs typeface="Calibri"/>
              </a:rPr>
              <a:t>minutiös</a:t>
            </a:r>
            <a:r>
              <a:rPr sz="665" kern="0" spc="281" dirty="0">
                <a:solidFill>
                  <a:sysClr val="windowText" lastClr="000000"/>
                </a:solidFill>
                <a:cs typeface="Calibri"/>
              </a:rPr>
              <a:t> </a:t>
            </a:r>
            <a:r>
              <a:rPr sz="665" kern="0" dirty="0">
                <a:solidFill>
                  <a:sysClr val="windowText" lastClr="000000"/>
                </a:solidFill>
                <a:cs typeface="Calibri"/>
              </a:rPr>
              <a:t>ausgearbeitete</a:t>
            </a:r>
            <a:r>
              <a:rPr sz="665" kern="0" spc="284" dirty="0">
                <a:solidFill>
                  <a:sysClr val="windowText" lastClr="000000"/>
                </a:solidFill>
                <a:cs typeface="Calibri"/>
              </a:rPr>
              <a:t> </a:t>
            </a:r>
            <a:r>
              <a:rPr sz="665" kern="0" dirty="0">
                <a:solidFill>
                  <a:sysClr val="windowText" lastClr="000000"/>
                </a:solidFill>
                <a:cs typeface="Calibri"/>
              </a:rPr>
              <a:t>Programm</a:t>
            </a:r>
            <a:r>
              <a:rPr sz="665" kern="0" spc="281" dirty="0">
                <a:solidFill>
                  <a:sysClr val="windowText" lastClr="000000"/>
                </a:solidFill>
                <a:cs typeface="Calibri"/>
              </a:rPr>
              <a:t> </a:t>
            </a:r>
            <a:r>
              <a:rPr sz="665" kern="0" spc="-15" dirty="0">
                <a:solidFill>
                  <a:sysClr val="windowText" lastClr="000000"/>
                </a:solidFill>
                <a:cs typeface="Calibri"/>
              </a:rPr>
              <a:t>mit </a:t>
            </a:r>
            <a:r>
              <a:rPr sz="665" kern="0" dirty="0">
                <a:solidFill>
                  <a:sysClr val="windowText" lastClr="000000"/>
                </a:solidFill>
                <a:cs typeface="Calibri"/>
              </a:rPr>
              <a:t>den</a:t>
            </a:r>
            <a:r>
              <a:rPr sz="665" kern="0" spc="284" dirty="0">
                <a:solidFill>
                  <a:sysClr val="windowText" lastClr="000000"/>
                </a:solidFill>
                <a:cs typeface="Calibri"/>
              </a:rPr>
              <a:t> </a:t>
            </a:r>
            <a:r>
              <a:rPr sz="665" kern="0" dirty="0">
                <a:solidFill>
                  <a:sysClr val="windowText" lastClr="000000"/>
                </a:solidFill>
                <a:cs typeface="Calibri"/>
              </a:rPr>
              <a:t>Namen</a:t>
            </a:r>
            <a:r>
              <a:rPr sz="665" kern="0" spc="287" dirty="0">
                <a:solidFill>
                  <a:sysClr val="windowText" lastClr="000000"/>
                </a:solidFill>
                <a:cs typeface="Calibri"/>
              </a:rPr>
              <a:t> </a:t>
            </a:r>
            <a:r>
              <a:rPr sz="665" kern="0" dirty="0">
                <a:solidFill>
                  <a:sysClr val="windowText" lastClr="000000"/>
                </a:solidFill>
                <a:cs typeface="Calibri"/>
              </a:rPr>
              <a:t>aller</a:t>
            </a:r>
            <a:r>
              <a:rPr sz="665" kern="0" spc="284" dirty="0">
                <a:solidFill>
                  <a:sysClr val="windowText" lastClr="000000"/>
                </a:solidFill>
                <a:cs typeface="Calibri"/>
              </a:rPr>
              <a:t> </a:t>
            </a:r>
            <a:r>
              <a:rPr sz="665" kern="0" dirty="0">
                <a:solidFill>
                  <a:sysClr val="windowText" lastClr="000000"/>
                </a:solidFill>
                <a:cs typeface="Calibri"/>
              </a:rPr>
              <a:t>Teilnehmer</a:t>
            </a:r>
            <a:r>
              <a:rPr sz="665" kern="0" spc="287" dirty="0">
                <a:solidFill>
                  <a:sysClr val="windowText" lastClr="000000"/>
                </a:solidFill>
                <a:cs typeface="Calibri"/>
              </a:rPr>
              <a:t> </a:t>
            </a:r>
            <a:r>
              <a:rPr sz="665" kern="0" dirty="0">
                <a:solidFill>
                  <a:sysClr val="windowText" lastClr="000000"/>
                </a:solidFill>
                <a:cs typeface="Calibri"/>
              </a:rPr>
              <a:t>verschickt</a:t>
            </a:r>
            <a:r>
              <a:rPr sz="665" kern="0" spc="284" dirty="0">
                <a:solidFill>
                  <a:sysClr val="windowText" lastClr="000000"/>
                </a:solidFill>
                <a:cs typeface="Calibri"/>
              </a:rPr>
              <a:t> </a:t>
            </a:r>
            <a:r>
              <a:rPr sz="665" kern="0" dirty="0">
                <a:solidFill>
                  <a:sysClr val="windowText" lastClr="000000"/>
                </a:solidFill>
                <a:cs typeface="Calibri"/>
              </a:rPr>
              <a:t>wird</a:t>
            </a:r>
            <a:r>
              <a:rPr sz="665" kern="0" spc="287" dirty="0">
                <a:solidFill>
                  <a:sysClr val="windowText" lastClr="000000"/>
                </a:solidFill>
                <a:cs typeface="Calibri"/>
              </a:rPr>
              <a:t> </a:t>
            </a:r>
            <a:r>
              <a:rPr sz="665" kern="0" spc="-15" dirty="0">
                <a:solidFill>
                  <a:sysClr val="windowText" lastClr="000000"/>
                </a:solidFill>
                <a:cs typeface="Calibri"/>
              </a:rPr>
              <a:t>und</a:t>
            </a:r>
            <a:endParaRPr sz="665" kern="0" dirty="0">
              <a:solidFill>
                <a:sysClr val="windowText" lastClr="000000"/>
              </a:solidFill>
              <a:cs typeface="Calibri"/>
            </a:endParaRPr>
          </a:p>
        </p:txBody>
      </p:sp>
      <p:sp>
        <p:nvSpPr>
          <p:cNvPr id="29" name="object 29"/>
          <p:cNvSpPr txBox="1"/>
          <p:nvPr/>
        </p:nvSpPr>
        <p:spPr>
          <a:xfrm>
            <a:off x="6913752" y="4606515"/>
            <a:ext cx="1910182" cy="1334270"/>
          </a:xfrm>
          <a:prstGeom prst="rect">
            <a:avLst/>
          </a:prstGeom>
        </p:spPr>
        <p:txBody>
          <a:bodyPr vert="horz" wrap="square" lIns="0" tIns="7678" rIns="0" bIns="0" rtlCol="0">
            <a:spAutoFit/>
          </a:bodyPr>
          <a:lstStyle/>
          <a:p>
            <a:pPr marL="7677" marR="3071" algn="just">
              <a:lnSpc>
                <a:spcPct val="108300"/>
              </a:lnSpc>
              <a:spcBef>
                <a:spcPts val="60"/>
              </a:spcBef>
            </a:pPr>
            <a:r>
              <a:rPr sz="665" kern="0" dirty="0">
                <a:solidFill>
                  <a:sysClr val="windowText" lastClr="000000"/>
                </a:solidFill>
                <a:cs typeface="Calibri"/>
              </a:rPr>
              <a:t>jeder</a:t>
            </a:r>
            <a:r>
              <a:rPr sz="665" kern="0" spc="218" dirty="0">
                <a:solidFill>
                  <a:sysClr val="windowText" lastClr="000000"/>
                </a:solidFill>
                <a:cs typeface="Calibri"/>
              </a:rPr>
              <a:t> </a:t>
            </a:r>
            <a:r>
              <a:rPr sz="665" kern="0" dirty="0">
                <a:solidFill>
                  <a:sysClr val="windowText" lastClr="000000"/>
                </a:solidFill>
                <a:cs typeface="Calibri"/>
              </a:rPr>
              <a:t>Teilnehmer</a:t>
            </a:r>
            <a:r>
              <a:rPr sz="665" kern="0" spc="221" dirty="0">
                <a:solidFill>
                  <a:sysClr val="windowText" lastClr="000000"/>
                </a:solidFill>
                <a:cs typeface="Calibri"/>
              </a:rPr>
              <a:t> </a:t>
            </a:r>
            <a:r>
              <a:rPr sz="665" kern="0" dirty="0">
                <a:solidFill>
                  <a:sysClr val="windowText" lastClr="000000"/>
                </a:solidFill>
                <a:cs typeface="Calibri"/>
              </a:rPr>
              <a:t>vor</a:t>
            </a:r>
            <a:r>
              <a:rPr sz="665" kern="0" spc="221" dirty="0">
                <a:solidFill>
                  <a:sysClr val="windowText" lastClr="000000"/>
                </a:solidFill>
                <a:cs typeface="Calibri"/>
              </a:rPr>
              <a:t> </a:t>
            </a:r>
            <a:r>
              <a:rPr sz="665" kern="0" dirty="0">
                <a:solidFill>
                  <a:sysClr val="windowText" lastClr="000000"/>
                </a:solidFill>
                <a:cs typeface="Calibri"/>
              </a:rPr>
              <a:t>Ort</a:t>
            </a:r>
            <a:r>
              <a:rPr sz="665" kern="0" spc="224" dirty="0">
                <a:solidFill>
                  <a:sysClr val="windowText" lastClr="000000"/>
                </a:solidFill>
                <a:cs typeface="Calibri"/>
              </a:rPr>
              <a:t> </a:t>
            </a:r>
            <a:r>
              <a:rPr sz="665" kern="0" dirty="0">
                <a:solidFill>
                  <a:sysClr val="windowText" lastClr="000000"/>
                </a:solidFill>
                <a:cs typeface="Calibri"/>
              </a:rPr>
              <a:t>sein</a:t>
            </a:r>
            <a:r>
              <a:rPr sz="665" kern="0" spc="221" dirty="0">
                <a:solidFill>
                  <a:sysClr val="windowText" lastClr="000000"/>
                </a:solidFill>
                <a:cs typeface="Calibri"/>
              </a:rPr>
              <a:t> </a:t>
            </a:r>
            <a:r>
              <a:rPr sz="665" kern="0" dirty="0">
                <a:solidFill>
                  <a:sysClr val="windowText" lastClr="000000"/>
                </a:solidFill>
                <a:cs typeface="Calibri"/>
              </a:rPr>
              <a:t>Namensschild</a:t>
            </a:r>
            <a:r>
              <a:rPr sz="665" kern="0" spc="221" dirty="0">
                <a:solidFill>
                  <a:sysClr val="windowText" lastClr="000000"/>
                </a:solidFill>
                <a:cs typeface="Calibri"/>
              </a:rPr>
              <a:t> </a:t>
            </a:r>
            <a:r>
              <a:rPr sz="665" kern="0" spc="-6" dirty="0">
                <a:solidFill>
                  <a:sysClr val="windowText" lastClr="000000"/>
                </a:solidFill>
                <a:cs typeface="Calibri"/>
              </a:rPr>
              <a:t>trägt. </a:t>
            </a:r>
            <a:r>
              <a:rPr sz="665" kern="0" dirty="0">
                <a:solidFill>
                  <a:sysClr val="windowText" lastClr="000000"/>
                </a:solidFill>
                <a:cs typeface="Calibri"/>
              </a:rPr>
              <a:t>Man</a:t>
            </a:r>
            <a:r>
              <a:rPr sz="665" kern="0" spc="130" dirty="0">
                <a:solidFill>
                  <a:sysClr val="windowText" lastClr="000000"/>
                </a:solidFill>
                <a:cs typeface="Calibri"/>
              </a:rPr>
              <a:t> </a:t>
            </a:r>
            <a:r>
              <a:rPr sz="665" kern="0" dirty="0">
                <a:solidFill>
                  <a:sysClr val="windowText" lastClr="000000"/>
                </a:solidFill>
                <a:cs typeface="Calibri"/>
              </a:rPr>
              <a:t>spricht</a:t>
            </a:r>
            <a:r>
              <a:rPr sz="665" kern="0" spc="133" dirty="0">
                <a:solidFill>
                  <a:sysClr val="windowText" lastClr="000000"/>
                </a:solidFill>
                <a:cs typeface="Calibri"/>
              </a:rPr>
              <a:t> </a:t>
            </a:r>
            <a:r>
              <a:rPr sz="665" kern="0" dirty="0">
                <a:solidFill>
                  <a:sysClr val="windowText" lastClr="000000"/>
                </a:solidFill>
                <a:cs typeface="Calibri"/>
              </a:rPr>
              <a:t>hauptsächlich</a:t>
            </a:r>
            <a:r>
              <a:rPr sz="665" kern="0" spc="133" dirty="0">
                <a:solidFill>
                  <a:sysClr val="windowText" lastClr="000000"/>
                </a:solidFill>
                <a:cs typeface="Calibri"/>
              </a:rPr>
              <a:t> </a:t>
            </a:r>
            <a:r>
              <a:rPr sz="665" kern="0" dirty="0">
                <a:solidFill>
                  <a:sysClr val="windowText" lastClr="000000"/>
                </a:solidFill>
                <a:cs typeface="Calibri"/>
              </a:rPr>
              <a:t>über</a:t>
            </a:r>
            <a:r>
              <a:rPr sz="665" kern="0" spc="133" dirty="0">
                <a:solidFill>
                  <a:sysClr val="windowText" lastClr="000000"/>
                </a:solidFill>
                <a:cs typeface="Calibri"/>
              </a:rPr>
              <a:t> </a:t>
            </a:r>
            <a:r>
              <a:rPr sz="665" kern="0" dirty="0">
                <a:solidFill>
                  <a:sysClr val="windowText" lastClr="000000"/>
                </a:solidFill>
                <a:cs typeface="Calibri"/>
              </a:rPr>
              <a:t>die</a:t>
            </a:r>
            <a:r>
              <a:rPr sz="665" kern="0" spc="133" dirty="0">
                <a:solidFill>
                  <a:sysClr val="windowText" lastClr="000000"/>
                </a:solidFill>
                <a:cs typeface="Calibri"/>
              </a:rPr>
              <a:t> </a:t>
            </a:r>
            <a:r>
              <a:rPr sz="665" kern="0" dirty="0">
                <a:solidFill>
                  <a:sysClr val="windowText" lastClr="000000"/>
                </a:solidFill>
                <a:cs typeface="Calibri"/>
              </a:rPr>
              <a:t>Spur</a:t>
            </a:r>
            <a:r>
              <a:rPr sz="665" kern="0" spc="133" dirty="0">
                <a:solidFill>
                  <a:sysClr val="windowText" lastClr="000000"/>
                </a:solidFill>
                <a:cs typeface="Calibri"/>
              </a:rPr>
              <a:t> </a:t>
            </a:r>
            <a:r>
              <a:rPr sz="665" kern="0" dirty="0">
                <a:solidFill>
                  <a:sysClr val="windowText" lastClr="000000"/>
                </a:solidFill>
                <a:cs typeface="Calibri"/>
              </a:rPr>
              <a:t>0</a:t>
            </a:r>
            <a:r>
              <a:rPr sz="665" kern="0" spc="133" dirty="0">
                <a:solidFill>
                  <a:sysClr val="windowText" lastClr="000000"/>
                </a:solidFill>
                <a:cs typeface="Calibri"/>
              </a:rPr>
              <a:t> </a:t>
            </a:r>
            <a:r>
              <a:rPr sz="665" kern="0" dirty="0">
                <a:solidFill>
                  <a:sysClr val="windowText" lastClr="000000"/>
                </a:solidFill>
                <a:cs typeface="Calibri"/>
              </a:rPr>
              <a:t>und</a:t>
            </a:r>
            <a:r>
              <a:rPr sz="665" kern="0" spc="133" dirty="0">
                <a:solidFill>
                  <a:sysClr val="windowText" lastClr="000000"/>
                </a:solidFill>
                <a:cs typeface="Calibri"/>
              </a:rPr>
              <a:t> </a:t>
            </a:r>
            <a:r>
              <a:rPr sz="665" kern="0" spc="-15" dirty="0">
                <a:solidFill>
                  <a:sysClr val="windowText" lastClr="000000"/>
                </a:solidFill>
                <a:cs typeface="Calibri"/>
              </a:rPr>
              <a:t>den </a:t>
            </a:r>
            <a:r>
              <a:rPr sz="665" kern="0" dirty="0">
                <a:solidFill>
                  <a:sysClr val="windowText" lastClr="000000"/>
                </a:solidFill>
                <a:cs typeface="Calibri"/>
              </a:rPr>
              <a:t>Modellbau.</a:t>
            </a:r>
            <a:r>
              <a:rPr sz="665" kern="0" spc="94" dirty="0">
                <a:solidFill>
                  <a:sysClr val="windowText" lastClr="000000"/>
                </a:solidFill>
                <a:cs typeface="Calibri"/>
              </a:rPr>
              <a:t>  </a:t>
            </a:r>
            <a:r>
              <a:rPr sz="665" kern="0" dirty="0">
                <a:solidFill>
                  <a:sysClr val="windowText" lastClr="000000"/>
                </a:solidFill>
                <a:cs typeface="Calibri"/>
              </a:rPr>
              <a:t>Auf</a:t>
            </a:r>
            <a:r>
              <a:rPr sz="665" kern="0" spc="97" dirty="0">
                <a:solidFill>
                  <a:sysClr val="windowText" lastClr="000000"/>
                </a:solidFill>
                <a:cs typeface="Calibri"/>
              </a:rPr>
              <a:t>  </a:t>
            </a:r>
            <a:r>
              <a:rPr sz="665" kern="0" dirty="0">
                <a:solidFill>
                  <a:sysClr val="windowText" lastClr="000000"/>
                </a:solidFill>
                <a:cs typeface="Calibri"/>
              </a:rPr>
              <a:t>den</a:t>
            </a:r>
            <a:r>
              <a:rPr sz="665" kern="0" spc="97" dirty="0">
                <a:solidFill>
                  <a:sysClr val="windowText" lastClr="000000"/>
                </a:solidFill>
                <a:cs typeface="Calibri"/>
              </a:rPr>
              <a:t>  </a:t>
            </a:r>
            <a:r>
              <a:rPr sz="665" kern="0" dirty="0">
                <a:solidFill>
                  <a:sysClr val="windowText" lastClr="000000"/>
                </a:solidFill>
                <a:cs typeface="Calibri"/>
              </a:rPr>
              <a:t>Präsentationsflächen</a:t>
            </a:r>
            <a:r>
              <a:rPr sz="665" kern="0" spc="94" dirty="0">
                <a:solidFill>
                  <a:sysClr val="windowText" lastClr="000000"/>
                </a:solidFill>
                <a:cs typeface="Calibri"/>
              </a:rPr>
              <a:t>  </a:t>
            </a:r>
            <a:r>
              <a:rPr sz="665" kern="0" dirty="0">
                <a:solidFill>
                  <a:sysClr val="windowText" lastClr="000000"/>
                </a:solidFill>
                <a:cs typeface="Calibri"/>
              </a:rPr>
              <a:t>gibt</a:t>
            </a:r>
            <a:r>
              <a:rPr sz="665" kern="0" spc="97" dirty="0">
                <a:solidFill>
                  <a:sysClr val="windowText" lastClr="000000"/>
                </a:solidFill>
                <a:cs typeface="Calibri"/>
              </a:rPr>
              <a:t>  </a:t>
            </a:r>
            <a:r>
              <a:rPr sz="665" kern="0" spc="-15" dirty="0">
                <a:solidFill>
                  <a:sysClr val="windowText" lastClr="000000"/>
                </a:solidFill>
                <a:cs typeface="Calibri"/>
              </a:rPr>
              <a:t>es </a:t>
            </a:r>
            <a:r>
              <a:rPr sz="665" kern="0" dirty="0">
                <a:solidFill>
                  <a:sysClr val="windowText" lastClr="000000"/>
                </a:solidFill>
                <a:cs typeface="Calibri"/>
              </a:rPr>
              <a:t>(fast)</a:t>
            </a:r>
            <a:r>
              <a:rPr sz="665" kern="0" spc="123" dirty="0">
                <a:solidFill>
                  <a:sysClr val="windowText" lastClr="000000"/>
                </a:solidFill>
                <a:cs typeface="Calibri"/>
              </a:rPr>
              <a:t> </a:t>
            </a:r>
            <a:r>
              <a:rPr sz="665" kern="0" dirty="0">
                <a:solidFill>
                  <a:sysClr val="windowText" lastClr="000000"/>
                </a:solidFill>
                <a:cs typeface="Calibri"/>
              </a:rPr>
              <a:t>keine</a:t>
            </a:r>
            <a:r>
              <a:rPr sz="665" kern="0" spc="127" dirty="0">
                <a:solidFill>
                  <a:sysClr val="windowText" lastClr="000000"/>
                </a:solidFill>
                <a:cs typeface="Calibri"/>
              </a:rPr>
              <a:t> </a:t>
            </a:r>
            <a:r>
              <a:rPr sz="665" kern="0" dirty="0">
                <a:solidFill>
                  <a:sysClr val="windowText" lastClr="000000"/>
                </a:solidFill>
                <a:cs typeface="Calibri"/>
              </a:rPr>
              <a:t>Vitrinen,</a:t>
            </a:r>
            <a:r>
              <a:rPr sz="665" kern="0" spc="123" dirty="0">
                <a:solidFill>
                  <a:sysClr val="windowText" lastClr="000000"/>
                </a:solidFill>
                <a:cs typeface="Calibri"/>
              </a:rPr>
              <a:t> </a:t>
            </a:r>
            <a:r>
              <a:rPr sz="665" kern="0" dirty="0">
                <a:solidFill>
                  <a:sysClr val="windowText" lastClr="000000"/>
                </a:solidFill>
                <a:cs typeface="Calibri"/>
              </a:rPr>
              <a:t>die</a:t>
            </a:r>
            <a:r>
              <a:rPr sz="665" kern="0" spc="127" dirty="0">
                <a:solidFill>
                  <a:sysClr val="windowText" lastClr="000000"/>
                </a:solidFill>
                <a:cs typeface="Calibri"/>
              </a:rPr>
              <a:t> </a:t>
            </a:r>
            <a:r>
              <a:rPr sz="665" kern="0" dirty="0">
                <a:solidFill>
                  <a:sysClr val="windowText" lastClr="000000"/>
                </a:solidFill>
                <a:cs typeface="Calibri"/>
              </a:rPr>
              <a:t>beim</a:t>
            </a:r>
            <a:r>
              <a:rPr sz="665" kern="0" spc="123" dirty="0">
                <a:solidFill>
                  <a:sysClr val="windowText" lastClr="000000"/>
                </a:solidFill>
                <a:cs typeface="Calibri"/>
              </a:rPr>
              <a:t> </a:t>
            </a:r>
            <a:r>
              <a:rPr sz="665" kern="0" dirty="0">
                <a:solidFill>
                  <a:sysClr val="windowText" lastClr="000000"/>
                </a:solidFill>
                <a:cs typeface="Calibri"/>
              </a:rPr>
              <a:t>Betrachten</a:t>
            </a:r>
            <a:r>
              <a:rPr sz="665" kern="0" spc="130" dirty="0">
                <a:solidFill>
                  <a:sysClr val="windowText" lastClr="000000"/>
                </a:solidFill>
                <a:cs typeface="Calibri"/>
              </a:rPr>
              <a:t> </a:t>
            </a:r>
            <a:r>
              <a:rPr sz="665" kern="0" dirty="0">
                <a:solidFill>
                  <a:sysClr val="windowText" lastClr="000000"/>
                </a:solidFill>
                <a:cs typeface="Calibri"/>
              </a:rPr>
              <a:t>und</a:t>
            </a:r>
            <a:r>
              <a:rPr sz="665" kern="0" spc="127" dirty="0">
                <a:solidFill>
                  <a:sysClr val="windowText" lastClr="000000"/>
                </a:solidFill>
                <a:cs typeface="Calibri"/>
              </a:rPr>
              <a:t> </a:t>
            </a:r>
            <a:r>
              <a:rPr sz="665" kern="0" spc="-12" dirty="0">
                <a:solidFill>
                  <a:sysClr val="windowText" lastClr="000000"/>
                </a:solidFill>
                <a:cs typeface="Calibri"/>
              </a:rPr>
              <a:t>Foto- </a:t>
            </a:r>
            <a:r>
              <a:rPr sz="665" kern="0" dirty="0">
                <a:solidFill>
                  <a:sysClr val="windowText" lastClr="000000"/>
                </a:solidFill>
                <a:cs typeface="Calibri"/>
              </a:rPr>
              <a:t>grafieren</a:t>
            </a:r>
            <a:r>
              <a:rPr sz="665" kern="0" spc="97" dirty="0">
                <a:solidFill>
                  <a:sysClr val="windowText" lastClr="000000"/>
                </a:solidFill>
                <a:cs typeface="Calibri"/>
              </a:rPr>
              <a:t> </a:t>
            </a:r>
            <a:r>
              <a:rPr sz="665" kern="0" dirty="0">
                <a:solidFill>
                  <a:sysClr val="windowText" lastClr="000000"/>
                </a:solidFill>
                <a:cs typeface="Calibri"/>
              </a:rPr>
              <a:t>der</a:t>
            </a:r>
            <a:r>
              <a:rPr sz="665" kern="0" spc="97" dirty="0">
                <a:solidFill>
                  <a:sysClr val="windowText" lastClr="000000"/>
                </a:solidFill>
                <a:cs typeface="Calibri"/>
              </a:rPr>
              <a:t> </a:t>
            </a:r>
            <a:r>
              <a:rPr sz="665" kern="0" dirty="0">
                <a:solidFill>
                  <a:sysClr val="windowText" lastClr="000000"/>
                </a:solidFill>
                <a:cs typeface="Calibri"/>
              </a:rPr>
              <a:t>Modelle</a:t>
            </a:r>
            <a:r>
              <a:rPr sz="665" kern="0" spc="94" dirty="0">
                <a:solidFill>
                  <a:sysClr val="windowText" lastClr="000000"/>
                </a:solidFill>
                <a:cs typeface="Calibri"/>
              </a:rPr>
              <a:t> </a:t>
            </a:r>
            <a:r>
              <a:rPr sz="665" kern="0" dirty="0">
                <a:solidFill>
                  <a:sysClr val="windowText" lastClr="000000"/>
                </a:solidFill>
                <a:cs typeface="Calibri"/>
              </a:rPr>
              <a:t>durch</a:t>
            </a:r>
            <a:r>
              <a:rPr sz="665" kern="0" spc="100" dirty="0">
                <a:solidFill>
                  <a:sysClr val="windowText" lastClr="000000"/>
                </a:solidFill>
                <a:cs typeface="Calibri"/>
              </a:rPr>
              <a:t> </a:t>
            </a:r>
            <a:r>
              <a:rPr sz="665" kern="0" dirty="0">
                <a:solidFill>
                  <a:sysClr val="windowText" lastClr="000000"/>
                </a:solidFill>
                <a:cs typeface="Calibri"/>
              </a:rPr>
              <a:t>Kanten</a:t>
            </a:r>
            <a:r>
              <a:rPr sz="665" kern="0" spc="97" dirty="0">
                <a:solidFill>
                  <a:sysClr val="windowText" lastClr="000000"/>
                </a:solidFill>
                <a:cs typeface="Calibri"/>
              </a:rPr>
              <a:t> </a:t>
            </a:r>
            <a:r>
              <a:rPr sz="665" kern="0" dirty="0">
                <a:solidFill>
                  <a:sysClr val="windowText" lastClr="000000"/>
                </a:solidFill>
                <a:cs typeface="Calibri"/>
              </a:rPr>
              <a:t>oder</a:t>
            </a:r>
            <a:r>
              <a:rPr sz="665" kern="0" spc="97" dirty="0">
                <a:solidFill>
                  <a:sysClr val="windowText" lastClr="000000"/>
                </a:solidFill>
                <a:cs typeface="Calibri"/>
              </a:rPr>
              <a:t> </a:t>
            </a:r>
            <a:r>
              <a:rPr sz="665" kern="0" spc="-6" dirty="0">
                <a:solidFill>
                  <a:sysClr val="windowText" lastClr="000000"/>
                </a:solidFill>
                <a:cs typeface="Calibri"/>
              </a:rPr>
              <a:t>Spiegelung </a:t>
            </a:r>
            <a:r>
              <a:rPr sz="665" kern="0" dirty="0">
                <a:solidFill>
                  <a:sysClr val="windowText" lastClr="000000"/>
                </a:solidFill>
                <a:cs typeface="Calibri"/>
              </a:rPr>
              <a:t>stören</a:t>
            </a:r>
            <a:r>
              <a:rPr sz="665" kern="0" spc="133" dirty="0">
                <a:solidFill>
                  <a:sysClr val="windowText" lastClr="000000"/>
                </a:solidFill>
                <a:cs typeface="Calibri"/>
              </a:rPr>
              <a:t> </a:t>
            </a:r>
            <a:r>
              <a:rPr sz="665" kern="0" dirty="0">
                <a:solidFill>
                  <a:sysClr val="windowText" lastClr="000000"/>
                </a:solidFill>
                <a:cs typeface="Calibri"/>
              </a:rPr>
              <a:t>könnten.</a:t>
            </a:r>
            <a:r>
              <a:rPr sz="665" kern="0" spc="136" dirty="0">
                <a:solidFill>
                  <a:sysClr val="windowText" lastClr="000000"/>
                </a:solidFill>
                <a:cs typeface="Calibri"/>
              </a:rPr>
              <a:t> </a:t>
            </a:r>
            <a:r>
              <a:rPr sz="665" kern="0" dirty="0">
                <a:solidFill>
                  <a:sysClr val="windowText" lastClr="000000"/>
                </a:solidFill>
                <a:cs typeface="Calibri"/>
              </a:rPr>
              <a:t>Dennoch</a:t>
            </a:r>
            <a:r>
              <a:rPr sz="665" kern="0" spc="133" dirty="0">
                <a:solidFill>
                  <a:sysClr val="windowText" lastClr="000000"/>
                </a:solidFill>
                <a:cs typeface="Calibri"/>
              </a:rPr>
              <a:t> </a:t>
            </a:r>
            <a:r>
              <a:rPr sz="665" kern="0" dirty="0">
                <a:solidFill>
                  <a:sysClr val="windowText" lastClr="000000"/>
                </a:solidFill>
                <a:cs typeface="Calibri"/>
              </a:rPr>
              <a:t>nimmt</a:t>
            </a:r>
            <a:r>
              <a:rPr sz="665" kern="0" spc="133" dirty="0">
                <a:solidFill>
                  <a:sysClr val="windowText" lastClr="000000"/>
                </a:solidFill>
                <a:cs typeface="Calibri"/>
              </a:rPr>
              <a:t> </a:t>
            </a:r>
            <a:r>
              <a:rPr sz="665" kern="0" dirty="0">
                <a:solidFill>
                  <a:sysClr val="windowText" lastClr="000000"/>
                </a:solidFill>
                <a:cs typeface="Calibri"/>
              </a:rPr>
              <a:t>niemand</a:t>
            </a:r>
            <a:r>
              <a:rPr sz="665" kern="0" spc="136" dirty="0">
                <a:solidFill>
                  <a:sysClr val="windowText" lastClr="000000"/>
                </a:solidFill>
                <a:cs typeface="Calibri"/>
              </a:rPr>
              <a:t> </a:t>
            </a:r>
            <a:r>
              <a:rPr sz="665" kern="0" spc="-6" dirty="0">
                <a:solidFill>
                  <a:sysClr val="windowText" lastClr="000000"/>
                </a:solidFill>
                <a:cs typeface="Calibri"/>
              </a:rPr>
              <a:t>ungefragt </a:t>
            </a:r>
            <a:r>
              <a:rPr sz="665" kern="0" dirty="0">
                <a:solidFill>
                  <a:sysClr val="windowText" lastClr="000000"/>
                </a:solidFill>
                <a:cs typeface="Calibri"/>
              </a:rPr>
              <a:t>ein</a:t>
            </a:r>
            <a:r>
              <a:rPr sz="665" kern="0" spc="82" dirty="0">
                <a:solidFill>
                  <a:sysClr val="windowText" lastClr="000000"/>
                </a:solidFill>
                <a:cs typeface="Calibri"/>
              </a:rPr>
              <a:t> </a:t>
            </a:r>
            <a:r>
              <a:rPr sz="665" kern="0" dirty="0">
                <a:solidFill>
                  <a:sysClr val="windowText" lastClr="000000"/>
                </a:solidFill>
                <a:cs typeface="Calibri"/>
              </a:rPr>
              <a:t>Modell</a:t>
            </a:r>
            <a:r>
              <a:rPr sz="665" kern="0" spc="85" dirty="0">
                <a:solidFill>
                  <a:sysClr val="windowText" lastClr="000000"/>
                </a:solidFill>
                <a:cs typeface="Calibri"/>
              </a:rPr>
              <a:t> </a:t>
            </a:r>
            <a:r>
              <a:rPr sz="665" kern="0" dirty="0">
                <a:solidFill>
                  <a:sysClr val="windowText" lastClr="000000"/>
                </a:solidFill>
                <a:cs typeface="Calibri"/>
              </a:rPr>
              <a:t>in</a:t>
            </a:r>
            <a:r>
              <a:rPr sz="665" kern="0" spc="85" dirty="0">
                <a:solidFill>
                  <a:sysClr val="windowText" lastClr="000000"/>
                </a:solidFill>
                <a:cs typeface="Calibri"/>
              </a:rPr>
              <a:t> </a:t>
            </a:r>
            <a:r>
              <a:rPr sz="665" kern="0" dirty="0">
                <a:solidFill>
                  <a:sysClr val="windowText" lastClr="000000"/>
                </a:solidFill>
                <a:cs typeface="Calibri"/>
              </a:rPr>
              <a:t>die</a:t>
            </a:r>
            <a:r>
              <a:rPr sz="665" kern="0" spc="85" dirty="0">
                <a:solidFill>
                  <a:sysClr val="windowText" lastClr="000000"/>
                </a:solidFill>
                <a:cs typeface="Calibri"/>
              </a:rPr>
              <a:t> </a:t>
            </a:r>
            <a:r>
              <a:rPr sz="665" kern="0" dirty="0">
                <a:solidFill>
                  <a:sysClr val="windowText" lastClr="000000"/>
                </a:solidFill>
                <a:cs typeface="Calibri"/>
              </a:rPr>
              <a:t>Hand.</a:t>
            </a:r>
            <a:r>
              <a:rPr sz="665" kern="0" spc="85" dirty="0">
                <a:solidFill>
                  <a:sysClr val="windowText" lastClr="000000"/>
                </a:solidFill>
                <a:cs typeface="Calibri"/>
              </a:rPr>
              <a:t> </a:t>
            </a:r>
            <a:r>
              <a:rPr sz="665" kern="0" dirty="0">
                <a:solidFill>
                  <a:sysClr val="windowText" lastClr="000000"/>
                </a:solidFill>
                <a:cs typeface="Calibri"/>
              </a:rPr>
              <a:t>Jeder</a:t>
            </a:r>
            <a:r>
              <a:rPr sz="665" kern="0" spc="88" dirty="0">
                <a:solidFill>
                  <a:sysClr val="windowText" lastClr="000000"/>
                </a:solidFill>
                <a:cs typeface="Calibri"/>
              </a:rPr>
              <a:t> </a:t>
            </a:r>
            <a:r>
              <a:rPr sz="665" kern="0" dirty="0">
                <a:solidFill>
                  <a:sysClr val="windowText" lastClr="000000"/>
                </a:solidFill>
                <a:cs typeface="Calibri"/>
              </a:rPr>
              <a:t>respektiert</a:t>
            </a:r>
            <a:r>
              <a:rPr sz="665" kern="0" spc="85" dirty="0">
                <a:solidFill>
                  <a:sysClr val="windowText" lastClr="000000"/>
                </a:solidFill>
                <a:cs typeface="Calibri"/>
              </a:rPr>
              <a:t> </a:t>
            </a:r>
            <a:r>
              <a:rPr sz="665" kern="0" dirty="0">
                <a:solidFill>
                  <a:sysClr val="windowText" lastClr="000000"/>
                </a:solidFill>
                <a:cs typeface="Calibri"/>
              </a:rPr>
              <a:t>das</a:t>
            </a:r>
            <a:r>
              <a:rPr sz="665" kern="0" spc="85" dirty="0">
                <a:solidFill>
                  <a:sysClr val="windowText" lastClr="000000"/>
                </a:solidFill>
                <a:cs typeface="Calibri"/>
              </a:rPr>
              <a:t> </a:t>
            </a:r>
            <a:r>
              <a:rPr sz="665" kern="0" spc="-6" dirty="0">
                <a:solidFill>
                  <a:sysClr val="windowText" lastClr="000000"/>
                </a:solidFill>
                <a:cs typeface="Calibri"/>
              </a:rPr>
              <a:t>Modell </a:t>
            </a:r>
            <a:r>
              <a:rPr sz="665" kern="0" dirty="0">
                <a:solidFill>
                  <a:sysClr val="windowText" lastClr="000000"/>
                </a:solidFill>
                <a:cs typeface="Calibri"/>
              </a:rPr>
              <a:t>des</a:t>
            </a:r>
            <a:r>
              <a:rPr sz="665" kern="0" spc="48" dirty="0">
                <a:solidFill>
                  <a:sysClr val="windowText" lastClr="000000"/>
                </a:solidFill>
                <a:cs typeface="Calibri"/>
              </a:rPr>
              <a:t> </a:t>
            </a:r>
            <a:r>
              <a:rPr sz="665" kern="0" dirty="0">
                <a:solidFill>
                  <a:sysClr val="windowText" lastClr="000000"/>
                </a:solidFill>
                <a:cs typeface="Calibri"/>
              </a:rPr>
              <a:t>anderen.</a:t>
            </a:r>
            <a:r>
              <a:rPr sz="665" kern="0" spc="48" dirty="0">
                <a:solidFill>
                  <a:sysClr val="windowText" lastClr="000000"/>
                </a:solidFill>
                <a:cs typeface="Calibri"/>
              </a:rPr>
              <a:t> </a:t>
            </a:r>
            <a:r>
              <a:rPr sz="665" kern="0" dirty="0">
                <a:solidFill>
                  <a:sysClr val="windowText" lastClr="000000"/>
                </a:solidFill>
                <a:cs typeface="Calibri"/>
              </a:rPr>
              <a:t>Grundsätzlich</a:t>
            </a:r>
            <a:r>
              <a:rPr sz="665" kern="0" spc="48" dirty="0">
                <a:solidFill>
                  <a:sysClr val="windowText" lastClr="000000"/>
                </a:solidFill>
                <a:cs typeface="Calibri"/>
              </a:rPr>
              <a:t> </a:t>
            </a:r>
            <a:r>
              <a:rPr sz="665" kern="0" dirty="0">
                <a:solidFill>
                  <a:sysClr val="windowText" lastClr="000000"/>
                </a:solidFill>
                <a:cs typeface="Calibri"/>
              </a:rPr>
              <a:t>hat</a:t>
            </a:r>
            <a:r>
              <a:rPr sz="665" kern="0" spc="48" dirty="0">
                <a:solidFill>
                  <a:sysClr val="windowText" lastClr="000000"/>
                </a:solidFill>
                <a:cs typeface="Calibri"/>
              </a:rPr>
              <a:t> </a:t>
            </a:r>
            <a:r>
              <a:rPr sz="665" kern="0" dirty="0">
                <a:solidFill>
                  <a:sysClr val="windowText" lastClr="000000"/>
                </a:solidFill>
                <a:cs typeface="Calibri"/>
              </a:rPr>
              <a:t>jeder</a:t>
            </a:r>
            <a:r>
              <a:rPr sz="665" kern="0" spc="48" dirty="0">
                <a:solidFill>
                  <a:sysClr val="windowText" lastClr="000000"/>
                </a:solidFill>
                <a:cs typeface="Calibri"/>
              </a:rPr>
              <a:t> </a:t>
            </a:r>
            <a:r>
              <a:rPr sz="665" kern="0" dirty="0">
                <a:solidFill>
                  <a:sysClr val="windowText" lastClr="000000"/>
                </a:solidFill>
                <a:cs typeface="Calibri"/>
              </a:rPr>
              <a:t>zudem</a:t>
            </a:r>
            <a:r>
              <a:rPr sz="665" kern="0" spc="48" dirty="0">
                <a:solidFill>
                  <a:sysClr val="windowText" lastClr="000000"/>
                </a:solidFill>
                <a:cs typeface="Calibri"/>
              </a:rPr>
              <a:t> </a:t>
            </a:r>
            <a:r>
              <a:rPr sz="665" kern="0" dirty="0">
                <a:solidFill>
                  <a:sysClr val="windowText" lastClr="000000"/>
                </a:solidFill>
                <a:cs typeface="Calibri"/>
              </a:rPr>
              <a:t>die</a:t>
            </a:r>
            <a:r>
              <a:rPr sz="665" kern="0" spc="48" dirty="0">
                <a:solidFill>
                  <a:sysClr val="windowText" lastClr="000000"/>
                </a:solidFill>
                <a:cs typeface="Calibri"/>
              </a:rPr>
              <a:t> </a:t>
            </a:r>
            <a:r>
              <a:rPr sz="665" kern="0" spc="-12" dirty="0">
                <a:solidFill>
                  <a:sysClr val="windowText" lastClr="000000"/>
                </a:solidFill>
                <a:cs typeface="Calibri"/>
              </a:rPr>
              <a:t>Mög- </a:t>
            </a:r>
            <a:r>
              <a:rPr sz="665" kern="0" dirty="0">
                <a:solidFill>
                  <a:sysClr val="windowText" lastClr="000000"/>
                </a:solidFill>
                <a:cs typeface="Calibri"/>
              </a:rPr>
              <a:t>lichkeit,</a:t>
            </a:r>
            <a:r>
              <a:rPr sz="665" kern="0" spc="69" dirty="0">
                <a:solidFill>
                  <a:sysClr val="windowText" lastClr="000000"/>
                </a:solidFill>
                <a:cs typeface="Calibri"/>
              </a:rPr>
              <a:t> </a:t>
            </a:r>
            <a:r>
              <a:rPr sz="665" kern="0" dirty="0">
                <a:solidFill>
                  <a:sysClr val="windowText" lastClr="000000"/>
                </a:solidFill>
                <a:cs typeface="Calibri"/>
              </a:rPr>
              <a:t>einzelne</a:t>
            </a:r>
            <a:r>
              <a:rPr sz="665" kern="0" spc="73" dirty="0">
                <a:solidFill>
                  <a:sysClr val="windowText" lastClr="000000"/>
                </a:solidFill>
                <a:cs typeface="Calibri"/>
              </a:rPr>
              <a:t> </a:t>
            </a:r>
            <a:r>
              <a:rPr sz="665" kern="0" dirty="0">
                <a:solidFill>
                  <a:sysClr val="windowText" lastClr="000000"/>
                </a:solidFill>
                <a:cs typeface="Calibri"/>
              </a:rPr>
              <a:t>Modelle,</a:t>
            </a:r>
            <a:r>
              <a:rPr sz="665" kern="0" spc="69" dirty="0">
                <a:solidFill>
                  <a:sysClr val="windowText" lastClr="000000"/>
                </a:solidFill>
                <a:cs typeface="Calibri"/>
              </a:rPr>
              <a:t> </a:t>
            </a:r>
            <a:r>
              <a:rPr sz="665" kern="0" dirty="0">
                <a:solidFill>
                  <a:sysClr val="windowText" lastClr="000000"/>
                </a:solidFill>
                <a:cs typeface="Calibri"/>
              </a:rPr>
              <a:t>von</a:t>
            </a:r>
            <a:r>
              <a:rPr sz="665" kern="0" spc="73" dirty="0">
                <a:solidFill>
                  <a:sysClr val="windowText" lastClr="000000"/>
                </a:solidFill>
                <a:cs typeface="Calibri"/>
              </a:rPr>
              <a:t> </a:t>
            </a:r>
            <a:r>
              <a:rPr sz="665" kern="0" dirty="0">
                <a:solidFill>
                  <a:sysClr val="windowText" lastClr="000000"/>
                </a:solidFill>
                <a:cs typeface="Calibri"/>
              </a:rPr>
              <a:t>denen</a:t>
            </a:r>
            <a:r>
              <a:rPr sz="665" kern="0" spc="73" dirty="0">
                <a:solidFill>
                  <a:sysClr val="windowText" lastClr="000000"/>
                </a:solidFill>
                <a:cs typeface="Calibri"/>
              </a:rPr>
              <a:t> </a:t>
            </a:r>
            <a:r>
              <a:rPr sz="665" kern="0" dirty="0">
                <a:solidFill>
                  <a:sysClr val="windowText" lastClr="000000"/>
                </a:solidFill>
                <a:cs typeface="Calibri"/>
              </a:rPr>
              <a:t>er</a:t>
            </a:r>
            <a:r>
              <a:rPr sz="665" kern="0" spc="76" dirty="0">
                <a:solidFill>
                  <a:sysClr val="windowText" lastClr="000000"/>
                </a:solidFill>
                <a:cs typeface="Calibri"/>
              </a:rPr>
              <a:t> </a:t>
            </a:r>
            <a:r>
              <a:rPr sz="665" kern="0" dirty="0">
                <a:solidFill>
                  <a:sysClr val="windowText" lastClr="000000"/>
                </a:solidFill>
                <a:cs typeface="Calibri"/>
              </a:rPr>
              <a:t>sich</a:t>
            </a:r>
            <a:r>
              <a:rPr sz="665" kern="0" spc="76" dirty="0">
                <a:solidFill>
                  <a:sysClr val="windowText" lastClr="000000"/>
                </a:solidFill>
                <a:cs typeface="Calibri"/>
              </a:rPr>
              <a:t> </a:t>
            </a:r>
            <a:r>
              <a:rPr sz="665" kern="0" spc="-6" dirty="0">
                <a:solidFill>
                  <a:sysClr val="windowText" lastClr="000000"/>
                </a:solidFill>
                <a:cs typeface="Calibri"/>
              </a:rPr>
              <a:t>trennen </a:t>
            </a:r>
            <a:r>
              <a:rPr sz="665" kern="0" dirty="0">
                <a:solidFill>
                  <a:sysClr val="windowText" lastClr="000000"/>
                </a:solidFill>
                <a:cs typeface="Calibri"/>
              </a:rPr>
              <a:t>möchte,</a:t>
            </a:r>
            <a:r>
              <a:rPr sz="665" kern="0" spc="133" dirty="0">
                <a:solidFill>
                  <a:sysClr val="windowText" lastClr="000000"/>
                </a:solidFill>
                <a:cs typeface="Calibri"/>
              </a:rPr>
              <a:t> </a:t>
            </a:r>
            <a:r>
              <a:rPr sz="665" kern="0" dirty="0">
                <a:solidFill>
                  <a:sysClr val="windowText" lastClr="000000"/>
                </a:solidFill>
                <a:cs typeface="Calibri"/>
              </a:rPr>
              <a:t>zum</a:t>
            </a:r>
            <a:r>
              <a:rPr sz="665" kern="0" spc="136" dirty="0">
                <a:solidFill>
                  <a:sysClr val="windowText" lastClr="000000"/>
                </a:solidFill>
                <a:cs typeface="Calibri"/>
              </a:rPr>
              <a:t> </a:t>
            </a:r>
            <a:r>
              <a:rPr sz="665" kern="0" dirty="0">
                <a:solidFill>
                  <a:sysClr val="windowText" lastClr="000000"/>
                </a:solidFill>
                <a:cs typeface="Calibri"/>
              </a:rPr>
              <a:t>Verkauf</a:t>
            </a:r>
            <a:r>
              <a:rPr sz="665" kern="0" spc="133" dirty="0">
                <a:solidFill>
                  <a:sysClr val="windowText" lastClr="000000"/>
                </a:solidFill>
                <a:cs typeface="Calibri"/>
              </a:rPr>
              <a:t> </a:t>
            </a:r>
            <a:r>
              <a:rPr sz="665" kern="0" dirty="0">
                <a:solidFill>
                  <a:sysClr val="windowText" lastClr="000000"/>
                </a:solidFill>
                <a:cs typeface="Calibri"/>
              </a:rPr>
              <a:t>anzubieten.</a:t>
            </a:r>
            <a:r>
              <a:rPr sz="665" kern="0" spc="136" dirty="0">
                <a:solidFill>
                  <a:sysClr val="windowText" lastClr="000000"/>
                </a:solidFill>
                <a:cs typeface="Calibri"/>
              </a:rPr>
              <a:t> </a:t>
            </a:r>
            <a:r>
              <a:rPr sz="665" kern="0" dirty="0">
                <a:solidFill>
                  <a:sysClr val="windowText" lastClr="000000"/>
                </a:solidFill>
                <a:cs typeface="Calibri"/>
              </a:rPr>
              <a:t>Jedoch</a:t>
            </a:r>
            <a:r>
              <a:rPr sz="665" kern="0" spc="133" dirty="0">
                <a:solidFill>
                  <a:sysClr val="windowText" lastClr="000000"/>
                </a:solidFill>
                <a:cs typeface="Calibri"/>
              </a:rPr>
              <a:t> </a:t>
            </a:r>
            <a:r>
              <a:rPr sz="665" kern="0" dirty="0">
                <a:solidFill>
                  <a:sysClr val="windowText" lastClr="000000"/>
                </a:solidFill>
                <a:cs typeface="Calibri"/>
              </a:rPr>
              <a:t>spielt</a:t>
            </a:r>
            <a:r>
              <a:rPr sz="665" kern="0" spc="136" dirty="0">
                <a:solidFill>
                  <a:sysClr val="windowText" lastClr="000000"/>
                </a:solidFill>
                <a:cs typeface="Calibri"/>
              </a:rPr>
              <a:t> </a:t>
            </a:r>
            <a:r>
              <a:rPr sz="665" kern="0" spc="-12" dirty="0">
                <a:solidFill>
                  <a:sysClr val="windowText" lastClr="000000"/>
                </a:solidFill>
                <a:cs typeface="Calibri"/>
              </a:rPr>
              <a:t>dies </a:t>
            </a:r>
            <a:r>
              <a:rPr sz="665" kern="0" dirty="0">
                <a:solidFill>
                  <a:sysClr val="windowText" lastClr="000000"/>
                </a:solidFill>
                <a:cs typeface="Calibri"/>
              </a:rPr>
              <a:t>im</a:t>
            </a:r>
            <a:r>
              <a:rPr sz="665" kern="0" spc="184" dirty="0">
                <a:solidFill>
                  <a:sysClr val="windowText" lastClr="000000"/>
                </a:solidFill>
                <a:cs typeface="Calibri"/>
              </a:rPr>
              <a:t> </a:t>
            </a:r>
            <a:r>
              <a:rPr sz="665" kern="0" dirty="0">
                <a:solidFill>
                  <a:sysClr val="windowText" lastClr="000000"/>
                </a:solidFill>
                <a:cs typeface="Calibri"/>
              </a:rPr>
              <a:t>Rahmen</a:t>
            </a:r>
            <a:r>
              <a:rPr sz="665" kern="0" spc="190" dirty="0">
                <a:solidFill>
                  <a:sysClr val="windowText" lastClr="000000"/>
                </a:solidFill>
                <a:cs typeface="Calibri"/>
              </a:rPr>
              <a:t> </a:t>
            </a:r>
            <a:r>
              <a:rPr sz="665" kern="0" dirty="0">
                <a:solidFill>
                  <a:sysClr val="windowText" lastClr="000000"/>
                </a:solidFill>
                <a:cs typeface="Calibri"/>
              </a:rPr>
              <a:t>der</a:t>
            </a:r>
            <a:r>
              <a:rPr sz="665" kern="0" spc="187" dirty="0">
                <a:solidFill>
                  <a:sysClr val="windowText" lastClr="000000"/>
                </a:solidFill>
                <a:cs typeface="Calibri"/>
              </a:rPr>
              <a:t> </a:t>
            </a:r>
            <a:r>
              <a:rPr sz="665" kern="0" dirty="0">
                <a:solidFill>
                  <a:sysClr val="windowText" lastClr="000000"/>
                </a:solidFill>
                <a:cs typeface="Calibri"/>
              </a:rPr>
              <a:t>Veranstaltung</a:t>
            </a:r>
            <a:r>
              <a:rPr sz="665" kern="0" spc="190" dirty="0">
                <a:solidFill>
                  <a:sysClr val="windowText" lastClr="000000"/>
                </a:solidFill>
                <a:cs typeface="Calibri"/>
              </a:rPr>
              <a:t> </a:t>
            </a:r>
            <a:r>
              <a:rPr sz="665" kern="0" dirty="0">
                <a:solidFill>
                  <a:sysClr val="windowText" lastClr="000000"/>
                </a:solidFill>
                <a:cs typeface="Calibri"/>
              </a:rPr>
              <a:t>nur</a:t>
            </a:r>
            <a:r>
              <a:rPr sz="665" kern="0" spc="187" dirty="0">
                <a:solidFill>
                  <a:sysClr val="windowText" lastClr="000000"/>
                </a:solidFill>
                <a:cs typeface="Calibri"/>
              </a:rPr>
              <a:t> </a:t>
            </a:r>
            <a:r>
              <a:rPr sz="665" kern="0" dirty="0">
                <a:solidFill>
                  <a:sysClr val="windowText" lastClr="000000"/>
                </a:solidFill>
                <a:cs typeface="Calibri"/>
              </a:rPr>
              <a:t>eine</a:t>
            </a:r>
            <a:r>
              <a:rPr sz="665" kern="0" spc="187" dirty="0">
                <a:solidFill>
                  <a:sysClr val="windowText" lastClr="000000"/>
                </a:solidFill>
                <a:cs typeface="Calibri"/>
              </a:rPr>
              <a:t> </a:t>
            </a:r>
            <a:r>
              <a:rPr sz="665" kern="0" dirty="0">
                <a:solidFill>
                  <a:sysClr val="windowText" lastClr="000000"/>
                </a:solidFill>
                <a:cs typeface="Calibri"/>
              </a:rPr>
              <a:t>sehr</a:t>
            </a:r>
            <a:r>
              <a:rPr sz="665" kern="0" spc="187" dirty="0">
                <a:solidFill>
                  <a:sysClr val="windowText" lastClr="000000"/>
                </a:solidFill>
                <a:cs typeface="Calibri"/>
              </a:rPr>
              <a:t> </a:t>
            </a:r>
            <a:r>
              <a:rPr sz="665" kern="0" spc="-12" dirty="0">
                <a:solidFill>
                  <a:sysClr val="windowText" lastClr="000000"/>
                </a:solidFill>
                <a:cs typeface="Calibri"/>
              </a:rPr>
              <a:t>unge- </a:t>
            </a:r>
            <a:r>
              <a:rPr sz="665" kern="0" dirty="0">
                <a:solidFill>
                  <a:sysClr val="windowText" lastClr="000000"/>
                </a:solidFill>
                <a:cs typeface="Calibri"/>
              </a:rPr>
              <a:t>ordnete</a:t>
            </a:r>
            <a:r>
              <a:rPr sz="665" kern="0" spc="103" dirty="0">
                <a:solidFill>
                  <a:sysClr val="windowText" lastClr="000000"/>
                </a:solidFill>
                <a:cs typeface="Calibri"/>
              </a:rPr>
              <a:t> </a:t>
            </a:r>
            <a:r>
              <a:rPr sz="665" kern="0" dirty="0">
                <a:solidFill>
                  <a:sysClr val="windowText" lastClr="000000"/>
                </a:solidFill>
                <a:cs typeface="Calibri"/>
              </a:rPr>
              <a:t>Rolle.</a:t>
            </a:r>
            <a:r>
              <a:rPr sz="665" kern="0" spc="103" dirty="0">
                <a:solidFill>
                  <a:sysClr val="windowText" lastClr="000000"/>
                </a:solidFill>
                <a:cs typeface="Calibri"/>
              </a:rPr>
              <a:t> </a:t>
            </a:r>
            <a:r>
              <a:rPr sz="665" kern="0" dirty="0">
                <a:solidFill>
                  <a:sysClr val="windowText" lastClr="000000"/>
                </a:solidFill>
                <a:cs typeface="Calibri"/>
              </a:rPr>
              <a:t>In</a:t>
            </a:r>
            <a:r>
              <a:rPr sz="665" kern="0" spc="109" dirty="0">
                <a:solidFill>
                  <a:sysClr val="windowText" lastClr="000000"/>
                </a:solidFill>
                <a:cs typeface="Calibri"/>
              </a:rPr>
              <a:t> </a:t>
            </a:r>
            <a:r>
              <a:rPr sz="665" kern="0" dirty="0">
                <a:solidFill>
                  <a:sysClr val="windowText" lastClr="000000"/>
                </a:solidFill>
                <a:cs typeface="Calibri"/>
              </a:rPr>
              <a:t>der</a:t>
            </a:r>
            <a:r>
              <a:rPr sz="665" kern="0" spc="106" dirty="0">
                <a:solidFill>
                  <a:sysClr val="windowText" lastClr="000000"/>
                </a:solidFill>
                <a:cs typeface="Calibri"/>
              </a:rPr>
              <a:t> </a:t>
            </a:r>
            <a:r>
              <a:rPr sz="665" kern="0" dirty="0">
                <a:solidFill>
                  <a:sysClr val="windowText" lastClr="000000"/>
                </a:solidFill>
                <a:cs typeface="Calibri"/>
              </a:rPr>
              <a:t>Teilnehmergebühr</a:t>
            </a:r>
            <a:r>
              <a:rPr sz="665" kern="0" spc="109" dirty="0">
                <a:solidFill>
                  <a:sysClr val="windowText" lastClr="000000"/>
                </a:solidFill>
                <a:cs typeface="Calibri"/>
              </a:rPr>
              <a:t> </a:t>
            </a:r>
            <a:r>
              <a:rPr sz="665" kern="0" dirty="0">
                <a:solidFill>
                  <a:sysClr val="windowText" lastClr="000000"/>
                </a:solidFill>
                <a:cs typeface="Calibri"/>
              </a:rPr>
              <a:t>von</a:t>
            </a:r>
            <a:r>
              <a:rPr sz="665" kern="0" spc="109" dirty="0">
                <a:solidFill>
                  <a:sysClr val="windowText" lastClr="000000"/>
                </a:solidFill>
                <a:cs typeface="Calibri"/>
              </a:rPr>
              <a:t> </a:t>
            </a:r>
            <a:r>
              <a:rPr sz="665" kern="0" dirty="0">
                <a:solidFill>
                  <a:sysClr val="windowText" lastClr="000000"/>
                </a:solidFill>
                <a:cs typeface="Calibri"/>
              </a:rPr>
              <a:t>50</a:t>
            </a:r>
            <a:r>
              <a:rPr sz="665" kern="0" spc="109" dirty="0">
                <a:solidFill>
                  <a:sysClr val="windowText" lastClr="000000"/>
                </a:solidFill>
                <a:cs typeface="Calibri"/>
              </a:rPr>
              <a:t> </a:t>
            </a:r>
            <a:r>
              <a:rPr sz="665" kern="0" dirty="0">
                <a:solidFill>
                  <a:sysClr val="windowText" lastClr="000000"/>
                </a:solidFill>
                <a:cs typeface="Calibri"/>
              </a:rPr>
              <a:t>€</a:t>
            </a:r>
            <a:r>
              <a:rPr sz="665" kern="0" spc="112" dirty="0">
                <a:solidFill>
                  <a:sysClr val="windowText" lastClr="000000"/>
                </a:solidFill>
                <a:cs typeface="Calibri"/>
              </a:rPr>
              <a:t> </a:t>
            </a:r>
            <a:r>
              <a:rPr sz="665" kern="0" spc="-15" dirty="0">
                <a:solidFill>
                  <a:sysClr val="windowText" lastClr="000000"/>
                </a:solidFill>
                <a:cs typeface="Calibri"/>
              </a:rPr>
              <a:t>ist</a:t>
            </a:r>
            <a:endParaRPr sz="665" kern="0" dirty="0">
              <a:solidFill>
                <a:sysClr val="windowText" lastClr="000000"/>
              </a:solidFill>
              <a:cs typeface="Calibri"/>
            </a:endParaRPr>
          </a:p>
        </p:txBody>
      </p:sp>
      <p:pic>
        <p:nvPicPr>
          <p:cNvPr id="30" name="object 30"/>
          <p:cNvPicPr/>
          <p:nvPr/>
        </p:nvPicPr>
        <p:blipFill>
          <a:blip r:embed="rId2" cstate="print"/>
          <a:stretch>
            <a:fillRect/>
          </a:stretch>
        </p:blipFill>
        <p:spPr>
          <a:xfrm>
            <a:off x="326547" y="523189"/>
            <a:ext cx="3917275" cy="2470124"/>
          </a:xfrm>
          <a:prstGeom prst="rect">
            <a:avLst/>
          </a:prstGeom>
        </p:spPr>
      </p:pic>
      <p:pic>
        <p:nvPicPr>
          <p:cNvPr id="31" name="object 31"/>
          <p:cNvPicPr/>
          <p:nvPr/>
        </p:nvPicPr>
        <p:blipFill>
          <a:blip r:embed="rId3" cstate="print"/>
          <a:stretch>
            <a:fillRect/>
          </a:stretch>
        </p:blipFill>
        <p:spPr>
          <a:xfrm>
            <a:off x="4896823" y="523189"/>
            <a:ext cx="3917278" cy="2586193"/>
          </a:xfrm>
          <a:prstGeom prst="rect">
            <a:avLst/>
          </a:prstGeom>
        </p:spPr>
      </p:pic>
      <p:sp>
        <p:nvSpPr>
          <p:cNvPr id="32" name="object 32"/>
          <p:cNvSpPr txBox="1"/>
          <p:nvPr/>
        </p:nvSpPr>
        <p:spPr>
          <a:xfrm>
            <a:off x="310942" y="2991727"/>
            <a:ext cx="1342425" cy="110089"/>
          </a:xfrm>
          <a:prstGeom prst="rect">
            <a:avLst/>
          </a:prstGeom>
        </p:spPr>
        <p:txBody>
          <a:bodyPr vert="horz" wrap="square" lIns="0" tIns="7678" rIns="0" bIns="0" rtlCol="0">
            <a:spAutoFit/>
          </a:bodyPr>
          <a:lstStyle/>
          <a:p>
            <a:pPr marL="7677">
              <a:spcBef>
                <a:spcPts val="60"/>
              </a:spcBef>
            </a:pPr>
            <a:r>
              <a:rPr sz="665" i="1" kern="0" dirty="0">
                <a:solidFill>
                  <a:sysClr val="windowText" lastClr="000000"/>
                </a:solidFill>
                <a:cs typeface="Calibri"/>
              </a:rPr>
              <a:t>Graffiti-Wagen</a:t>
            </a:r>
            <a:r>
              <a:rPr sz="665" i="1" kern="0" spc="112" dirty="0">
                <a:solidFill>
                  <a:sysClr val="windowText" lastClr="000000"/>
                </a:solidFill>
                <a:cs typeface="Calibri"/>
              </a:rPr>
              <a:t> </a:t>
            </a:r>
            <a:r>
              <a:rPr sz="665" i="1" kern="0" dirty="0">
                <a:solidFill>
                  <a:sysClr val="windowText" lastClr="000000"/>
                </a:solidFill>
                <a:cs typeface="Calibri"/>
              </a:rPr>
              <a:t>vor</a:t>
            </a:r>
            <a:r>
              <a:rPr sz="665" i="1" kern="0" spc="112" dirty="0">
                <a:solidFill>
                  <a:sysClr val="windowText" lastClr="000000"/>
                </a:solidFill>
                <a:cs typeface="Calibri"/>
              </a:rPr>
              <a:t> </a:t>
            </a:r>
            <a:r>
              <a:rPr sz="665" i="1" kern="0" dirty="0">
                <a:solidFill>
                  <a:sysClr val="windowText" lastClr="000000"/>
                </a:solidFill>
                <a:cs typeface="Calibri"/>
              </a:rPr>
              <a:t>dem</a:t>
            </a:r>
            <a:r>
              <a:rPr sz="665" i="1" kern="0" spc="112" dirty="0">
                <a:solidFill>
                  <a:sysClr val="windowText" lastClr="000000"/>
                </a:solidFill>
                <a:cs typeface="Calibri"/>
              </a:rPr>
              <a:t> </a:t>
            </a:r>
            <a:r>
              <a:rPr sz="665" i="1" kern="0" dirty="0">
                <a:solidFill>
                  <a:sysClr val="windowText" lastClr="000000"/>
                </a:solidFill>
                <a:cs typeface="Calibri"/>
              </a:rPr>
              <a:t>Bagdad-</a:t>
            </a:r>
            <a:r>
              <a:rPr sz="665" i="1" kern="0" spc="-12" dirty="0">
                <a:solidFill>
                  <a:sysClr val="windowText" lastClr="000000"/>
                </a:solidFill>
                <a:cs typeface="Calibri"/>
              </a:rPr>
              <a:t>Café</a:t>
            </a:r>
            <a:endParaRPr sz="665" kern="0" dirty="0">
              <a:solidFill>
                <a:sysClr val="windowText" lastClr="000000"/>
              </a:solidFill>
              <a:cs typeface="Calibri"/>
            </a:endParaRPr>
          </a:p>
        </p:txBody>
      </p:sp>
      <p:sp>
        <p:nvSpPr>
          <p:cNvPr id="33" name="object 33"/>
          <p:cNvSpPr txBox="1"/>
          <p:nvPr/>
        </p:nvSpPr>
        <p:spPr>
          <a:xfrm>
            <a:off x="4889921" y="3100165"/>
            <a:ext cx="951636" cy="110089"/>
          </a:xfrm>
          <a:prstGeom prst="rect">
            <a:avLst/>
          </a:prstGeom>
        </p:spPr>
        <p:txBody>
          <a:bodyPr vert="horz" wrap="square" lIns="0" tIns="7678" rIns="0" bIns="0" rtlCol="0">
            <a:spAutoFit/>
          </a:bodyPr>
          <a:lstStyle/>
          <a:p>
            <a:pPr marL="7677">
              <a:spcBef>
                <a:spcPts val="60"/>
              </a:spcBef>
            </a:pPr>
            <a:r>
              <a:rPr sz="665" i="1" kern="0" dirty="0">
                <a:solidFill>
                  <a:sysClr val="windowText" lastClr="000000"/>
                </a:solidFill>
                <a:cs typeface="Calibri"/>
              </a:rPr>
              <a:t>140</a:t>
            </a:r>
            <a:r>
              <a:rPr sz="665" i="1" kern="0" spc="45" dirty="0">
                <a:solidFill>
                  <a:sysClr val="windowText" lastClr="000000"/>
                </a:solidFill>
                <a:cs typeface="Calibri"/>
              </a:rPr>
              <a:t> </a:t>
            </a:r>
            <a:r>
              <a:rPr sz="665" i="1" kern="0" dirty="0">
                <a:solidFill>
                  <a:sysClr val="windowText" lastClr="000000"/>
                </a:solidFill>
                <a:cs typeface="Calibri"/>
              </a:rPr>
              <a:t>C:</a:t>
            </a:r>
            <a:r>
              <a:rPr sz="665" i="1" kern="0" spc="54" dirty="0">
                <a:solidFill>
                  <a:sysClr val="windowText" lastClr="000000"/>
                </a:solidFill>
                <a:cs typeface="Calibri"/>
              </a:rPr>
              <a:t> </a:t>
            </a:r>
            <a:r>
              <a:rPr sz="665" i="1" kern="0" dirty="0">
                <a:solidFill>
                  <a:sysClr val="windowText" lastClr="000000"/>
                </a:solidFill>
                <a:cs typeface="Calibri"/>
              </a:rPr>
              <a:t>Lok</a:t>
            </a:r>
            <a:r>
              <a:rPr sz="665" i="1" kern="0" spc="54" dirty="0">
                <a:solidFill>
                  <a:sysClr val="windowText" lastClr="000000"/>
                </a:solidFill>
                <a:cs typeface="Calibri"/>
              </a:rPr>
              <a:t> </a:t>
            </a:r>
            <a:r>
              <a:rPr sz="665" i="1" kern="0" dirty="0">
                <a:solidFill>
                  <a:sysClr val="windowText" lastClr="000000"/>
                </a:solidFill>
                <a:cs typeface="Calibri"/>
              </a:rPr>
              <a:t>steht,</a:t>
            </a:r>
            <a:r>
              <a:rPr sz="665" i="1" kern="0" spc="54" dirty="0">
                <a:solidFill>
                  <a:sysClr val="windowText" lastClr="000000"/>
                </a:solidFill>
                <a:cs typeface="Calibri"/>
              </a:rPr>
              <a:t> </a:t>
            </a:r>
            <a:r>
              <a:rPr sz="665" i="1" kern="0" dirty="0">
                <a:solidFill>
                  <a:sysClr val="windowText" lastClr="000000"/>
                </a:solidFill>
                <a:cs typeface="Calibri"/>
              </a:rPr>
              <a:t>Regler</a:t>
            </a:r>
            <a:r>
              <a:rPr sz="665" i="1" kern="0" spc="54" dirty="0">
                <a:solidFill>
                  <a:sysClr val="windowText" lastClr="000000"/>
                </a:solidFill>
                <a:cs typeface="Calibri"/>
              </a:rPr>
              <a:t> </a:t>
            </a:r>
            <a:r>
              <a:rPr sz="665" i="1" kern="0" spc="-15" dirty="0">
                <a:solidFill>
                  <a:sysClr val="windowText" lastClr="000000"/>
                </a:solidFill>
                <a:cs typeface="Calibri"/>
              </a:rPr>
              <a:t>zu</a:t>
            </a:r>
            <a:endParaRPr sz="665" kern="0" dirty="0">
              <a:solidFill>
                <a:sysClr val="windowText" lastClr="000000"/>
              </a:solidFill>
              <a:cs typeface="Calibri"/>
            </a:endParaRPr>
          </a:p>
        </p:txBody>
      </p:sp>
      <p:sp>
        <p:nvSpPr>
          <p:cNvPr id="34" name="object 34"/>
          <p:cNvSpPr txBox="1"/>
          <p:nvPr/>
        </p:nvSpPr>
        <p:spPr>
          <a:xfrm>
            <a:off x="7833713" y="4376678"/>
            <a:ext cx="989640" cy="110089"/>
          </a:xfrm>
          <a:prstGeom prst="rect">
            <a:avLst/>
          </a:prstGeom>
        </p:spPr>
        <p:txBody>
          <a:bodyPr vert="horz" wrap="square" lIns="0" tIns="7678" rIns="0" bIns="0" rtlCol="0">
            <a:spAutoFit/>
          </a:bodyPr>
          <a:lstStyle/>
          <a:p>
            <a:pPr marL="7677">
              <a:spcBef>
                <a:spcPts val="60"/>
              </a:spcBef>
            </a:pPr>
            <a:r>
              <a:rPr sz="665" i="1" kern="0" dirty="0">
                <a:solidFill>
                  <a:sysClr val="windowText" lastClr="000000"/>
                </a:solidFill>
                <a:cs typeface="Calibri"/>
              </a:rPr>
              <a:t>140</a:t>
            </a:r>
            <a:r>
              <a:rPr sz="665" i="1" kern="0" spc="54" dirty="0">
                <a:solidFill>
                  <a:sysClr val="windowText" lastClr="000000"/>
                </a:solidFill>
                <a:cs typeface="Calibri"/>
              </a:rPr>
              <a:t> </a:t>
            </a:r>
            <a:r>
              <a:rPr sz="665" i="1" kern="0" dirty="0">
                <a:solidFill>
                  <a:sysClr val="windowText" lastClr="000000"/>
                </a:solidFill>
                <a:cs typeface="Calibri"/>
              </a:rPr>
              <a:t>C:</a:t>
            </a:r>
            <a:r>
              <a:rPr sz="665" i="1" kern="0" spc="57" dirty="0">
                <a:solidFill>
                  <a:sysClr val="windowText" lastClr="000000"/>
                </a:solidFill>
                <a:cs typeface="Calibri"/>
              </a:rPr>
              <a:t> </a:t>
            </a:r>
            <a:r>
              <a:rPr sz="665" i="1" kern="0" dirty="0">
                <a:solidFill>
                  <a:sysClr val="windowText" lastClr="000000"/>
                </a:solidFill>
                <a:cs typeface="Calibri"/>
              </a:rPr>
              <a:t>Lok</a:t>
            </a:r>
            <a:r>
              <a:rPr sz="665" i="1" kern="0" spc="54" dirty="0">
                <a:solidFill>
                  <a:sysClr val="windowText" lastClr="000000"/>
                </a:solidFill>
                <a:cs typeface="Calibri"/>
              </a:rPr>
              <a:t> </a:t>
            </a:r>
            <a:r>
              <a:rPr sz="665" i="1" kern="0" dirty="0">
                <a:solidFill>
                  <a:sysClr val="windowText" lastClr="000000"/>
                </a:solidFill>
                <a:cs typeface="Calibri"/>
              </a:rPr>
              <a:t>fährt,</a:t>
            </a:r>
            <a:r>
              <a:rPr sz="665" i="1" kern="0" spc="57" dirty="0">
                <a:solidFill>
                  <a:sysClr val="windowText" lastClr="000000"/>
                </a:solidFill>
                <a:cs typeface="Calibri"/>
              </a:rPr>
              <a:t> </a:t>
            </a:r>
            <a:r>
              <a:rPr sz="665" i="1" kern="0" dirty="0">
                <a:solidFill>
                  <a:sysClr val="windowText" lastClr="000000"/>
                </a:solidFill>
                <a:cs typeface="Calibri"/>
              </a:rPr>
              <a:t>Regler</a:t>
            </a:r>
            <a:r>
              <a:rPr sz="665" i="1" kern="0" spc="57" dirty="0">
                <a:solidFill>
                  <a:sysClr val="windowText" lastClr="000000"/>
                </a:solidFill>
                <a:cs typeface="Calibri"/>
              </a:rPr>
              <a:t> </a:t>
            </a:r>
            <a:r>
              <a:rPr sz="665" i="1" kern="0" spc="-15" dirty="0">
                <a:solidFill>
                  <a:sysClr val="windowText" lastClr="000000"/>
                </a:solidFill>
                <a:cs typeface="Calibri"/>
              </a:rPr>
              <a:t>auf</a:t>
            </a:r>
            <a:endParaRPr sz="665" kern="0" dirty="0">
              <a:solidFill>
                <a:sysClr val="windowText" lastClr="000000"/>
              </a:solidFill>
              <a:cs typeface="Calibri"/>
            </a:endParaRPr>
          </a:p>
        </p:txBody>
      </p:sp>
      <p:grpSp>
        <p:nvGrpSpPr>
          <p:cNvPr id="35" name="object 35"/>
          <p:cNvGrpSpPr/>
          <p:nvPr/>
        </p:nvGrpSpPr>
        <p:grpSpPr>
          <a:xfrm>
            <a:off x="6569622" y="2827508"/>
            <a:ext cx="2396173" cy="1578127"/>
            <a:chOff x="10867250" y="4351731"/>
            <a:chExt cx="3963670" cy="2610485"/>
          </a:xfrm>
        </p:grpSpPr>
        <p:pic>
          <p:nvPicPr>
            <p:cNvPr id="36" name="object 36"/>
            <p:cNvPicPr/>
            <p:nvPr/>
          </p:nvPicPr>
          <p:blipFill>
            <a:blip r:embed="rId4" cstate="print"/>
            <a:stretch>
              <a:fillRect/>
            </a:stretch>
          </p:blipFill>
          <p:spPr>
            <a:xfrm>
              <a:off x="10879950" y="4364418"/>
              <a:ext cx="3937736" cy="2584907"/>
            </a:xfrm>
            <a:prstGeom prst="rect">
              <a:avLst/>
            </a:prstGeom>
          </p:spPr>
        </p:pic>
        <p:sp>
          <p:nvSpPr>
            <p:cNvPr id="37" name="object 37"/>
            <p:cNvSpPr/>
            <p:nvPr/>
          </p:nvSpPr>
          <p:spPr>
            <a:xfrm>
              <a:off x="10879950" y="4364431"/>
              <a:ext cx="3938270" cy="2585085"/>
            </a:xfrm>
            <a:custGeom>
              <a:avLst/>
              <a:gdLst/>
              <a:ahLst/>
              <a:cxnLst/>
              <a:rect l="l" t="t" r="r" b="b"/>
              <a:pathLst>
                <a:path w="3938269" h="2585084">
                  <a:moveTo>
                    <a:pt x="0" y="2584907"/>
                  </a:moveTo>
                  <a:lnTo>
                    <a:pt x="3937736" y="2584907"/>
                  </a:lnTo>
                  <a:lnTo>
                    <a:pt x="3937736" y="0"/>
                  </a:lnTo>
                  <a:lnTo>
                    <a:pt x="0" y="0"/>
                  </a:lnTo>
                  <a:lnTo>
                    <a:pt x="0" y="2584907"/>
                  </a:lnTo>
                  <a:close/>
                </a:path>
              </a:pathLst>
            </a:custGeom>
            <a:ln w="25399">
              <a:solidFill>
                <a:srgbClr val="FFFFFF"/>
              </a:solidFill>
            </a:ln>
          </p:spPr>
          <p:txBody>
            <a:bodyPr wrap="square" lIns="0" tIns="0" rIns="0" bIns="0" rtlCol="0"/>
            <a:lstStyle/>
            <a:p>
              <a:endParaRPr sz="1088" kern="0" dirty="0">
                <a:solidFill>
                  <a:sysClr val="windowText" lastClr="000000"/>
                </a:solidFill>
              </a:endParaRPr>
            </a:p>
          </p:txBody>
        </p:sp>
      </p:grpSp>
      <p:sp>
        <p:nvSpPr>
          <p:cNvPr id="38" name="object 38"/>
          <p:cNvSpPr txBox="1">
            <a:spLocks noGrp="1"/>
          </p:cNvSpPr>
          <p:nvPr>
            <p:ph type="ftr" sz="quarter" idx="5"/>
          </p:nvPr>
        </p:nvSpPr>
        <p:spPr>
          <a:xfrm>
            <a:off x="210766" y="4099838"/>
            <a:ext cx="31097" cy="40081"/>
          </a:xfrm>
          <a:prstGeom prst="rect">
            <a:avLst/>
          </a:prstGeom>
        </p:spPr>
        <p:txBody>
          <a:bodyPr vert="horz" wrap="square" lIns="0" tIns="9213" rIns="0" bIns="0" rtlCol="0">
            <a:spAutoFit/>
          </a:bodyPr>
          <a:lstStyle/>
          <a:p>
            <a:pPr marL="7677">
              <a:spcBef>
                <a:spcPts val="73"/>
              </a:spcBef>
            </a:pPr>
            <a:r>
              <a:rPr dirty="0">
                <a:solidFill>
                  <a:prstClr val="black"/>
                </a:solidFill>
              </a:rPr>
              <a:t>Spur</a:t>
            </a:r>
            <a:r>
              <a:rPr spc="30" dirty="0">
                <a:solidFill>
                  <a:prstClr val="black"/>
                </a:solidFill>
              </a:rPr>
              <a:t> </a:t>
            </a:r>
            <a:r>
              <a:rPr spc="-36" dirty="0">
                <a:solidFill>
                  <a:prstClr val="black"/>
                </a:solidFill>
              </a:rPr>
              <a:t>0</a:t>
            </a:r>
          </a:p>
        </p:txBody>
      </p:sp>
      <p:sp>
        <p:nvSpPr>
          <p:cNvPr id="39" name="object 39"/>
          <p:cNvSpPr txBox="1"/>
          <p:nvPr/>
        </p:nvSpPr>
        <p:spPr>
          <a:xfrm>
            <a:off x="8259494" y="6282683"/>
            <a:ext cx="51440" cy="24692"/>
          </a:xfrm>
          <a:prstGeom prst="rect">
            <a:avLst/>
          </a:prstGeom>
        </p:spPr>
        <p:txBody>
          <a:bodyPr vert="horz" wrap="square" lIns="0" tIns="9213" rIns="0" bIns="0" rtlCol="0">
            <a:spAutoFit/>
          </a:bodyPr>
          <a:lstStyle/>
          <a:p>
            <a:pPr marL="7677">
              <a:spcBef>
                <a:spcPts val="73"/>
              </a:spcBef>
            </a:pPr>
            <a:r>
              <a:rPr sz="100" kern="0" dirty="0">
                <a:solidFill>
                  <a:sysClr val="windowText" lastClr="000000"/>
                </a:solidFill>
                <a:latin typeface="Gill Sans MT"/>
                <a:cs typeface="Gill Sans MT"/>
              </a:rPr>
              <a:t>Spur</a:t>
            </a:r>
            <a:r>
              <a:rPr sz="100" kern="0" spc="30" dirty="0">
                <a:solidFill>
                  <a:sysClr val="windowText" lastClr="000000"/>
                </a:solidFill>
                <a:latin typeface="Gill Sans MT"/>
                <a:cs typeface="Gill Sans MT"/>
              </a:rPr>
              <a:t> </a:t>
            </a:r>
            <a:r>
              <a:rPr sz="100" kern="0" spc="-36" dirty="0">
                <a:solidFill>
                  <a:sysClr val="windowText" lastClr="000000"/>
                </a:solidFill>
                <a:latin typeface="Gill Sans MT"/>
                <a:cs typeface="Gill Sans MT"/>
              </a:rPr>
              <a:t>0</a:t>
            </a:r>
            <a:endParaRPr sz="100" kern="0" dirty="0">
              <a:solidFill>
                <a:sysClr val="windowText" lastClr="000000"/>
              </a:solidFill>
              <a:latin typeface="Gill Sans MT"/>
              <a:cs typeface="Gill Sans MT"/>
            </a:endParaRPr>
          </a:p>
        </p:txBody>
      </p:sp>
      <p:sp>
        <p:nvSpPr>
          <p:cNvPr id="40" name="object 40"/>
          <p:cNvSpPr txBox="1"/>
          <p:nvPr/>
        </p:nvSpPr>
        <p:spPr>
          <a:xfrm>
            <a:off x="318870" y="6352746"/>
            <a:ext cx="58350" cy="105824"/>
          </a:xfrm>
          <a:prstGeom prst="rect">
            <a:avLst/>
          </a:prstGeom>
        </p:spPr>
        <p:txBody>
          <a:bodyPr vert="horz" wrap="square" lIns="0" tIns="3455" rIns="0" bIns="0" rtlCol="0">
            <a:spAutoFit/>
          </a:bodyPr>
          <a:lstStyle/>
          <a:p>
            <a:pPr marL="7677">
              <a:spcBef>
                <a:spcPts val="27"/>
              </a:spcBef>
            </a:pPr>
            <a:r>
              <a:rPr sz="665" i="1" kern="0" dirty="0">
                <a:solidFill>
                  <a:sysClr val="windowText" lastClr="000000"/>
                </a:solidFill>
                <a:cs typeface="Calibri"/>
              </a:rPr>
              <a:t>8</a:t>
            </a:r>
            <a:endParaRPr sz="665" kern="0" dirty="0">
              <a:solidFill>
                <a:sysClr val="windowText" lastClr="000000"/>
              </a:solidFill>
              <a:cs typeface="Calibri"/>
            </a:endParaRPr>
          </a:p>
        </p:txBody>
      </p:sp>
      <p:sp>
        <p:nvSpPr>
          <p:cNvPr id="41" name="object 41"/>
          <p:cNvSpPr txBox="1"/>
          <p:nvPr/>
        </p:nvSpPr>
        <p:spPr>
          <a:xfrm>
            <a:off x="8764462" y="6353168"/>
            <a:ext cx="58350" cy="105824"/>
          </a:xfrm>
          <a:prstGeom prst="rect">
            <a:avLst/>
          </a:prstGeom>
        </p:spPr>
        <p:txBody>
          <a:bodyPr vert="horz" wrap="square" lIns="0" tIns="3455" rIns="0" bIns="0" rtlCol="0">
            <a:spAutoFit/>
          </a:bodyPr>
          <a:lstStyle/>
          <a:p>
            <a:pPr marL="7677">
              <a:spcBef>
                <a:spcPts val="27"/>
              </a:spcBef>
            </a:pPr>
            <a:r>
              <a:rPr sz="665" i="1" kern="0" dirty="0">
                <a:solidFill>
                  <a:sysClr val="windowText" lastClr="000000"/>
                </a:solidFill>
                <a:cs typeface="Calibri"/>
              </a:rPr>
              <a:t>9</a:t>
            </a:r>
            <a:endParaRPr sz="665" kern="0" dirty="0">
              <a:solidFill>
                <a:sysClr val="windowText" lastClr="000000"/>
              </a:solidFill>
              <a:cs typeface="Calibri"/>
            </a:endParaRPr>
          </a:p>
        </p:txBody>
      </p:sp>
    </p:spTree>
    <p:extLst>
      <p:ext uri="{BB962C8B-B14F-4D97-AF65-F5344CB8AC3E}">
        <p14:creationId xmlns:p14="http://schemas.microsoft.com/office/powerpoint/2010/main" val="16500601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Espace réservé du contenu 2"/>
          <p:cNvSpPr txBox="1">
            <a:spLocks noGrp="1"/>
          </p:cNvSpPr>
          <p:nvPr>
            <p:ph type="body" idx="4294967295"/>
          </p:nvPr>
        </p:nvSpPr>
        <p:spPr>
          <a:xfrm>
            <a:off x="251642" y="1824840"/>
            <a:ext cx="8640723" cy="4896355"/>
          </a:xfrm>
        </p:spPr>
        <p:txBody>
          <a:bodyPr/>
          <a:lstStyle/>
          <a:p>
            <a:pPr marL="0" indent="0" algn="ctr">
              <a:buNone/>
            </a:pPr>
            <a:r>
              <a:rPr lang="fr-FR" sz="3600" b="1" dirty="0" smtClean="0">
                <a:ln w="0"/>
                <a:solidFill>
                  <a:srgbClr val="0000FF"/>
                </a:solidFill>
                <a:effectLst>
                  <a:outerShdw blurRad="38100" dist="19050" dir="2700000" algn="tl" rotWithShape="0">
                    <a:schemeClr val="dk1">
                      <a:alpha val="40000"/>
                    </a:schemeClr>
                  </a:outerShdw>
                </a:effectLst>
                <a:cs typeface="Arial" pitchFamily="34" charset="0"/>
              </a:rPr>
              <a:t>SPUR NULL</a:t>
            </a:r>
          </a:p>
          <a:p>
            <a:pPr marL="0" indent="0" algn="ctr">
              <a:buNone/>
            </a:pPr>
            <a:r>
              <a:rPr lang="fr-FR" sz="3600" b="1" dirty="0" smtClean="0">
                <a:ln w="0"/>
                <a:solidFill>
                  <a:srgbClr val="0000FF"/>
                </a:solidFill>
                <a:effectLst>
                  <a:outerShdw blurRad="38100" dist="19050" dir="2700000" algn="tl" rotWithShape="0">
                    <a:schemeClr val="dk1">
                      <a:alpha val="40000"/>
                    </a:schemeClr>
                  </a:outerShdw>
                </a:effectLst>
                <a:cs typeface="Arial" pitchFamily="34" charset="0"/>
              </a:rPr>
              <a:t>RETOMBEES MEDIA</a:t>
            </a:r>
            <a:endParaRPr lang="fr-FR" sz="3600" b="1" dirty="0">
              <a:ln w="0"/>
              <a:solidFill>
                <a:srgbClr val="0000FF"/>
              </a:solidFill>
              <a:effectLst>
                <a:outerShdw blurRad="38100" dist="19050" dir="2700000" algn="tl" rotWithShape="0">
                  <a:schemeClr val="dk1">
                    <a:alpha val="40000"/>
                  </a:schemeClr>
                </a:outerShdw>
              </a:effectLst>
              <a:cs typeface="Arial" pitchFamily="34" charset="0"/>
            </a:endParaRPr>
          </a:p>
          <a:p>
            <a:pPr lvl="0" algn="ctr">
              <a:spcBef>
                <a:spcPts val="640"/>
              </a:spcBef>
              <a:buNone/>
            </a:pPr>
            <a:endParaRPr lang="fr-FR" sz="2000" b="1" dirty="0">
              <a:solidFill>
                <a:srgbClr val="0000FF"/>
              </a:solidFill>
              <a:latin typeface="Candara" pitchFamily="34"/>
            </a:endParaRPr>
          </a:p>
          <a:p>
            <a:pPr lvl="0" algn="ctr">
              <a:spcBef>
                <a:spcPts val="640"/>
              </a:spcBef>
              <a:buNone/>
            </a:pPr>
            <a:endParaRPr lang="fr-FR" sz="2000" dirty="0">
              <a:latin typeface="Candara" pitchFamily="34"/>
            </a:endParaRPr>
          </a:p>
          <a:p>
            <a:pPr lvl="0" algn="ctr">
              <a:spcBef>
                <a:spcPts val="640"/>
              </a:spcBef>
              <a:buFont typeface="Arial" pitchFamily="32"/>
              <a:buChar char="•"/>
            </a:pPr>
            <a:endParaRPr lang="fr-FR" sz="2000" b="1" dirty="0">
              <a:latin typeface="Candara" pitchFamily="34"/>
            </a:endParaRPr>
          </a:p>
        </p:txBody>
      </p:sp>
      <p:sp>
        <p:nvSpPr>
          <p:cNvPr id="3" name="Espace réservé de la date 4"/>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727870D-62F9-4B06-8DE9-20B510EB5C67}"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Tree>
    <p:extLst>
      <p:ext uri="{BB962C8B-B14F-4D97-AF65-F5344CB8AC3E}">
        <p14:creationId xmlns:p14="http://schemas.microsoft.com/office/powerpoint/2010/main" val="2330377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3"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2B98DD7-7E0E-4DD7-94A7-4BAB93BD9331}"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4" name="Image 3"/>
          <p:cNvPicPr>
            <a:picLocks noChangeAspect="1"/>
          </p:cNvPicPr>
          <p:nvPr/>
        </p:nvPicPr>
        <p:blipFill>
          <a:blip r:embed="rId3"/>
          <a:stretch>
            <a:fillRect/>
          </a:stretch>
        </p:blipFill>
        <p:spPr>
          <a:xfrm>
            <a:off x="0" y="523867"/>
            <a:ext cx="9230878" cy="5832648"/>
          </a:xfrm>
          <a:prstGeom prst="rect">
            <a:avLst/>
          </a:prstGeom>
        </p:spPr>
      </p:pic>
    </p:spTree>
    <p:extLst>
      <p:ext uri="{BB962C8B-B14F-4D97-AF65-F5344CB8AC3E}">
        <p14:creationId xmlns:p14="http://schemas.microsoft.com/office/powerpoint/2010/main" val="1848664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108520" y="615630"/>
            <a:ext cx="9585758" cy="5904656"/>
          </a:xfrm>
          <a:prstGeom prst="rect">
            <a:avLst/>
          </a:prstGeom>
        </p:spPr>
      </p:pic>
      <p:sp>
        <p:nvSpPr>
          <p:cNvPr id="3"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2B98DD7-7E0E-4DD7-94A7-4BAB93BD9331}"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Tree>
    <p:extLst>
      <p:ext uri="{BB962C8B-B14F-4D97-AF65-F5344CB8AC3E}">
        <p14:creationId xmlns:p14="http://schemas.microsoft.com/office/powerpoint/2010/main" val="33457179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3"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2B98DD7-7E0E-4DD7-94A7-4BAB93BD9331}"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4" name="Image 3"/>
          <p:cNvPicPr>
            <a:picLocks noChangeAspect="1"/>
          </p:cNvPicPr>
          <p:nvPr/>
        </p:nvPicPr>
        <p:blipFill>
          <a:blip r:embed="rId3"/>
          <a:stretch>
            <a:fillRect/>
          </a:stretch>
        </p:blipFill>
        <p:spPr>
          <a:xfrm>
            <a:off x="179512" y="861677"/>
            <a:ext cx="8890241" cy="5494838"/>
          </a:xfrm>
          <a:prstGeom prst="rect">
            <a:avLst/>
          </a:prstGeom>
        </p:spPr>
      </p:pic>
    </p:spTree>
    <p:extLst>
      <p:ext uri="{BB962C8B-B14F-4D97-AF65-F5344CB8AC3E}">
        <p14:creationId xmlns:p14="http://schemas.microsoft.com/office/powerpoint/2010/main" val="3170251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374491" y="692696"/>
            <a:ext cx="8229600" cy="1143000"/>
          </a:xfrm>
        </p:spPr>
        <p:txBody>
          <a:bodyPr>
            <a:noAutofit/>
          </a:bodyPr>
          <a:lstStyle/>
          <a:p>
            <a:pPr lvl="0"/>
            <a:r>
              <a:rPr lang="fr-FR" sz="3200" b="1" dirty="0" smtClean="0">
                <a:solidFill>
                  <a:srgbClr val="0000FF"/>
                </a:solidFill>
              </a:rPr>
              <a:t>PROJET MODULES</a:t>
            </a:r>
            <a:br>
              <a:rPr lang="fr-FR" sz="3200" b="1" dirty="0" smtClean="0">
                <a:solidFill>
                  <a:srgbClr val="0000FF"/>
                </a:solidFill>
              </a:rPr>
            </a:br>
            <a:r>
              <a:rPr lang="fr-FR" sz="3200" b="1" dirty="0" smtClean="0">
                <a:solidFill>
                  <a:srgbClr val="0000FF"/>
                </a:solidFill>
              </a:rPr>
              <a:t/>
            </a:r>
            <a:br>
              <a:rPr lang="fr-FR" sz="3200" b="1" dirty="0" smtClean="0">
                <a:solidFill>
                  <a:srgbClr val="0000FF"/>
                </a:solidFill>
              </a:rPr>
            </a:br>
            <a:r>
              <a:rPr lang="fr-FR" sz="3200" b="1" dirty="0" smtClean="0">
                <a:solidFill>
                  <a:srgbClr val="0000FF"/>
                </a:solidFill>
              </a:rPr>
              <a:t/>
            </a:r>
            <a:br>
              <a:rPr lang="fr-FR" sz="3200" b="1" dirty="0" smtClean="0">
                <a:solidFill>
                  <a:srgbClr val="0000FF"/>
                </a:solidFill>
              </a:rPr>
            </a:br>
            <a:endParaRPr lang="fr-FR" sz="3200" b="1" dirty="0">
              <a:solidFill>
                <a:srgbClr val="0000FF"/>
              </a:solidFill>
            </a:endParaRPr>
          </a:p>
        </p:txBody>
      </p:sp>
      <p:sp>
        <p:nvSpPr>
          <p:cNvPr id="3"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2981F0C-4430-4DA7-AADE-C2E5E10C7DEC}"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4"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0E9E8B9-AFFF-45C5-8BD1-10EA2FC393ED}" type="slidenum">
              <a:t>18</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Rectangle 2"/>
          <p:cNvSpPr/>
          <p:nvPr/>
        </p:nvSpPr>
        <p:spPr>
          <a:xfrm>
            <a:off x="683642" y="1989002"/>
            <a:ext cx="9143643" cy="356"/>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1440" tIns="45720" rIns="91440" bIns="45720" anchor="ctr"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9" name="Rectangle 8"/>
          <p:cNvSpPr/>
          <p:nvPr/>
        </p:nvSpPr>
        <p:spPr>
          <a:xfrm>
            <a:off x="539552" y="980728"/>
            <a:ext cx="8229601" cy="5078313"/>
          </a:xfrm>
          <a:prstGeom prst="rect">
            <a:avLst/>
          </a:prstGeom>
        </p:spPr>
        <p:txBody>
          <a:bodyPr wrap="square">
            <a:spAutoFit/>
          </a:bodyPr>
          <a:lstStyle/>
          <a:p>
            <a:pPr>
              <a:spcAft>
                <a:spcPts val="0"/>
              </a:spcAft>
            </a:pPr>
            <a:r>
              <a:rPr lang="fr-FR" b="1" dirty="0">
                <a:latin typeface="Candara" panose="020E0502030303020204" pitchFamily="34" charset="0"/>
                <a:ea typeface="Calibri" panose="020F0502020204030204" pitchFamily="34" charset="0"/>
              </a:rPr>
              <a:t>Les modules ont été conçu par Bernard </a:t>
            </a:r>
            <a:r>
              <a:rPr lang="fr-FR" b="1" dirty="0" smtClean="0">
                <a:latin typeface="Candara" panose="020E0502030303020204" pitchFamily="34" charset="0"/>
                <a:ea typeface="Calibri" panose="020F0502020204030204" pitchFamily="34" charset="0"/>
              </a:rPr>
              <a:t>MOLLARD,</a:t>
            </a:r>
          </a:p>
          <a:p>
            <a:pPr>
              <a:spcAft>
                <a:spcPts val="0"/>
              </a:spcAft>
            </a:pPr>
            <a:r>
              <a:rPr lang="fr-FR" b="1" dirty="0" smtClean="0">
                <a:latin typeface="Candara" panose="020E0502030303020204" pitchFamily="34" charset="0"/>
                <a:ea typeface="Calibri" panose="020F0502020204030204" pitchFamily="34" charset="0"/>
              </a:rPr>
              <a:t>en </a:t>
            </a:r>
            <a:r>
              <a:rPr lang="fr-FR" b="1" dirty="0">
                <a:latin typeface="Candara" panose="020E0502030303020204" pitchFamily="34" charset="0"/>
                <a:ea typeface="Calibri" panose="020F0502020204030204" pitchFamily="34" charset="0"/>
              </a:rPr>
              <a:t>tenant compte des normes du MOROP</a:t>
            </a:r>
          </a:p>
          <a:p>
            <a:pPr>
              <a:spcAft>
                <a:spcPts val="0"/>
              </a:spcAft>
            </a:pPr>
            <a:endParaRPr lang="fr-FR" b="1" dirty="0" smtClean="0">
              <a:latin typeface="Candara" panose="020E0502030303020204" pitchFamily="34" charset="0"/>
              <a:ea typeface="Calibri" panose="020F0502020204030204" pitchFamily="34" charset="0"/>
            </a:endParaRPr>
          </a:p>
          <a:p>
            <a:pPr>
              <a:spcAft>
                <a:spcPts val="0"/>
              </a:spcAft>
            </a:pPr>
            <a:r>
              <a:rPr lang="fr-FR" b="1" dirty="0" smtClean="0">
                <a:latin typeface="Candara" panose="020E0502030303020204" pitchFamily="34" charset="0"/>
                <a:ea typeface="Calibri" panose="020F0502020204030204" pitchFamily="34" charset="0"/>
              </a:rPr>
              <a:t>Bernard </a:t>
            </a:r>
            <a:r>
              <a:rPr lang="fr-FR" b="1" dirty="0">
                <a:latin typeface="Candara" panose="020E0502030303020204" pitchFamily="34" charset="0"/>
                <a:ea typeface="Calibri" panose="020F0502020204030204" pitchFamily="34" charset="0"/>
              </a:rPr>
              <a:t>s’est occupé des achats </a:t>
            </a:r>
            <a:r>
              <a:rPr lang="fr-FR" b="1" dirty="0" smtClean="0">
                <a:latin typeface="Candara" panose="020E0502030303020204" pitchFamily="34" charset="0"/>
                <a:ea typeface="Calibri" panose="020F0502020204030204" pitchFamily="34" charset="0"/>
              </a:rPr>
              <a:t>et de préparer les pièces.</a:t>
            </a:r>
            <a:endParaRPr lang="fr-FR" b="1" dirty="0">
              <a:latin typeface="Candara" panose="020E0502030303020204" pitchFamily="34" charset="0"/>
              <a:ea typeface="Calibri" panose="020F0502020204030204" pitchFamily="34" charset="0"/>
            </a:endParaRPr>
          </a:p>
          <a:p>
            <a:r>
              <a:rPr lang="fr-FR" b="1" dirty="0" smtClean="0">
                <a:latin typeface="Candara" panose="020E0502030303020204" pitchFamily="34" charset="0"/>
                <a:ea typeface="Calibri" panose="020F0502020204030204" pitchFamily="34" charset="0"/>
              </a:rPr>
              <a:t>Avec Michel DESOEUVRE avons montés </a:t>
            </a:r>
            <a:r>
              <a:rPr lang="fr-FR" b="1" dirty="0">
                <a:latin typeface="Candara" panose="020E0502030303020204" pitchFamily="34" charset="0"/>
                <a:ea typeface="Calibri" panose="020F0502020204030204" pitchFamily="34" charset="0"/>
              </a:rPr>
              <a:t>18 exemplaires de longueurs </a:t>
            </a:r>
            <a:r>
              <a:rPr lang="fr-FR" b="1" dirty="0" smtClean="0">
                <a:latin typeface="Candara" panose="020E0502030303020204" pitchFamily="34" charset="0"/>
                <a:ea typeface="Calibri" panose="020F0502020204030204" pitchFamily="34" charset="0"/>
              </a:rPr>
              <a:t>diverses, mais </a:t>
            </a:r>
            <a:r>
              <a:rPr lang="fr-FR" b="1" dirty="0"/>
              <a:t>t</a:t>
            </a:r>
            <a:r>
              <a:rPr lang="fr-FR" b="1" dirty="0" smtClean="0"/>
              <a:t>ous </a:t>
            </a:r>
            <a:r>
              <a:rPr lang="fr-FR" b="1" dirty="0"/>
              <a:t>ont une profondeur de 610 et une hauteur de 150.</a:t>
            </a:r>
          </a:p>
          <a:p>
            <a:r>
              <a:rPr lang="fr-FR" b="1" dirty="0"/>
              <a:t> </a:t>
            </a:r>
          </a:p>
          <a:p>
            <a:pPr marL="285750" indent="-285750">
              <a:buFont typeface="Wingdings" panose="05000000000000000000" pitchFamily="2" charset="2"/>
              <a:buChar char="Ø"/>
            </a:pPr>
            <a:r>
              <a:rPr lang="fr-FR" b="1" dirty="0"/>
              <a:t>2 de 1500 mm (Campolo, Delort)</a:t>
            </a:r>
          </a:p>
          <a:p>
            <a:pPr marL="285750" indent="-285750">
              <a:buFont typeface="Wingdings" panose="05000000000000000000" pitchFamily="2" charset="2"/>
              <a:buChar char="Ø"/>
            </a:pPr>
            <a:endParaRPr lang="fr-FR" b="1" dirty="0"/>
          </a:p>
          <a:p>
            <a:pPr marL="285750" indent="-285750">
              <a:buFont typeface="Wingdings" panose="05000000000000000000" pitchFamily="2" charset="2"/>
              <a:buChar char="Ø"/>
            </a:pPr>
            <a:r>
              <a:rPr lang="fr-FR" b="1" dirty="0"/>
              <a:t>2 de 1300 mm  (Louette)</a:t>
            </a:r>
          </a:p>
          <a:p>
            <a:pPr marL="285750" indent="-285750">
              <a:buFont typeface="Wingdings" panose="05000000000000000000" pitchFamily="2" charset="2"/>
              <a:buChar char="Ø"/>
            </a:pPr>
            <a:endParaRPr lang="fr-FR" b="1" dirty="0"/>
          </a:p>
          <a:p>
            <a:pPr marL="285750" indent="-285750">
              <a:buFont typeface="Wingdings" panose="05000000000000000000" pitchFamily="2" charset="2"/>
              <a:buChar char="Ø"/>
            </a:pPr>
            <a:r>
              <a:rPr lang="fr-FR" b="1" dirty="0"/>
              <a:t>12 de 1220 mm (Allasio, Louette, Mollard, Desoeuvre, Poujol, Hugues, Malen, Baudot)</a:t>
            </a:r>
          </a:p>
          <a:p>
            <a:pPr marL="285750" indent="-285750">
              <a:buFont typeface="Wingdings" panose="05000000000000000000" pitchFamily="2" charset="2"/>
              <a:buChar char="Ø"/>
            </a:pPr>
            <a:endParaRPr lang="fr-FR" b="1" dirty="0"/>
          </a:p>
          <a:p>
            <a:pPr marL="285750" indent="-285750">
              <a:buFont typeface="Wingdings" panose="05000000000000000000" pitchFamily="2" charset="2"/>
              <a:buChar char="Ø"/>
            </a:pPr>
            <a:r>
              <a:rPr lang="fr-FR" b="1" dirty="0"/>
              <a:t>2 de 1000 mm  (Goletto)</a:t>
            </a:r>
          </a:p>
          <a:p>
            <a:pPr marL="285750" indent="-285750">
              <a:buFont typeface="Wingdings" panose="05000000000000000000" pitchFamily="2" charset="2"/>
              <a:buChar char="Ø"/>
            </a:pPr>
            <a:endParaRPr lang="fr-FR" b="1" dirty="0"/>
          </a:p>
          <a:p>
            <a:pPr marL="285750" indent="-285750">
              <a:buFont typeface="Wingdings" panose="05000000000000000000" pitchFamily="2" charset="2"/>
              <a:buChar char="Ø"/>
            </a:pPr>
            <a:r>
              <a:rPr lang="fr-FR" b="1" dirty="0"/>
              <a:t>2 de 610 mm  (Louette, Mollard)</a:t>
            </a:r>
          </a:p>
          <a:p>
            <a:pPr>
              <a:spcAft>
                <a:spcPts val="0"/>
              </a:spcAft>
            </a:pPr>
            <a:endParaRPr lang="fr-FR" dirty="0"/>
          </a:p>
        </p:txBody>
      </p:sp>
    </p:spTree>
    <p:extLst>
      <p:ext uri="{BB962C8B-B14F-4D97-AF65-F5344CB8AC3E}">
        <p14:creationId xmlns:p14="http://schemas.microsoft.com/office/powerpoint/2010/main" val="96196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539552" y="1556792"/>
            <a:ext cx="8229600" cy="4896544"/>
          </a:xfrm>
        </p:spPr>
        <p:txBody>
          <a:bodyPr>
            <a:noAutofit/>
          </a:bodyPr>
          <a:lstStyle/>
          <a:p>
            <a:r>
              <a:rPr lang="fr-FR" sz="3200" b="1" dirty="0" smtClean="0">
                <a:solidFill>
                  <a:srgbClr val="0000FF"/>
                </a:solidFill>
              </a:rPr>
              <a:t>PROJET MODULES</a:t>
            </a:r>
            <a:br>
              <a:rPr lang="fr-FR" sz="3200" b="1" dirty="0" smtClean="0">
                <a:solidFill>
                  <a:srgbClr val="0000FF"/>
                </a:solidFill>
              </a:rPr>
            </a:br>
            <a:r>
              <a:rPr lang="fr-FR" sz="3200" b="1" dirty="0" smtClean="0">
                <a:solidFill>
                  <a:srgbClr val="0000FF"/>
                </a:solidFill>
              </a:rPr>
              <a:t/>
            </a:r>
            <a:br>
              <a:rPr lang="fr-FR" sz="3200" b="1" dirty="0" smtClean="0">
                <a:solidFill>
                  <a:srgbClr val="0000FF"/>
                </a:solidFill>
              </a:rPr>
            </a:br>
            <a:r>
              <a:rPr lang="fr-FR" sz="1800" b="1" dirty="0"/>
              <a:t>NOTICE DE  CONSTRUCTION DE MODULE DE PRESENTATION</a:t>
            </a:r>
            <a:r>
              <a:rPr lang="fr-FR" sz="1800" dirty="0"/>
              <a:t/>
            </a:r>
            <a:br>
              <a:rPr lang="fr-FR" sz="1800" dirty="0"/>
            </a:br>
            <a:r>
              <a:rPr lang="fr-FR" sz="1100" dirty="0"/>
              <a:t> </a:t>
            </a:r>
            <a:br>
              <a:rPr lang="fr-FR" sz="1100" dirty="0"/>
            </a:br>
            <a:r>
              <a:rPr lang="fr-FR" sz="1100" dirty="0"/>
              <a:t> </a:t>
            </a:r>
            <a:br>
              <a:rPr lang="fr-FR" sz="1100" dirty="0"/>
            </a:br>
            <a:r>
              <a:rPr lang="fr-FR" sz="1100" dirty="0" smtClean="0"/>
              <a:t/>
            </a:r>
            <a:br>
              <a:rPr lang="fr-FR" sz="1100" dirty="0" smtClean="0"/>
            </a:br>
            <a:r>
              <a:rPr lang="fr-FR" sz="1400" b="1" dirty="0" smtClean="0"/>
              <a:t>VOTRE </a:t>
            </a:r>
            <a:r>
              <a:rPr lang="fr-FR" sz="1400" b="1" dirty="0"/>
              <a:t>MODULE</a:t>
            </a:r>
            <a:r>
              <a:rPr lang="fr-FR" sz="1400" dirty="0"/>
              <a:t/>
            </a:r>
            <a:br>
              <a:rPr lang="fr-FR" sz="1400" dirty="0"/>
            </a:br>
            <a:r>
              <a:rPr lang="fr-FR" sz="1400" dirty="0"/>
              <a:t> </a:t>
            </a:r>
            <a:br>
              <a:rPr lang="fr-FR" sz="1400" dirty="0"/>
            </a:br>
            <a:r>
              <a:rPr lang="fr-FR" sz="1400" dirty="0"/>
              <a:t>Est conçu d’un plateau dont la profondeur est de 610mm ; la hauteur du caisson de 150 mm. Sa longueur varie suivant votre demande. </a:t>
            </a:r>
            <a:br>
              <a:rPr lang="fr-FR" sz="1400" dirty="0"/>
            </a:br>
            <a:r>
              <a:rPr lang="fr-FR" sz="1400" dirty="0"/>
              <a:t>Des gabarits ont été créés pour faciliter la construction et la jonction entre modules</a:t>
            </a:r>
            <a:br>
              <a:rPr lang="fr-FR" sz="1400" dirty="0"/>
            </a:br>
            <a:r>
              <a:rPr lang="fr-FR" sz="1400" dirty="0"/>
              <a:t> </a:t>
            </a:r>
            <a:br>
              <a:rPr lang="fr-FR" sz="1400" dirty="0"/>
            </a:br>
            <a:r>
              <a:rPr lang="fr-FR" sz="1400" b="1" dirty="0"/>
              <a:t>Le devant du module est marqué AV.</a:t>
            </a:r>
            <a:r>
              <a:rPr lang="fr-FR" sz="1400" dirty="0"/>
              <a:t/>
            </a:r>
            <a:br>
              <a:rPr lang="fr-FR" sz="1400" dirty="0"/>
            </a:br>
            <a:r>
              <a:rPr lang="fr-FR" sz="1400" b="1" dirty="0"/>
              <a:t> </a:t>
            </a:r>
            <a:r>
              <a:rPr lang="fr-FR" sz="1400" dirty="0"/>
              <a:t/>
            </a:r>
            <a:br>
              <a:rPr lang="fr-FR" sz="1400" dirty="0"/>
            </a:br>
            <a:r>
              <a:rPr lang="fr-FR" sz="1400" dirty="0"/>
              <a:t>Il est équipé de 4 platines aciers collées/vissées dans les angles sur les faces intérieures avant et arrière et reposant sur 8 plaques. Ces platines sont destinées à accueillir les pieds du module et recevoir les vis papillon M8 et les rondelles se vissant dans les pieds.</a:t>
            </a:r>
            <a:br>
              <a:rPr lang="fr-FR" sz="1400" dirty="0"/>
            </a:br>
            <a:r>
              <a:rPr lang="fr-FR" sz="1400" dirty="0"/>
              <a:t> </a:t>
            </a:r>
            <a:br>
              <a:rPr lang="fr-FR" sz="1400" dirty="0"/>
            </a:br>
            <a:r>
              <a:rPr lang="fr-FR" sz="1400" dirty="0"/>
              <a:t>L’interface de droite est équipé de 2 écrous à griffes M8 collés pour la fixation entre modules  et de deux tourillons femelles de positionnement.</a:t>
            </a:r>
            <a:br>
              <a:rPr lang="fr-FR" sz="1400" dirty="0"/>
            </a:br>
            <a:r>
              <a:rPr lang="fr-FR" sz="1400" dirty="0"/>
              <a:t>De même sur l’interface de gauche sont présents 2 trous diamètre 10  pour les vis papillon M8 et leurs rondelles ainsi que  deux tourillons mâle.</a:t>
            </a:r>
            <a:br>
              <a:rPr lang="fr-FR" sz="1400" dirty="0"/>
            </a:br>
            <a:r>
              <a:rPr lang="fr-FR" sz="1400" dirty="0"/>
              <a:t> </a:t>
            </a:r>
            <a:br>
              <a:rPr lang="fr-FR" sz="1400" dirty="0"/>
            </a:br>
            <a:r>
              <a:rPr lang="fr-FR" sz="1100" b="1" dirty="0"/>
              <a:t> </a:t>
            </a:r>
            <a:r>
              <a:rPr lang="fr-FR" sz="1100" dirty="0"/>
              <a:t/>
            </a:r>
            <a:br>
              <a:rPr lang="fr-FR" sz="1100" dirty="0"/>
            </a:br>
            <a:r>
              <a:rPr lang="fr-FR" sz="1100" b="1" dirty="0"/>
              <a:t> </a:t>
            </a:r>
            <a:r>
              <a:rPr lang="fr-FR" sz="1100" dirty="0"/>
              <a:t/>
            </a:r>
            <a:br>
              <a:rPr lang="fr-FR" sz="1100" dirty="0"/>
            </a:br>
            <a:r>
              <a:rPr lang="fr-FR" sz="3200" b="1" dirty="0" smtClean="0">
                <a:solidFill>
                  <a:srgbClr val="0000FF"/>
                </a:solidFill>
              </a:rPr>
              <a:t/>
            </a:r>
            <a:br>
              <a:rPr lang="fr-FR" sz="3200" b="1" dirty="0" smtClean="0">
                <a:solidFill>
                  <a:srgbClr val="0000FF"/>
                </a:solidFill>
              </a:rPr>
            </a:br>
            <a:endParaRPr lang="fr-FR" sz="3200" b="1" dirty="0">
              <a:solidFill>
                <a:srgbClr val="0000FF"/>
              </a:solidFill>
            </a:endParaRPr>
          </a:p>
        </p:txBody>
      </p:sp>
      <p:sp>
        <p:nvSpPr>
          <p:cNvPr id="3"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2981F0C-4430-4DA7-AADE-C2E5E10C7DEC}"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4"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0E9E8B9-AFFF-45C5-8BD1-10EA2FC393ED}" type="slidenum">
              <a:t>19</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Rectangle 2"/>
          <p:cNvSpPr/>
          <p:nvPr/>
        </p:nvSpPr>
        <p:spPr>
          <a:xfrm>
            <a:off x="683642" y="1989002"/>
            <a:ext cx="9143643" cy="356"/>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1440" tIns="45720" rIns="91440" bIns="45720" anchor="ctr"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Tree>
    <p:extLst>
      <p:ext uri="{BB962C8B-B14F-4D97-AF65-F5344CB8AC3E}">
        <p14:creationId xmlns:p14="http://schemas.microsoft.com/office/powerpoint/2010/main" val="1137289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Rectangle 1"/>
          <p:cNvSpPr/>
          <p:nvPr/>
        </p:nvSpPr>
        <p:spPr>
          <a:xfrm>
            <a:off x="3203848" y="1412776"/>
            <a:ext cx="2238113" cy="400110"/>
          </a:xfrm>
          <a:prstGeom prst="rect">
            <a:avLst/>
          </a:prstGeom>
        </p:spPr>
        <p:txBody>
          <a:bodyPr wrap="none">
            <a:spAutoFit/>
          </a:bodyPr>
          <a:lstStyle/>
          <a:p>
            <a:r>
              <a:rPr lang="fr-FR" sz="2000" b="1" dirty="0">
                <a:solidFill>
                  <a:srgbClr val="0000FF"/>
                </a:solidFill>
              </a:rPr>
              <a:t>Roland </a:t>
            </a:r>
            <a:r>
              <a:rPr lang="fr-FR" sz="2000" b="1" dirty="0" smtClean="0">
                <a:solidFill>
                  <a:srgbClr val="0000FF"/>
                </a:solidFill>
              </a:rPr>
              <a:t>GANDELOT</a:t>
            </a:r>
            <a:endParaRPr lang="fr-FR" sz="2000" b="1" dirty="0">
              <a:solidFill>
                <a:srgbClr val="0000FF"/>
              </a:solidFill>
            </a:endParaRP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6004" y="2204864"/>
            <a:ext cx="3733800" cy="3648075"/>
          </a:xfrm>
          <a:prstGeom prst="rect">
            <a:avLst/>
          </a:prstGeom>
        </p:spPr>
      </p:pic>
    </p:spTree>
    <p:extLst>
      <p:ext uri="{BB962C8B-B14F-4D97-AF65-F5344CB8AC3E}">
        <p14:creationId xmlns:p14="http://schemas.microsoft.com/office/powerpoint/2010/main" val="1290350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457200" y="1556792"/>
            <a:ext cx="7931224" cy="4608512"/>
          </a:xfrm>
        </p:spPr>
        <p:txBody>
          <a:bodyPr>
            <a:noAutofit/>
          </a:bodyPr>
          <a:lstStyle/>
          <a:p>
            <a:r>
              <a:rPr lang="fr-FR" sz="3200" b="1" dirty="0" smtClean="0">
                <a:solidFill>
                  <a:srgbClr val="0000FF"/>
                </a:solidFill>
              </a:rPr>
              <a:t>PROJET MODULES</a:t>
            </a:r>
            <a:br>
              <a:rPr lang="fr-FR" sz="3200" b="1" dirty="0" smtClean="0">
                <a:solidFill>
                  <a:srgbClr val="0000FF"/>
                </a:solidFill>
              </a:rPr>
            </a:br>
            <a:r>
              <a:rPr lang="fr-FR" sz="3200" b="1" dirty="0" smtClean="0">
                <a:solidFill>
                  <a:srgbClr val="0000FF"/>
                </a:solidFill>
              </a:rPr>
              <a:t/>
            </a:r>
            <a:br>
              <a:rPr lang="fr-FR" sz="3200" b="1" dirty="0" smtClean="0">
                <a:solidFill>
                  <a:srgbClr val="0000FF"/>
                </a:solidFill>
              </a:rPr>
            </a:br>
            <a:r>
              <a:rPr lang="fr-FR" sz="1100" dirty="0"/>
              <a:t/>
            </a:r>
            <a:br>
              <a:rPr lang="fr-FR" sz="1100" dirty="0"/>
            </a:br>
            <a:r>
              <a:rPr lang="fr-FR" sz="1600" b="1" dirty="0"/>
              <a:t>LE MODULE EST  LIVRE AVEC :</a:t>
            </a:r>
            <a:r>
              <a:rPr lang="fr-FR" sz="1600" dirty="0"/>
              <a:t/>
            </a:r>
            <a:br>
              <a:rPr lang="fr-FR" sz="1600" dirty="0"/>
            </a:br>
            <a:r>
              <a:rPr lang="fr-FR" sz="1600" b="1" dirty="0"/>
              <a:t> </a:t>
            </a:r>
            <a:r>
              <a:rPr lang="fr-FR" sz="1600" dirty="0"/>
              <a:t/>
            </a:r>
            <a:br>
              <a:rPr lang="fr-FR" sz="1600" dirty="0"/>
            </a:br>
            <a:r>
              <a:rPr lang="fr-FR" sz="1600" dirty="0"/>
              <a:t> 	Un sachet d’accessoires comprenant :</a:t>
            </a:r>
            <a:br>
              <a:rPr lang="fr-FR" sz="1600" dirty="0"/>
            </a:br>
            <a:r>
              <a:rPr lang="fr-FR" sz="1600" dirty="0"/>
              <a:t>4 vérins  pour les pieds,</a:t>
            </a:r>
            <a:br>
              <a:rPr lang="fr-FR" sz="1600" dirty="0"/>
            </a:br>
            <a:r>
              <a:rPr lang="fr-FR" sz="1600" dirty="0"/>
              <a:t>4 vis papillons M8 pour  fixer les pieds,</a:t>
            </a:r>
            <a:br>
              <a:rPr lang="fr-FR" sz="1600" dirty="0"/>
            </a:br>
            <a:r>
              <a:rPr lang="fr-FR" sz="1600" dirty="0"/>
              <a:t>4 rondelles pour les pieds,</a:t>
            </a:r>
            <a:br>
              <a:rPr lang="fr-FR" sz="1600" dirty="0"/>
            </a:br>
            <a:r>
              <a:rPr lang="fr-FR" sz="1600" dirty="0"/>
              <a:t>2 vis papillon M8 afin de l’assembler à un autre module,</a:t>
            </a:r>
            <a:br>
              <a:rPr lang="fr-FR" sz="1600" dirty="0"/>
            </a:br>
            <a:r>
              <a:rPr lang="fr-FR" sz="1600" dirty="0"/>
              <a:t>2 rondelles pour vis  papillons de liaison entre modules,</a:t>
            </a:r>
            <a:br>
              <a:rPr lang="fr-FR" sz="1600" dirty="0"/>
            </a:br>
            <a:r>
              <a:rPr lang="fr-FR" sz="1600" dirty="0"/>
              <a:t>1 connecteur mâle,</a:t>
            </a:r>
            <a:br>
              <a:rPr lang="fr-FR" sz="1600" dirty="0"/>
            </a:br>
            <a:r>
              <a:rPr lang="fr-FR" sz="1600" dirty="0"/>
              <a:t>1 connecteur femelle fixé à l’intérieur du module,</a:t>
            </a:r>
            <a:br>
              <a:rPr lang="fr-FR" sz="1600" dirty="0"/>
            </a:br>
            <a:r>
              <a:rPr lang="fr-FR" sz="1600" dirty="0"/>
              <a:t>6 câbles de couleur,</a:t>
            </a:r>
            <a:br>
              <a:rPr lang="fr-FR" sz="1600" dirty="0"/>
            </a:br>
            <a:r>
              <a:rPr lang="fr-FR" sz="1600" dirty="0"/>
              <a:t>16 embouts  à sertir  pour fixer les câbles (surtout utile sur fils souples),</a:t>
            </a:r>
            <a:br>
              <a:rPr lang="fr-FR" sz="1600" dirty="0"/>
            </a:br>
            <a:r>
              <a:rPr lang="fr-FR" sz="1600" dirty="0"/>
              <a:t>4 pieds équipés chacun de : </a:t>
            </a:r>
            <a:br>
              <a:rPr lang="fr-FR" sz="1600" dirty="0"/>
            </a:br>
            <a:r>
              <a:rPr lang="fr-FR" sz="1600" dirty="0"/>
              <a:t>En bas d’un écrou à griffe M8 collé sous les pieds destinés aux vérins réglables.</a:t>
            </a:r>
            <a:br>
              <a:rPr lang="fr-FR" sz="1600" dirty="0"/>
            </a:br>
            <a:r>
              <a:rPr lang="fr-FR" sz="1600" dirty="0"/>
              <a:t>Cote haut, un écrou à griffe M8 encastré qui doit être dirigé vers l’angle intérieur du module et à l’opposé de l’équerre métallique. Pour les bloquer vous disposez des 4 rondelles et 4 vis papillons.</a:t>
            </a:r>
            <a:r>
              <a:rPr lang="fr-FR" dirty="0"/>
              <a:t/>
            </a:r>
            <a:br>
              <a:rPr lang="fr-FR" dirty="0"/>
            </a:br>
            <a:r>
              <a:rPr lang="fr-FR" sz="1600" dirty="0"/>
              <a:t> </a:t>
            </a:r>
            <a:br>
              <a:rPr lang="fr-FR" sz="1600" dirty="0"/>
            </a:br>
            <a:r>
              <a:rPr lang="fr-FR" sz="1600" dirty="0"/>
              <a:t> </a:t>
            </a:r>
            <a:br>
              <a:rPr lang="fr-FR" sz="1600" dirty="0"/>
            </a:br>
            <a:endParaRPr lang="fr-FR" sz="3200" b="1" dirty="0">
              <a:solidFill>
                <a:srgbClr val="0000FF"/>
              </a:solidFill>
            </a:endParaRPr>
          </a:p>
        </p:txBody>
      </p:sp>
      <p:sp>
        <p:nvSpPr>
          <p:cNvPr id="3"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2981F0C-4430-4DA7-AADE-C2E5E10C7DEC}"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4"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0E9E8B9-AFFF-45C5-8BD1-10EA2FC393ED}" type="slidenum">
              <a:t>20</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Rectangle 2"/>
          <p:cNvSpPr/>
          <p:nvPr/>
        </p:nvSpPr>
        <p:spPr>
          <a:xfrm>
            <a:off x="683642" y="1989002"/>
            <a:ext cx="9143643" cy="356"/>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1440" tIns="45720" rIns="91440" bIns="45720" anchor="ctr"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Tree>
    <p:extLst>
      <p:ext uri="{BB962C8B-B14F-4D97-AF65-F5344CB8AC3E}">
        <p14:creationId xmlns:p14="http://schemas.microsoft.com/office/powerpoint/2010/main" val="5164288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3"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2981F0C-4430-4DA7-AADE-C2E5E10C7DEC}"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4"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0E9E8B9-AFFF-45C5-8BD1-10EA2FC393ED}" type="slidenum">
              <a:t>21</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Rectangle 2"/>
          <p:cNvSpPr/>
          <p:nvPr/>
        </p:nvSpPr>
        <p:spPr>
          <a:xfrm>
            <a:off x="683642" y="1989002"/>
            <a:ext cx="9143643" cy="356"/>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1440" tIns="45720" rIns="91440" bIns="45720" anchor="ctr"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7" name="Rectangle 6"/>
          <p:cNvSpPr/>
          <p:nvPr/>
        </p:nvSpPr>
        <p:spPr>
          <a:xfrm>
            <a:off x="669938" y="260648"/>
            <a:ext cx="8136904" cy="5899885"/>
          </a:xfrm>
          <a:prstGeom prst="rect">
            <a:avLst/>
          </a:prstGeom>
        </p:spPr>
        <p:txBody>
          <a:bodyPr wrap="square">
            <a:spAutoFit/>
          </a:bodyPr>
          <a:lstStyle/>
          <a:p>
            <a:pPr algn="just">
              <a:lnSpc>
                <a:spcPct val="106000"/>
              </a:lnSpc>
              <a:spcAft>
                <a:spcPts val="0"/>
              </a:spcAft>
            </a:pPr>
            <a:r>
              <a:rPr lang="fr-FR" sz="1400" b="1" dirty="0">
                <a:solidFill>
                  <a:srgbClr val="0070C0"/>
                </a:solidFill>
                <a:latin typeface="Candara" panose="020E0502030303020204" pitchFamily="34" charset="0"/>
                <a:ea typeface="Calibri" panose="020F0502020204030204" pitchFamily="34" charset="0"/>
                <a:cs typeface="Times New Roman" panose="02020603050405020304" pitchFamily="18" charset="0"/>
              </a:rPr>
              <a:t>PLAN DE ROULEMENT</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6000"/>
              </a:lnSpc>
              <a:spcAft>
                <a:spcPts val="0"/>
              </a:spcAft>
            </a:pPr>
            <a:r>
              <a:rPr lang="fr-FR" sz="1400" b="1" dirty="0">
                <a:solidFill>
                  <a:srgbClr val="0070C0"/>
                </a:solidFill>
                <a:latin typeface="Candara" panose="020E0502030303020204" pitchFamily="34" charset="0"/>
                <a:ea typeface="Calibri" panose="020F0502020204030204" pitchFamily="34" charset="0"/>
                <a:cs typeface="Times New Roman" panose="02020603050405020304" pitchFamily="18" charset="0"/>
              </a:rPr>
              <a:t>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6000"/>
              </a:lnSpc>
              <a:spcAft>
                <a:spcPts val="0"/>
              </a:spcAft>
            </a:pPr>
            <a:r>
              <a:rPr lang="fr-FR" sz="1200" dirty="0">
                <a:latin typeface="Candara" panose="020E0502030303020204" pitchFamily="34" charset="0"/>
                <a:ea typeface="Calibri" panose="020F0502020204030204" pitchFamily="34" charset="0"/>
                <a:cs typeface="Times New Roman" panose="02020603050405020304" pitchFamily="18" charset="0"/>
              </a:rPr>
              <a:t>Prévu pour la voie PECO STEAMLINE</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6000"/>
              </a:lnSpc>
              <a:spcAft>
                <a:spcPts val="0"/>
              </a:spcAft>
            </a:pPr>
            <a:r>
              <a:rPr lang="fr-FR" sz="1200" dirty="0">
                <a:latin typeface="Candara" panose="020E0502030303020204" pitchFamily="34" charset="0"/>
                <a:ea typeface="Calibri" panose="020F0502020204030204" pitchFamily="34" charset="0"/>
                <a:cs typeface="Times New Roman" panose="02020603050405020304" pitchFamily="18" charset="0"/>
              </a:rPr>
              <a:t>Référence SL700 BH </a:t>
            </a:r>
            <a:r>
              <a:rPr lang="fr-FR" sz="1200" dirty="0" err="1">
                <a:latin typeface="Candara" panose="020E0502030303020204" pitchFamily="34" charset="0"/>
                <a:ea typeface="Calibri" panose="020F0502020204030204" pitchFamily="34" charset="0"/>
                <a:cs typeface="Times New Roman" panose="02020603050405020304" pitchFamily="18" charset="0"/>
              </a:rPr>
              <a:t>Bullhead</a:t>
            </a:r>
            <a:r>
              <a:rPr lang="fr-FR" sz="1200" dirty="0">
                <a:latin typeface="Candara" panose="020E0502030303020204" pitchFamily="34" charset="0"/>
                <a:ea typeface="Calibri" panose="020F0502020204030204" pitchFamily="34" charset="0"/>
                <a:cs typeface="Times New Roman" panose="02020603050405020304" pitchFamily="18" charset="0"/>
              </a:rPr>
              <a:t> - Code 124 Nickel </a:t>
            </a:r>
            <a:r>
              <a:rPr lang="fr-FR" sz="1200" dirty="0" err="1">
                <a:latin typeface="Candara" panose="020E0502030303020204" pitchFamily="34" charset="0"/>
                <a:ea typeface="Calibri" panose="020F0502020204030204" pitchFamily="34" charset="0"/>
                <a:cs typeface="Times New Roman" panose="02020603050405020304" pitchFamily="18" charset="0"/>
              </a:rPr>
              <a:t>Silver</a:t>
            </a:r>
            <a:r>
              <a:rPr lang="fr-FR" sz="1200" dirty="0">
                <a:latin typeface="Candara" panose="020E0502030303020204" pitchFamily="34" charset="0"/>
                <a:ea typeface="Calibri" panose="020F0502020204030204" pitchFamily="34" charset="0"/>
                <a:cs typeface="Times New Roman" panose="02020603050405020304" pitchFamily="18" charset="0"/>
              </a:rPr>
              <a:t> rail</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6000"/>
              </a:lnSpc>
              <a:spcAft>
                <a:spcPts val="0"/>
              </a:spcAft>
            </a:pPr>
            <a:r>
              <a:rPr lang="fr-FR" sz="1200" dirty="0">
                <a:latin typeface="Candara" panose="020E0502030303020204" pitchFamily="34" charset="0"/>
                <a:ea typeface="Calibri" panose="020F0502020204030204" pitchFamily="34" charset="0"/>
                <a:cs typeface="Times New Roman" panose="02020603050405020304" pitchFamily="18" charset="0"/>
              </a:rPr>
              <a:t>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6000"/>
              </a:lnSpc>
              <a:spcAft>
                <a:spcPts val="0"/>
              </a:spcAft>
            </a:pPr>
            <a:r>
              <a:rPr lang="fr-FR" sz="1200" dirty="0">
                <a:latin typeface="Candara" panose="020E0502030303020204" pitchFamily="34" charset="0"/>
                <a:ea typeface="Calibri" panose="020F0502020204030204" pitchFamily="34" charset="0"/>
                <a:cs typeface="Times New Roman" panose="02020603050405020304" pitchFamily="18" charset="0"/>
              </a:rPr>
              <a:t>Sur la plaque du module sont collées  deux semelles de liège de 4 mm (épaisseur de la semelle de voie 8 mm). Elles sont destinées à recevoir les rails et le ballast.</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6000"/>
              </a:lnSpc>
              <a:spcAft>
                <a:spcPts val="0"/>
              </a:spcAft>
            </a:pPr>
            <a:r>
              <a:rPr lang="fr-FR" sz="1200" dirty="0">
                <a:latin typeface="Candara" panose="020E0502030303020204" pitchFamily="34" charset="0"/>
                <a:ea typeface="Calibri" panose="020F0502020204030204" pitchFamily="34" charset="0"/>
                <a:cs typeface="Times New Roman" panose="02020603050405020304" pitchFamily="18" charset="0"/>
              </a:rPr>
              <a:t>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6000"/>
              </a:lnSpc>
              <a:spcAft>
                <a:spcPts val="0"/>
              </a:spcAft>
            </a:pPr>
            <a:r>
              <a:rPr lang="fr-FR" sz="1200" b="1" dirty="0">
                <a:solidFill>
                  <a:srgbClr val="FF0000"/>
                </a:solidFill>
                <a:latin typeface="Candara" panose="020E0502030303020204" pitchFamily="34" charset="0"/>
                <a:ea typeface="Calibri" panose="020F0502020204030204" pitchFamily="34" charset="0"/>
                <a:cs typeface="Times New Roman" panose="02020603050405020304" pitchFamily="18" charset="0"/>
              </a:rPr>
              <a:t>Pour les mettre place vos voies referez-vous au marquage AV sur le plateau.</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6000"/>
              </a:lnSpc>
              <a:spcAft>
                <a:spcPts val="0"/>
              </a:spcAft>
              <a:buFont typeface="Wingdings" panose="05000000000000000000" pitchFamily="2" charset="2"/>
              <a:buChar char=""/>
            </a:pPr>
            <a:r>
              <a:rPr lang="fr-FR" sz="1200" dirty="0">
                <a:latin typeface="Candara" panose="020E0502030303020204" pitchFamily="34" charset="0"/>
                <a:ea typeface="Calibri" panose="020F0502020204030204" pitchFamily="34" charset="0"/>
                <a:cs typeface="Times New Roman" panose="02020603050405020304" pitchFamily="18" charset="0"/>
              </a:rPr>
              <a:t>A partir du bord de la plaque, l’axe de la voie une, </a:t>
            </a:r>
            <a:r>
              <a:rPr lang="fr-FR" sz="1200" b="1" dirty="0">
                <a:solidFill>
                  <a:srgbClr val="FF0000"/>
                </a:solidFill>
                <a:latin typeface="Candara" panose="020E0502030303020204" pitchFamily="34" charset="0"/>
                <a:ea typeface="Calibri" panose="020F0502020204030204" pitchFamily="34" charset="0"/>
                <a:cs typeface="Times New Roman" panose="02020603050405020304" pitchFamily="18" charset="0"/>
              </a:rPr>
              <a:t>est de 170 mm.</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6000"/>
              </a:lnSpc>
              <a:spcAft>
                <a:spcPts val="0"/>
              </a:spcAft>
              <a:buFont typeface="Wingdings" panose="05000000000000000000" pitchFamily="2" charset="2"/>
              <a:buChar char=""/>
            </a:pPr>
            <a:r>
              <a:rPr lang="fr-FR" sz="1200" dirty="0">
                <a:latin typeface="Candara" panose="020E0502030303020204" pitchFamily="34" charset="0"/>
                <a:ea typeface="Calibri" panose="020F0502020204030204" pitchFamily="34" charset="0"/>
                <a:cs typeface="Times New Roman" panose="02020603050405020304" pitchFamily="18" charset="0"/>
              </a:rPr>
              <a:t>A partir du bord de la plaque, l’axe de la voie deux, </a:t>
            </a:r>
            <a:r>
              <a:rPr lang="fr-FR" sz="1200" b="1" dirty="0">
                <a:solidFill>
                  <a:srgbClr val="FF0000"/>
                </a:solidFill>
                <a:latin typeface="Candara" panose="020E0502030303020204" pitchFamily="34" charset="0"/>
                <a:ea typeface="Calibri" panose="020F0502020204030204" pitchFamily="34" charset="0"/>
                <a:cs typeface="Times New Roman" panose="02020603050405020304" pitchFamily="18" charset="0"/>
              </a:rPr>
              <a:t>est de 170mm +95 mm soit 265 mm.</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6000"/>
              </a:lnSpc>
              <a:spcAft>
                <a:spcPts val="0"/>
              </a:spcAft>
              <a:buFont typeface="Wingdings" panose="05000000000000000000" pitchFamily="2" charset="2"/>
              <a:buChar char=""/>
            </a:pPr>
            <a:r>
              <a:rPr lang="fr-FR" sz="1200" dirty="0">
                <a:latin typeface="Candara" panose="020E0502030303020204" pitchFamily="34" charset="0"/>
                <a:ea typeface="Calibri" panose="020F0502020204030204" pitchFamily="34" charset="0"/>
                <a:cs typeface="Times New Roman" panose="02020603050405020304" pitchFamily="18" charset="0"/>
              </a:rPr>
              <a:t>Les 95 mm correspondent à l’entraxe entre les deux voies.</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6000"/>
              </a:lnSpc>
              <a:spcAft>
                <a:spcPts val="0"/>
              </a:spcAft>
            </a:pPr>
            <a:r>
              <a:rPr lang="fr-FR" sz="1200" dirty="0">
                <a:latin typeface="Candara" panose="020E0502030303020204" pitchFamily="34" charset="0"/>
                <a:ea typeface="Calibri" panose="020F0502020204030204" pitchFamily="34" charset="0"/>
                <a:cs typeface="Times New Roman" panose="02020603050405020304" pitchFamily="18" charset="0"/>
              </a:rPr>
              <a:t>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6000"/>
              </a:lnSpc>
              <a:spcAft>
                <a:spcPts val="0"/>
              </a:spcAft>
            </a:pPr>
            <a:r>
              <a:rPr lang="fr-FR" sz="1200" dirty="0">
                <a:latin typeface="Candara" panose="020E0502030303020204" pitchFamily="34" charset="0"/>
                <a:ea typeface="Calibri" panose="020F0502020204030204" pitchFamily="34" charset="0"/>
                <a:cs typeface="Times New Roman" panose="02020603050405020304" pitchFamily="18" charset="0"/>
              </a:rPr>
              <a:t>Respectez scrupuleusement ces dimensions si vous souhaitez relier votre module à celui d’un autre. N’apportez pas de surépaisseur à la semelle de voie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6000"/>
              </a:lnSpc>
              <a:spcAft>
                <a:spcPts val="0"/>
              </a:spcAft>
            </a:pPr>
            <a:r>
              <a:rPr lang="fr-FR" sz="1200" dirty="0">
                <a:latin typeface="Candara" panose="020E0502030303020204" pitchFamily="34" charset="0"/>
                <a:ea typeface="Calibri" panose="020F0502020204030204" pitchFamily="34" charset="0"/>
                <a:cs typeface="Times New Roman" panose="02020603050405020304" pitchFamily="18" charset="0"/>
              </a:rPr>
              <a:t>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6000"/>
              </a:lnSpc>
              <a:spcAft>
                <a:spcPts val="0"/>
              </a:spcAft>
            </a:pPr>
            <a:r>
              <a:rPr lang="fr-FR" sz="1400" b="1" dirty="0">
                <a:solidFill>
                  <a:srgbClr val="0070C0"/>
                </a:solidFill>
                <a:latin typeface="Candara" panose="020E0502030303020204" pitchFamily="34" charset="0"/>
                <a:ea typeface="Calibri" panose="020F0502020204030204" pitchFamily="34" charset="0"/>
                <a:cs typeface="Times New Roman" panose="02020603050405020304" pitchFamily="18" charset="0"/>
              </a:rPr>
              <a:t>BRANCHEMENTS ELECTRIQUES</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6000"/>
              </a:lnSpc>
              <a:spcAft>
                <a:spcPts val="0"/>
              </a:spcAft>
            </a:pPr>
            <a:r>
              <a:rPr lang="fr-FR" sz="1400" b="1" dirty="0">
                <a:solidFill>
                  <a:srgbClr val="0070C0"/>
                </a:solidFill>
                <a:latin typeface="Candara" panose="020E0502030303020204" pitchFamily="34" charset="0"/>
                <a:ea typeface="Calibri" panose="020F0502020204030204" pitchFamily="34" charset="0"/>
                <a:cs typeface="Times New Roman" panose="02020603050405020304" pitchFamily="18" charset="0"/>
              </a:rPr>
              <a:t>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6000"/>
              </a:lnSpc>
              <a:spcAft>
                <a:spcPts val="0"/>
              </a:spcAft>
            </a:pPr>
            <a:r>
              <a:rPr lang="fr-FR" sz="1200" dirty="0">
                <a:latin typeface="Candara" panose="020E0502030303020204" pitchFamily="34" charset="0"/>
                <a:ea typeface="Calibri" panose="020F0502020204030204" pitchFamily="34" charset="0"/>
                <a:cs typeface="Times New Roman" panose="02020603050405020304" pitchFamily="18" charset="0"/>
              </a:rPr>
              <a:t>Les 6 câbles  sont destinés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6000"/>
              </a:lnSpc>
              <a:spcAft>
                <a:spcPts val="0"/>
              </a:spcAft>
              <a:buFont typeface="Calibri" panose="020F0502020204030204" pitchFamily="34" charset="0"/>
              <a:buChar char="-"/>
            </a:pPr>
            <a:r>
              <a:rPr lang="fr-FR" sz="1200" dirty="0">
                <a:latin typeface="Candara" panose="020E0502030303020204" pitchFamily="34" charset="0"/>
                <a:ea typeface="Calibri" panose="020F0502020204030204" pitchFamily="34" charset="0"/>
                <a:cs typeface="Times New Roman" panose="02020603050405020304" pitchFamily="18" charset="0"/>
              </a:rPr>
              <a:t>Position 1 : 	Voie une  				câble rouge</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6000"/>
              </a:lnSpc>
              <a:spcAft>
                <a:spcPts val="0"/>
              </a:spcAft>
              <a:buFont typeface="Calibri" panose="020F0502020204030204" pitchFamily="34" charset="0"/>
              <a:buChar char="-"/>
            </a:pPr>
            <a:r>
              <a:rPr lang="fr-FR" sz="1200" dirty="0">
                <a:latin typeface="Candara" panose="020E0502030303020204" pitchFamily="34" charset="0"/>
                <a:ea typeface="Calibri" panose="020F0502020204030204" pitchFamily="34" charset="0"/>
                <a:cs typeface="Times New Roman" panose="02020603050405020304" pitchFamily="18" charset="0"/>
              </a:rPr>
              <a:t>Position 2 :	Voie une  				câble noir</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06000"/>
              </a:lnSpc>
              <a:spcAft>
                <a:spcPts val="0"/>
              </a:spcAft>
            </a:pPr>
            <a:r>
              <a:rPr lang="fr-FR" sz="1200" dirty="0">
                <a:latin typeface="Candara" panose="020E0502030303020204" pitchFamily="34" charset="0"/>
                <a:ea typeface="Calibri" panose="020F0502020204030204" pitchFamily="34" charset="0"/>
                <a:cs typeface="Times New Roman" panose="02020603050405020304" pitchFamily="18" charset="0"/>
              </a:rPr>
              <a:t>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6000"/>
              </a:lnSpc>
              <a:spcAft>
                <a:spcPts val="0"/>
              </a:spcAft>
              <a:buFont typeface="Calibri" panose="020F0502020204030204" pitchFamily="34" charset="0"/>
              <a:buChar char="-"/>
            </a:pPr>
            <a:r>
              <a:rPr lang="fr-FR" sz="1200" dirty="0">
                <a:latin typeface="Candara" panose="020E0502030303020204" pitchFamily="34" charset="0"/>
                <a:ea typeface="Calibri" panose="020F0502020204030204" pitchFamily="34" charset="0"/>
                <a:cs typeface="Times New Roman" panose="02020603050405020304" pitchFamily="18" charset="0"/>
              </a:rPr>
              <a:t>Position 3 : 	Voie deux 				câble bleu</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6000"/>
              </a:lnSpc>
              <a:spcAft>
                <a:spcPts val="0"/>
              </a:spcAft>
              <a:buFont typeface="Calibri" panose="020F0502020204030204" pitchFamily="34" charset="0"/>
              <a:buChar char="-"/>
            </a:pPr>
            <a:r>
              <a:rPr lang="fr-FR" sz="1200" dirty="0">
                <a:latin typeface="Candara" panose="020E0502030303020204" pitchFamily="34" charset="0"/>
                <a:ea typeface="Calibri" panose="020F0502020204030204" pitchFamily="34" charset="0"/>
                <a:cs typeface="Times New Roman" panose="02020603050405020304" pitchFamily="18" charset="0"/>
              </a:rPr>
              <a:t>Position 4 : 	Voie deux  				câble orange</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6000"/>
              </a:lnSpc>
              <a:spcAft>
                <a:spcPts val="0"/>
              </a:spcAft>
            </a:pPr>
            <a:r>
              <a:rPr lang="fr-FR" sz="1200" dirty="0">
                <a:latin typeface="Candara" panose="020E0502030303020204" pitchFamily="34" charset="0"/>
                <a:ea typeface="Calibri" panose="020F0502020204030204" pitchFamily="34" charset="0"/>
                <a:cs typeface="Times New Roman" panose="02020603050405020304" pitchFamily="18" charset="0"/>
              </a:rPr>
              <a:t>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6000"/>
              </a:lnSpc>
              <a:spcAft>
                <a:spcPts val="0"/>
              </a:spcAft>
              <a:buFont typeface="Calibri" panose="020F0502020204030204" pitchFamily="34" charset="0"/>
              <a:buChar char="-"/>
            </a:pPr>
            <a:r>
              <a:rPr lang="fr-FR" sz="1200" dirty="0">
                <a:latin typeface="Candara" panose="020E0502030303020204" pitchFamily="34" charset="0"/>
                <a:ea typeface="Calibri" panose="020F0502020204030204" pitchFamily="34" charset="0"/>
                <a:cs typeface="Times New Roman" panose="02020603050405020304" pitchFamily="18" charset="0"/>
              </a:rPr>
              <a:t>Position 5 : 	positif décors/ accessoires		câble mauve</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6000"/>
              </a:lnSpc>
              <a:spcAft>
                <a:spcPts val="0"/>
              </a:spcAft>
              <a:buFont typeface="Calibri" panose="020F0502020204030204" pitchFamily="34" charset="0"/>
              <a:buChar char="-"/>
            </a:pPr>
            <a:r>
              <a:rPr lang="fr-FR" sz="1200" dirty="0">
                <a:latin typeface="Candara" panose="020E0502030303020204" pitchFamily="34" charset="0"/>
                <a:ea typeface="Calibri" panose="020F0502020204030204" pitchFamily="34" charset="0"/>
                <a:cs typeface="Times New Roman" panose="02020603050405020304" pitchFamily="18" charset="0"/>
              </a:rPr>
              <a:t>Position 6 : 	négatif décors/ accessoires	 	câble blanc</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6000"/>
              </a:lnSpc>
              <a:spcAft>
                <a:spcPts val="0"/>
              </a:spcAft>
            </a:pPr>
            <a:r>
              <a:rPr lang="fr-FR" sz="1200" dirty="0">
                <a:latin typeface="Candara" panose="020E0502030303020204" pitchFamily="34" charset="0"/>
                <a:ea typeface="Calibri" panose="020F0502020204030204" pitchFamily="34" charset="0"/>
                <a:cs typeface="Times New Roman" panose="02020603050405020304" pitchFamily="18" charset="0"/>
              </a:rPr>
              <a:t>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6000"/>
              </a:lnSpc>
              <a:spcAft>
                <a:spcPts val="0"/>
              </a:spcAft>
            </a:pPr>
            <a:r>
              <a:rPr lang="fr-FR" sz="1200" dirty="0">
                <a:latin typeface="Candara" panose="020E0502030303020204" pitchFamily="34" charset="0"/>
                <a:ea typeface="Calibri" panose="020F0502020204030204" pitchFamily="34" charset="0"/>
                <a:cs typeface="Times New Roman" panose="02020603050405020304" pitchFamily="18" charset="0"/>
              </a:rPr>
              <a:t>Pour placer les câbles dans le module des trous sont percés dans les renforts des modules (8 perçages).</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5724128" y="64666"/>
            <a:ext cx="2736304" cy="1200329"/>
          </a:xfrm>
          <a:prstGeom prst="rect">
            <a:avLst/>
          </a:prstGeom>
        </p:spPr>
        <p:txBody>
          <a:bodyPr wrap="square">
            <a:spAutoFit/>
          </a:bodyPr>
          <a:lstStyle/>
          <a:p>
            <a:r>
              <a:rPr lang="fr-FR" sz="2400" b="1" dirty="0">
                <a:solidFill>
                  <a:srgbClr val="0000FF"/>
                </a:solidFill>
              </a:rPr>
              <a:t>PROJET MODULES</a:t>
            </a:r>
            <a:br>
              <a:rPr lang="fr-FR" sz="2400" b="1" dirty="0">
                <a:solidFill>
                  <a:srgbClr val="0000FF"/>
                </a:solidFill>
              </a:rPr>
            </a:br>
            <a:r>
              <a:rPr lang="fr-FR" sz="2400" b="1" dirty="0">
                <a:solidFill>
                  <a:srgbClr val="0000FF"/>
                </a:solidFill>
              </a:rPr>
              <a:t/>
            </a:r>
            <a:br>
              <a:rPr lang="fr-FR" sz="2400" b="1" dirty="0">
                <a:solidFill>
                  <a:srgbClr val="0000FF"/>
                </a:solidFill>
              </a:rPr>
            </a:br>
            <a:endParaRPr lang="fr-FR" sz="2400" dirty="0"/>
          </a:p>
        </p:txBody>
      </p:sp>
    </p:spTree>
    <p:extLst>
      <p:ext uri="{BB962C8B-B14F-4D97-AF65-F5344CB8AC3E}">
        <p14:creationId xmlns:p14="http://schemas.microsoft.com/office/powerpoint/2010/main" val="20320445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3"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2981F0C-4430-4DA7-AADE-C2E5E10C7DEC}"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4"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0E9E8B9-AFFF-45C5-8BD1-10EA2FC393ED}" type="slidenum">
              <a:t>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Rectangle 2"/>
          <p:cNvSpPr/>
          <p:nvPr/>
        </p:nvSpPr>
        <p:spPr>
          <a:xfrm>
            <a:off x="683642" y="1989002"/>
            <a:ext cx="9143643" cy="356"/>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1440" tIns="45720" rIns="91440" bIns="45720" anchor="ctr"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2" name="Rectangle 1"/>
          <p:cNvSpPr/>
          <p:nvPr/>
        </p:nvSpPr>
        <p:spPr>
          <a:xfrm>
            <a:off x="611560" y="751344"/>
            <a:ext cx="7848872" cy="4247317"/>
          </a:xfrm>
          <a:prstGeom prst="rect">
            <a:avLst/>
          </a:prstGeom>
        </p:spPr>
        <p:txBody>
          <a:bodyPr wrap="square">
            <a:spAutoFit/>
          </a:bodyPr>
          <a:lstStyle/>
          <a:p>
            <a:r>
              <a:rPr lang="fr-FR" dirty="0"/>
              <a:t>CONNEXIONS : </a:t>
            </a:r>
          </a:p>
          <a:p>
            <a:endParaRPr lang="fr-FR" dirty="0"/>
          </a:p>
          <a:p>
            <a:r>
              <a:rPr lang="fr-FR" dirty="0"/>
              <a:t>Un connecteur mâle est fixé à l’intérieur gauche (par rapport à la face avant) avec un plan de numérotation allant du :</a:t>
            </a:r>
          </a:p>
          <a:p>
            <a:r>
              <a:rPr lang="fr-FR" dirty="0"/>
              <a:t> Numéro  1 pour la voie une, câble rouge,</a:t>
            </a:r>
          </a:p>
          <a:p>
            <a:r>
              <a:rPr lang="fr-FR" dirty="0"/>
              <a:t> Numéro 2 pour le voie une, câble noir,</a:t>
            </a:r>
          </a:p>
          <a:p>
            <a:r>
              <a:rPr lang="fr-FR" dirty="0"/>
              <a:t> Etc. </a:t>
            </a:r>
          </a:p>
          <a:p>
            <a:endParaRPr lang="fr-FR" dirty="0"/>
          </a:p>
          <a:p>
            <a:r>
              <a:rPr lang="fr-FR" dirty="0"/>
              <a:t>Le connecteur femelle est libre afin de brancher/débrancher un module d’un autre.</a:t>
            </a:r>
          </a:p>
          <a:p>
            <a:r>
              <a:rPr lang="fr-FR" dirty="0"/>
              <a:t>Il est possible de mettre des petites inscriptions sur les connecteurs.</a:t>
            </a:r>
          </a:p>
          <a:p>
            <a:r>
              <a:rPr lang="fr-FR" dirty="0"/>
              <a:t>Vous pouvez à l’aide des 16 embouts à sertir relier les câbles aux connecteurs. (Embouts surtout si vous avez des fils souples).</a:t>
            </a:r>
          </a:p>
          <a:p>
            <a:endParaRPr lang="fr-FR" dirty="0"/>
          </a:p>
          <a:p>
            <a:r>
              <a:rPr lang="fr-FR" dirty="0"/>
              <a:t>A vous de coller la voie, le ballast, les branchements électriques, les décors</a:t>
            </a:r>
          </a:p>
        </p:txBody>
      </p:sp>
      <p:sp>
        <p:nvSpPr>
          <p:cNvPr id="8" name="Rectangle 7"/>
          <p:cNvSpPr/>
          <p:nvPr/>
        </p:nvSpPr>
        <p:spPr>
          <a:xfrm>
            <a:off x="3995936" y="169483"/>
            <a:ext cx="4572000" cy="1200329"/>
          </a:xfrm>
          <a:prstGeom prst="rect">
            <a:avLst/>
          </a:prstGeom>
        </p:spPr>
        <p:txBody>
          <a:bodyPr>
            <a:spAutoFit/>
          </a:bodyPr>
          <a:lstStyle/>
          <a:p>
            <a:r>
              <a:rPr lang="fr-FR" sz="2400" b="1" dirty="0">
                <a:solidFill>
                  <a:srgbClr val="0000FF"/>
                </a:solidFill>
              </a:rPr>
              <a:t>PROJET MODULES</a:t>
            </a:r>
            <a:br>
              <a:rPr lang="fr-FR" sz="2400" b="1" dirty="0">
                <a:solidFill>
                  <a:srgbClr val="0000FF"/>
                </a:solidFill>
              </a:rPr>
            </a:br>
            <a:r>
              <a:rPr lang="fr-FR" sz="2400" b="1" dirty="0">
                <a:solidFill>
                  <a:srgbClr val="0000FF"/>
                </a:solidFill>
              </a:rPr>
              <a:t/>
            </a:r>
            <a:br>
              <a:rPr lang="fr-FR" sz="2400" b="1" dirty="0">
                <a:solidFill>
                  <a:srgbClr val="0000FF"/>
                </a:solidFill>
              </a:rPr>
            </a:br>
            <a:endParaRPr lang="fr-FR" sz="2400" dirty="0"/>
          </a:p>
        </p:txBody>
      </p:sp>
    </p:spTree>
    <p:extLst>
      <p:ext uri="{BB962C8B-B14F-4D97-AF65-F5344CB8AC3E}">
        <p14:creationId xmlns:p14="http://schemas.microsoft.com/office/powerpoint/2010/main" val="20644919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Titre 1"/>
          <p:cNvSpPr txBox="1">
            <a:spLocks noGrp="1"/>
          </p:cNvSpPr>
          <p:nvPr>
            <p:ph type="title" idx="4294967295"/>
          </p:nvPr>
        </p:nvSpPr>
        <p:spPr/>
        <p:txBody>
          <a:bodyPr>
            <a:noAutofit/>
          </a:bodyPr>
          <a:lstStyle/>
          <a:p>
            <a:pPr lvl="0"/>
            <a:r>
              <a:rPr lang="fr-FR" sz="3200" b="1" dirty="0" smtClean="0">
                <a:solidFill>
                  <a:srgbClr val="0000FF"/>
                </a:solidFill>
              </a:rPr>
              <a:t>PROJET MODULES</a:t>
            </a:r>
            <a:br>
              <a:rPr lang="fr-FR" sz="3200" b="1" dirty="0" smtClean="0">
                <a:solidFill>
                  <a:srgbClr val="0000FF"/>
                </a:solidFill>
              </a:rPr>
            </a:br>
            <a:endParaRPr lang="fr-FR" sz="3200" b="1" dirty="0">
              <a:solidFill>
                <a:srgbClr val="0000FF"/>
              </a:solidFill>
            </a:endParaRPr>
          </a:p>
        </p:txBody>
      </p:sp>
      <p:sp>
        <p:nvSpPr>
          <p:cNvPr id="3"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2981F0C-4430-4DA7-AADE-C2E5E10C7DEC}"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4"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0E9E8B9-AFFF-45C5-8BD1-10EA2FC393ED}" type="slidenum">
              <a:t>23</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Rectangle 2"/>
          <p:cNvSpPr/>
          <p:nvPr/>
        </p:nvSpPr>
        <p:spPr>
          <a:xfrm>
            <a:off x="683642" y="1989002"/>
            <a:ext cx="9143643" cy="356"/>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1440" tIns="45720" rIns="91440" bIns="45720" anchor="ctr"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67820"/>
            <a:ext cx="9144000" cy="4114800"/>
          </a:xfrm>
          <a:prstGeom prst="rect">
            <a:avLst/>
          </a:prstGeom>
        </p:spPr>
      </p:pic>
    </p:spTree>
    <p:extLst>
      <p:ext uri="{BB962C8B-B14F-4D97-AF65-F5344CB8AC3E}">
        <p14:creationId xmlns:p14="http://schemas.microsoft.com/office/powerpoint/2010/main" val="3495358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Titre 1"/>
          <p:cNvSpPr txBox="1">
            <a:spLocks noGrp="1"/>
          </p:cNvSpPr>
          <p:nvPr>
            <p:ph type="title" idx="4294967295"/>
          </p:nvPr>
        </p:nvSpPr>
        <p:spPr/>
        <p:txBody>
          <a:bodyPr>
            <a:noAutofit/>
          </a:bodyPr>
          <a:lstStyle/>
          <a:p>
            <a:pPr lvl="0"/>
            <a:r>
              <a:rPr lang="fr-FR" sz="3200" b="1" dirty="0" smtClean="0">
                <a:solidFill>
                  <a:srgbClr val="0000FF"/>
                </a:solidFill>
              </a:rPr>
              <a:t>PROJET MODULES</a:t>
            </a:r>
            <a:br>
              <a:rPr lang="fr-FR" sz="3200" b="1" dirty="0" smtClean="0">
                <a:solidFill>
                  <a:srgbClr val="0000FF"/>
                </a:solidFill>
              </a:rPr>
            </a:br>
            <a:endParaRPr lang="fr-FR" sz="3200" b="1" dirty="0">
              <a:solidFill>
                <a:srgbClr val="0000FF"/>
              </a:solidFill>
            </a:endParaRPr>
          </a:p>
        </p:txBody>
      </p:sp>
      <p:sp>
        <p:nvSpPr>
          <p:cNvPr id="3"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2981F0C-4430-4DA7-AADE-C2E5E10C7DEC}"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4"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0E9E8B9-AFFF-45C5-8BD1-10EA2FC393ED}" type="slidenum">
              <a:t>24</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Rectangle 2"/>
          <p:cNvSpPr/>
          <p:nvPr/>
        </p:nvSpPr>
        <p:spPr>
          <a:xfrm>
            <a:off x="683642" y="1989002"/>
            <a:ext cx="9143643" cy="356"/>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1440" tIns="45720" rIns="91440" bIns="45720" anchor="ctr"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pic>
        <p:nvPicPr>
          <p:cNvPr id="7" name="Image 6"/>
          <p:cNvPicPr>
            <a:picLocks noChangeAspect="1"/>
          </p:cNvPicPr>
          <p:nvPr/>
        </p:nvPicPr>
        <p:blipFill>
          <a:blip r:embed="rId3"/>
          <a:stretch>
            <a:fillRect/>
          </a:stretch>
        </p:blipFill>
        <p:spPr>
          <a:xfrm>
            <a:off x="0" y="1417638"/>
            <a:ext cx="9114077" cy="4104456"/>
          </a:xfrm>
          <a:prstGeom prst="rect">
            <a:avLst/>
          </a:prstGeom>
        </p:spPr>
      </p:pic>
    </p:spTree>
    <p:extLst>
      <p:ext uri="{BB962C8B-B14F-4D97-AF65-F5344CB8AC3E}">
        <p14:creationId xmlns:p14="http://schemas.microsoft.com/office/powerpoint/2010/main" val="1246604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Titre 1"/>
          <p:cNvSpPr txBox="1">
            <a:spLocks noGrp="1"/>
          </p:cNvSpPr>
          <p:nvPr>
            <p:ph type="title" idx="4294967295"/>
          </p:nvPr>
        </p:nvSpPr>
        <p:spPr/>
        <p:txBody>
          <a:bodyPr>
            <a:noAutofit/>
          </a:bodyPr>
          <a:lstStyle/>
          <a:p>
            <a:pPr lvl="0"/>
            <a:r>
              <a:rPr lang="fr-FR" sz="3200" b="1" dirty="0" smtClean="0">
                <a:solidFill>
                  <a:srgbClr val="0000FF"/>
                </a:solidFill>
              </a:rPr>
              <a:t>PROJET MODULES</a:t>
            </a:r>
            <a:r>
              <a:rPr lang="fr-FR" sz="3200" b="1" dirty="0" smtClean="0"/>
              <a:t/>
            </a:r>
            <a:br>
              <a:rPr lang="fr-FR" sz="3200" b="1" dirty="0" smtClean="0"/>
            </a:br>
            <a:endParaRPr lang="fr-FR" sz="3200" b="1" dirty="0"/>
          </a:p>
        </p:txBody>
      </p:sp>
      <p:sp>
        <p:nvSpPr>
          <p:cNvPr id="3"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2981F0C-4430-4DA7-AADE-C2E5E10C7DEC}"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4"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0E9E8B9-AFFF-45C5-8BD1-10EA2FC393ED}" type="slidenum">
              <a:t>25</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Rectangle 2"/>
          <p:cNvSpPr/>
          <p:nvPr/>
        </p:nvSpPr>
        <p:spPr>
          <a:xfrm>
            <a:off x="683642" y="1989002"/>
            <a:ext cx="9143643" cy="356"/>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1440" tIns="45720" rIns="91440" bIns="45720" anchor="ctr"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68760"/>
            <a:ext cx="9199581" cy="4139811"/>
          </a:xfrm>
          <a:prstGeom prst="rect">
            <a:avLst/>
          </a:prstGeom>
        </p:spPr>
      </p:pic>
    </p:spTree>
    <p:extLst>
      <p:ext uri="{BB962C8B-B14F-4D97-AF65-F5344CB8AC3E}">
        <p14:creationId xmlns:p14="http://schemas.microsoft.com/office/powerpoint/2010/main" val="31906744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Titre 1"/>
          <p:cNvSpPr txBox="1">
            <a:spLocks noGrp="1"/>
          </p:cNvSpPr>
          <p:nvPr>
            <p:ph type="title" idx="4294967295"/>
          </p:nvPr>
        </p:nvSpPr>
        <p:spPr/>
        <p:txBody>
          <a:bodyPr>
            <a:noAutofit/>
          </a:bodyPr>
          <a:lstStyle/>
          <a:p>
            <a:pPr lvl="0"/>
            <a:r>
              <a:rPr lang="fr-FR" sz="3200" b="1" dirty="0" smtClean="0">
                <a:solidFill>
                  <a:srgbClr val="0000FF"/>
                </a:solidFill>
              </a:rPr>
              <a:t>PROJET MODULES</a:t>
            </a:r>
            <a:br>
              <a:rPr lang="fr-FR" sz="3200" b="1" dirty="0" smtClean="0">
                <a:solidFill>
                  <a:srgbClr val="0000FF"/>
                </a:solidFill>
              </a:rPr>
            </a:br>
            <a:endParaRPr lang="fr-FR" sz="3200" b="1" dirty="0">
              <a:solidFill>
                <a:srgbClr val="0000FF"/>
              </a:solidFill>
            </a:endParaRPr>
          </a:p>
        </p:txBody>
      </p:sp>
      <p:sp>
        <p:nvSpPr>
          <p:cNvPr id="3"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2981F0C-4430-4DA7-AADE-C2E5E10C7DEC}"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4"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0E9E8B9-AFFF-45C5-8BD1-10EA2FC393ED}" type="slidenum">
              <a:t>26</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Rectangle 2"/>
          <p:cNvSpPr/>
          <p:nvPr/>
        </p:nvSpPr>
        <p:spPr>
          <a:xfrm>
            <a:off x="683642" y="1989002"/>
            <a:ext cx="9143643" cy="356"/>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1440" tIns="45720" rIns="91440" bIns="45720" anchor="ctr"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65" y="1268760"/>
            <a:ext cx="9121014" cy="4104456"/>
          </a:xfrm>
          <a:prstGeom prst="rect">
            <a:avLst/>
          </a:prstGeom>
        </p:spPr>
      </p:pic>
    </p:spTree>
    <p:extLst>
      <p:ext uri="{BB962C8B-B14F-4D97-AF65-F5344CB8AC3E}">
        <p14:creationId xmlns:p14="http://schemas.microsoft.com/office/powerpoint/2010/main" val="2558434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Titre 1"/>
          <p:cNvSpPr txBox="1">
            <a:spLocks noGrp="1"/>
          </p:cNvSpPr>
          <p:nvPr>
            <p:ph type="title" idx="4294967295"/>
          </p:nvPr>
        </p:nvSpPr>
        <p:spPr/>
        <p:txBody>
          <a:bodyPr>
            <a:noAutofit/>
          </a:bodyPr>
          <a:lstStyle/>
          <a:p>
            <a:pPr lvl="0"/>
            <a:r>
              <a:rPr lang="fr-FR" sz="3200" b="1" dirty="0" smtClean="0">
                <a:solidFill>
                  <a:srgbClr val="0000FF"/>
                </a:solidFill>
              </a:rPr>
              <a:t>PROJET MODULES</a:t>
            </a:r>
            <a:br>
              <a:rPr lang="fr-FR" sz="3200" b="1" dirty="0" smtClean="0">
                <a:solidFill>
                  <a:srgbClr val="0000FF"/>
                </a:solidFill>
              </a:rPr>
            </a:br>
            <a:endParaRPr lang="fr-FR" sz="3200" b="1" dirty="0">
              <a:solidFill>
                <a:srgbClr val="0000FF"/>
              </a:solidFill>
            </a:endParaRPr>
          </a:p>
        </p:txBody>
      </p:sp>
      <p:sp>
        <p:nvSpPr>
          <p:cNvPr id="3"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2981F0C-4430-4DA7-AADE-C2E5E10C7DEC}"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4"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0E9E8B9-AFFF-45C5-8BD1-10EA2FC393ED}" type="slidenum">
              <a:t>27</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Rectangle 2"/>
          <p:cNvSpPr/>
          <p:nvPr/>
        </p:nvSpPr>
        <p:spPr>
          <a:xfrm>
            <a:off x="683642" y="1989002"/>
            <a:ext cx="9143643" cy="356"/>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1440" tIns="45720" rIns="91440" bIns="45720" anchor="ctr"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96752"/>
            <a:ext cx="9121014" cy="4104456"/>
          </a:xfrm>
          <a:prstGeom prst="rect">
            <a:avLst/>
          </a:prstGeom>
        </p:spPr>
      </p:pic>
    </p:spTree>
    <p:extLst>
      <p:ext uri="{BB962C8B-B14F-4D97-AF65-F5344CB8AC3E}">
        <p14:creationId xmlns:p14="http://schemas.microsoft.com/office/powerpoint/2010/main" val="2550952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Titre 1"/>
          <p:cNvSpPr txBox="1">
            <a:spLocks noGrp="1"/>
          </p:cNvSpPr>
          <p:nvPr>
            <p:ph type="title" idx="4294967295"/>
          </p:nvPr>
        </p:nvSpPr>
        <p:spPr/>
        <p:txBody>
          <a:bodyPr>
            <a:noAutofit/>
          </a:bodyPr>
          <a:lstStyle/>
          <a:p>
            <a:pPr lvl="0"/>
            <a:r>
              <a:rPr lang="fr-FR" sz="3200" b="1" dirty="0" smtClean="0">
                <a:solidFill>
                  <a:srgbClr val="0000FF"/>
                </a:solidFill>
              </a:rPr>
              <a:t>PROJET MODULES</a:t>
            </a:r>
            <a:br>
              <a:rPr lang="fr-FR" sz="3200" b="1" dirty="0" smtClean="0">
                <a:solidFill>
                  <a:srgbClr val="0000FF"/>
                </a:solidFill>
              </a:rPr>
            </a:br>
            <a:endParaRPr lang="fr-FR" sz="3200" b="1" dirty="0">
              <a:solidFill>
                <a:srgbClr val="0000FF"/>
              </a:solidFill>
            </a:endParaRPr>
          </a:p>
        </p:txBody>
      </p:sp>
      <p:sp>
        <p:nvSpPr>
          <p:cNvPr id="3"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2981F0C-4430-4DA7-AADE-C2E5E10C7DEC}"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4"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0E9E8B9-AFFF-45C5-8BD1-10EA2FC393ED}" type="slidenum">
              <a:t>28</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Rectangle 2"/>
          <p:cNvSpPr/>
          <p:nvPr/>
        </p:nvSpPr>
        <p:spPr>
          <a:xfrm>
            <a:off x="683642" y="1989002"/>
            <a:ext cx="9143643" cy="356"/>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1440" tIns="45720" rIns="91440" bIns="45720" anchor="ctr"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71600"/>
            <a:ext cx="9144000" cy="4114800"/>
          </a:xfrm>
          <a:prstGeom prst="rect">
            <a:avLst/>
          </a:prstGeom>
        </p:spPr>
      </p:pic>
    </p:spTree>
    <p:extLst>
      <p:ext uri="{BB962C8B-B14F-4D97-AF65-F5344CB8AC3E}">
        <p14:creationId xmlns:p14="http://schemas.microsoft.com/office/powerpoint/2010/main" val="4168476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Espace réservé de la date 7"/>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610FD5D-3EAD-4A3B-AA45-41B8F2BC1C9B}"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3"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D30F31B-8C60-4818-9995-0F0C5F36B2CC}" type="slidenum">
              <a:t>29</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4" name="Rectangle 5"/>
          <p:cNvSpPr/>
          <p:nvPr/>
        </p:nvSpPr>
        <p:spPr>
          <a:xfrm>
            <a:off x="0" y="1844824"/>
            <a:ext cx="9143643" cy="2771094"/>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1" compatLnSpc="0">
            <a:spAutoFit/>
          </a:bodyPr>
          <a:lstStyle/>
          <a:p>
            <a:pPr marL="0" marR="0" lvl="0" indent="0" algn="ctr" defTabSz="914400" rtl="0" fontAlgn="auto" hangingPunct="1">
              <a:lnSpc>
                <a:spcPct val="107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dirty="0">
                <a:solidFill>
                  <a:srgbClr val="000000"/>
                </a:solidFill>
                <a:uFillTx/>
                <a:latin typeface="Candara" pitchFamily="34"/>
                <a:ea typeface="Microsoft YaHei" pitchFamily="2"/>
                <a:cs typeface="Arial" pitchFamily="34"/>
              </a:rPr>
              <a:t>Infos Cercle du Zéro  </a:t>
            </a:r>
          </a:p>
          <a:p>
            <a:pPr marL="0" marR="0" lvl="0" indent="0" algn="ctr" defTabSz="914400" rtl="0" fontAlgn="auto" hangingPunct="1">
              <a:lnSpc>
                <a:spcPct val="107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dirty="0">
                <a:solidFill>
                  <a:srgbClr val="000000"/>
                </a:solidFill>
                <a:uFillTx/>
                <a:latin typeface="Candara" pitchFamily="34"/>
                <a:ea typeface="Microsoft YaHei" pitchFamily="2"/>
                <a:cs typeface="Arial" pitchFamily="34"/>
              </a:rPr>
              <a:t>François CECCALDI</a:t>
            </a:r>
          </a:p>
          <a:p>
            <a:pPr marL="0" marR="0" lvl="0" indent="0" algn="ctr" defTabSz="914400" rtl="0" fontAlgn="auto" hangingPunct="1">
              <a:lnSpc>
                <a:spcPct val="107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dirty="0">
                <a:solidFill>
                  <a:srgbClr val="000000"/>
                </a:solidFill>
                <a:uFillTx/>
                <a:latin typeface="Candara" pitchFamily="34"/>
                <a:ea typeface="Microsoft YaHei" pitchFamily="2"/>
                <a:cs typeface="Arial" pitchFamily="34"/>
              </a:rPr>
              <a:t>Délégué </a:t>
            </a:r>
            <a:r>
              <a:rPr lang="fr-FR" sz="3200" b="1" i="0" u="none" strike="noStrike" kern="1200" cap="none" spc="0" baseline="0" dirty="0" smtClean="0">
                <a:solidFill>
                  <a:srgbClr val="000000"/>
                </a:solidFill>
                <a:uFillTx/>
                <a:latin typeface="Candara" pitchFamily="34"/>
                <a:ea typeface="Microsoft YaHei" pitchFamily="2"/>
                <a:cs typeface="Arial" pitchFamily="34"/>
              </a:rPr>
              <a:t>régional</a:t>
            </a:r>
            <a:r>
              <a:rPr lang="fr-FR" sz="3200" b="1" i="0" u="none" strike="noStrike" kern="1200" cap="none" spc="0" dirty="0" smtClean="0">
                <a:solidFill>
                  <a:srgbClr val="000000"/>
                </a:solidFill>
                <a:uFillTx/>
                <a:latin typeface="Candara" pitchFamily="34"/>
                <a:ea typeface="Microsoft YaHei" pitchFamily="2"/>
                <a:cs typeface="Arial" pitchFamily="34"/>
              </a:rPr>
              <a:t> </a:t>
            </a:r>
            <a:r>
              <a:rPr lang="fr-FR" sz="3200" b="1" i="0" u="none" strike="noStrike" kern="1200" cap="none" spc="0" baseline="0" dirty="0" smtClean="0">
                <a:solidFill>
                  <a:srgbClr val="000000"/>
                </a:solidFill>
                <a:uFillTx/>
                <a:latin typeface="Candara" pitchFamily="34"/>
                <a:ea typeface="Microsoft YaHei" pitchFamily="2"/>
                <a:cs typeface="Arial" pitchFamily="34"/>
              </a:rPr>
              <a:t>Languedoc- Roussillon</a:t>
            </a:r>
          </a:p>
          <a:p>
            <a:pPr marL="0" marR="0" lvl="0" indent="0" algn="ctr" defTabSz="914400" rtl="0" fontAlgn="auto" hangingPunct="1">
              <a:lnSpc>
                <a:spcPct val="107000"/>
              </a:lnSpc>
              <a:spcBef>
                <a:spcPts val="0"/>
              </a:spcBef>
              <a:spcAft>
                <a:spcPts val="0"/>
              </a:spcAft>
              <a:buNone/>
              <a:tabLst/>
              <a:defRPr sz="1800" b="0" i="0" u="none" strike="noStrike" kern="0" cap="none" spc="0" baseline="0">
                <a:solidFill>
                  <a:srgbClr val="000000"/>
                </a:solidFill>
                <a:uFillTx/>
              </a:defRPr>
            </a:pPr>
            <a:r>
              <a:rPr lang="fr-FR" sz="3200" b="1" dirty="0" smtClean="0">
                <a:solidFill>
                  <a:srgbClr val="000000"/>
                </a:solidFill>
                <a:latin typeface="Candara" pitchFamily="34"/>
                <a:ea typeface="Microsoft YaHei" pitchFamily="2"/>
                <a:cs typeface="Arial" pitchFamily="34"/>
              </a:rPr>
              <a:t>&amp;</a:t>
            </a:r>
          </a:p>
          <a:p>
            <a:pPr marL="0" marR="0" lvl="0" indent="0" algn="ctr" defTabSz="914400" rtl="0" fontAlgn="auto" hangingPunct="1">
              <a:lnSpc>
                <a:spcPct val="107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dirty="0" smtClean="0">
                <a:solidFill>
                  <a:srgbClr val="000000"/>
                </a:solidFill>
                <a:uFillTx/>
                <a:latin typeface="Candara" pitchFamily="34"/>
                <a:ea typeface="Microsoft YaHei" pitchFamily="2"/>
                <a:cs typeface="Arial" pitchFamily="34"/>
              </a:rPr>
              <a:t>Bertrand RUMEAU</a:t>
            </a:r>
            <a:endParaRPr lang="fr-FR" sz="3200" b="1" i="0" u="none" strike="noStrike" kern="1200" cap="none" spc="0" baseline="0" dirty="0">
              <a:solidFill>
                <a:srgbClr val="000000"/>
              </a:solidFill>
              <a:uFillTx/>
              <a:latin typeface="Candara" pitchFamily="34"/>
              <a:ea typeface="Microsoft YaHei" pitchFamily="2"/>
              <a:cs typeface="Arial" pitchFamily="34"/>
            </a:endParaRPr>
          </a:p>
        </p:txBody>
      </p:sp>
      <p:pic>
        <p:nvPicPr>
          <p:cNvPr id="5" name="Image 8"/>
          <p:cNvPicPr>
            <a:picLocks noChangeAspect="1"/>
          </p:cNvPicPr>
          <p:nvPr/>
        </p:nvPicPr>
        <p:blipFill>
          <a:blip r:embed="rId3">
            <a:lum bright="-50000"/>
            <a:alphaModFix/>
          </a:blip>
          <a:srcRect/>
          <a:stretch>
            <a:fillRect/>
          </a:stretch>
        </p:blipFill>
        <p:spPr>
          <a:xfrm>
            <a:off x="563041" y="304202"/>
            <a:ext cx="1114196" cy="1095122"/>
          </a:xfrm>
          <a:prstGeom prst="rect">
            <a:avLst/>
          </a:prstGeom>
          <a:noFill/>
          <a:ln cap="flat">
            <a:noFill/>
          </a:ln>
        </p:spPr>
      </p:pic>
    </p:spTree>
    <p:extLst>
      <p:ext uri="{BB962C8B-B14F-4D97-AF65-F5344CB8AC3E}">
        <p14:creationId xmlns:p14="http://schemas.microsoft.com/office/powerpoint/2010/main" val="28745068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Rectangle 1"/>
          <p:cNvSpPr/>
          <p:nvPr/>
        </p:nvSpPr>
        <p:spPr>
          <a:xfrm>
            <a:off x="3347864" y="476672"/>
            <a:ext cx="2306016" cy="400110"/>
          </a:xfrm>
          <a:prstGeom prst="rect">
            <a:avLst/>
          </a:prstGeom>
        </p:spPr>
        <p:txBody>
          <a:bodyPr wrap="none">
            <a:spAutoFit/>
          </a:bodyPr>
          <a:lstStyle/>
          <a:p>
            <a:r>
              <a:rPr lang="fr-FR" sz="2000" b="1" dirty="0">
                <a:solidFill>
                  <a:srgbClr val="0000FF"/>
                </a:solidFill>
              </a:rPr>
              <a:t>CAVALIER</a:t>
            </a:r>
            <a:r>
              <a:rPr lang="fr-FR" sz="2000" dirty="0">
                <a:solidFill>
                  <a:srgbClr val="0000FF"/>
                </a:solidFill>
              </a:rPr>
              <a:t> </a:t>
            </a:r>
            <a:r>
              <a:rPr lang="fr-FR" sz="2000" b="1" dirty="0" smtClean="0">
                <a:solidFill>
                  <a:srgbClr val="0000FF"/>
                </a:solidFill>
              </a:rPr>
              <a:t>Christian</a:t>
            </a:r>
            <a:endParaRPr lang="fr-FR" sz="2000" b="1" dirty="0">
              <a:solidFill>
                <a:srgbClr val="0000FF"/>
              </a:solidFill>
            </a:endParaRP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1640" y="1052736"/>
            <a:ext cx="6948264" cy="5211198"/>
          </a:xfrm>
          <a:prstGeom prst="rect">
            <a:avLst/>
          </a:prstGeom>
        </p:spPr>
      </p:pic>
    </p:spTree>
    <p:extLst>
      <p:ext uri="{BB962C8B-B14F-4D97-AF65-F5344CB8AC3E}">
        <p14:creationId xmlns:p14="http://schemas.microsoft.com/office/powerpoint/2010/main" val="1835591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Espace réservé de la date 7"/>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610FD5D-3EAD-4A3B-AA45-41B8F2BC1C9B}"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3"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D30F31B-8C60-4818-9995-0F0C5F36B2CC}" type="slidenum">
              <a:t>30</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5" name="Image 8"/>
          <p:cNvPicPr>
            <a:picLocks noChangeAspect="1"/>
          </p:cNvPicPr>
          <p:nvPr/>
        </p:nvPicPr>
        <p:blipFill>
          <a:blip r:embed="rId3">
            <a:lum bright="-50000"/>
            <a:alphaModFix/>
          </a:blip>
          <a:srcRect/>
          <a:stretch>
            <a:fillRect/>
          </a:stretch>
        </p:blipFill>
        <p:spPr>
          <a:xfrm>
            <a:off x="563041" y="304202"/>
            <a:ext cx="1114196" cy="1095122"/>
          </a:xfrm>
          <a:prstGeom prst="rect">
            <a:avLst/>
          </a:prstGeom>
          <a:noFill/>
          <a:ln cap="flat">
            <a:noFill/>
          </a:ln>
        </p:spPr>
      </p:pic>
      <p:sp>
        <p:nvSpPr>
          <p:cNvPr id="6" name="Rectangle 5"/>
          <p:cNvSpPr/>
          <p:nvPr/>
        </p:nvSpPr>
        <p:spPr>
          <a:xfrm>
            <a:off x="899592" y="1409718"/>
            <a:ext cx="7560840" cy="4708981"/>
          </a:xfrm>
          <a:prstGeom prst="rect">
            <a:avLst/>
          </a:prstGeom>
        </p:spPr>
        <p:txBody>
          <a:bodyPr wrap="square">
            <a:spAutoFit/>
          </a:bodyPr>
          <a:lstStyle/>
          <a:p>
            <a:pPr algn="just">
              <a:spcAft>
                <a:spcPts val="0"/>
              </a:spcAft>
            </a:pPr>
            <a:r>
              <a:rPr lang="fr-FR" sz="2000" dirty="0">
                <a:latin typeface="Franklin Gothic Medium" panose="020B0603020102020204" pitchFamily="34" charset="0"/>
                <a:ea typeface="Calibri" panose="020F0502020204030204" pitchFamily="34" charset="0"/>
              </a:rPr>
              <a:t>La minute compacte du cercle se résume à ce qui a été édité pour donner suite à l’évènement « Quai Zéro » à Châtellerault fin septembre</a:t>
            </a:r>
            <a:r>
              <a:rPr lang="fr-FR" sz="2000" dirty="0" smtClean="0">
                <a:latin typeface="Franklin Gothic Medium" panose="020B0603020102020204" pitchFamily="34" charset="0"/>
                <a:ea typeface="Calibri" panose="020F0502020204030204" pitchFamily="34" charset="0"/>
              </a:rPr>
              <a:t>.</a:t>
            </a:r>
          </a:p>
          <a:p>
            <a:pPr algn="just">
              <a:spcAft>
                <a:spcPts val="0"/>
              </a:spcAft>
            </a:pPr>
            <a:endParaRPr lang="fr-FR" sz="2000" dirty="0">
              <a:latin typeface="Times New Roman" panose="02020603050405020304" pitchFamily="18" charset="0"/>
              <a:ea typeface="Calibri" panose="020F0502020204030204" pitchFamily="34" charset="0"/>
            </a:endParaRPr>
          </a:p>
          <a:p>
            <a:pPr marL="342900" indent="-342900" algn="just">
              <a:spcAft>
                <a:spcPts val="0"/>
              </a:spcAft>
              <a:buFont typeface="Arial" panose="020B0604020202020204" pitchFamily="34" charset="0"/>
              <a:buChar char="•"/>
            </a:pPr>
            <a:r>
              <a:rPr lang="fr-FR" sz="2000" dirty="0">
                <a:latin typeface="Franklin Gothic Medium" panose="020B0603020102020204" pitchFamily="34" charset="0"/>
                <a:ea typeface="Calibri" panose="020F0502020204030204" pitchFamily="34" charset="0"/>
              </a:rPr>
              <a:t>Il y a la présentation du locotracteur BDR d’embranchements particuliers conçu et produit par DJF (Daniel Fayet) </a:t>
            </a:r>
            <a:endParaRPr lang="fr-FR" sz="2000" dirty="0" smtClean="0">
              <a:latin typeface="Franklin Gothic Medium" panose="020B0603020102020204" pitchFamily="34" charset="0"/>
              <a:ea typeface="Calibri" panose="020F0502020204030204" pitchFamily="34" charset="0"/>
            </a:endParaRPr>
          </a:p>
          <a:p>
            <a:pPr marL="342900" indent="-342900" algn="just">
              <a:spcAft>
                <a:spcPts val="0"/>
              </a:spcAft>
              <a:buFont typeface="Arial" panose="020B0604020202020204" pitchFamily="34" charset="0"/>
              <a:buChar char="•"/>
            </a:pPr>
            <a:r>
              <a:rPr lang="fr-FR" sz="2000" dirty="0" smtClean="0">
                <a:latin typeface="Franklin Gothic Medium" panose="020B0603020102020204" pitchFamily="34" charset="0"/>
                <a:ea typeface="Calibri" panose="020F0502020204030204" pitchFamily="34" charset="0"/>
              </a:rPr>
              <a:t>Certains </a:t>
            </a:r>
            <a:r>
              <a:rPr lang="fr-FR" sz="2000" dirty="0">
                <a:latin typeface="Franklin Gothic Medium" panose="020B0603020102020204" pitchFamily="34" charset="0"/>
                <a:ea typeface="Calibri" panose="020F0502020204030204" pitchFamily="34" charset="0"/>
              </a:rPr>
              <a:t>habitués exposant n’étaient pas présents, mais l’atmosphère était conviviale.</a:t>
            </a:r>
            <a:endParaRPr lang="fr-FR" sz="2000" dirty="0">
              <a:latin typeface="Times New Roman" panose="02020603050405020304" pitchFamily="18" charset="0"/>
              <a:ea typeface="Calibri" panose="020F0502020204030204" pitchFamily="34" charset="0"/>
            </a:endParaRPr>
          </a:p>
          <a:p>
            <a:pPr marL="342900" indent="-342900" algn="just">
              <a:spcAft>
                <a:spcPts val="0"/>
              </a:spcAft>
              <a:buFont typeface="Arial" panose="020B0604020202020204" pitchFamily="34" charset="0"/>
              <a:buChar char="•"/>
            </a:pPr>
            <a:r>
              <a:rPr lang="fr-FR" sz="2000" dirty="0">
                <a:latin typeface="Franklin Gothic Medium" panose="020B0603020102020204" pitchFamily="34" charset="0"/>
                <a:ea typeface="Calibri" panose="020F0502020204030204" pitchFamily="34" charset="0"/>
              </a:rPr>
              <a:t>Les 30 Ans du cercle ont été fêtés entre les participants et représentants des régions.</a:t>
            </a:r>
            <a:endParaRPr lang="fr-FR" sz="2000" dirty="0">
              <a:latin typeface="Times New Roman" panose="02020603050405020304" pitchFamily="18" charset="0"/>
              <a:ea typeface="Calibri" panose="020F0502020204030204" pitchFamily="34" charset="0"/>
            </a:endParaRPr>
          </a:p>
          <a:p>
            <a:pPr marL="342900" indent="-342900" algn="just">
              <a:spcAft>
                <a:spcPts val="0"/>
              </a:spcAft>
              <a:buFont typeface="Arial" panose="020B0604020202020204" pitchFamily="34" charset="0"/>
              <a:buChar char="•"/>
            </a:pPr>
            <a:r>
              <a:rPr lang="fr-FR" sz="2000" dirty="0">
                <a:latin typeface="Franklin Gothic Medium" panose="020B0603020102020204" pitchFamily="34" charset="0"/>
                <a:ea typeface="Calibri" panose="020F0502020204030204" pitchFamily="34" charset="0"/>
              </a:rPr>
              <a:t>Bertrand à travaillé sur un catalogue pièces très complet de la boutique qui permet d’avoir un document papier pour faire son marché</a:t>
            </a:r>
            <a:r>
              <a:rPr lang="fr-FR" sz="2000" dirty="0" smtClean="0">
                <a:latin typeface="Franklin Gothic Medium" panose="020B0603020102020204" pitchFamily="34" charset="0"/>
                <a:ea typeface="Calibri" panose="020F0502020204030204" pitchFamily="34" charset="0"/>
              </a:rPr>
              <a:t>.</a:t>
            </a:r>
          </a:p>
          <a:p>
            <a:pPr algn="just">
              <a:spcAft>
                <a:spcPts val="0"/>
              </a:spcAft>
            </a:pPr>
            <a:endParaRPr lang="fr-FR" sz="2000" dirty="0">
              <a:latin typeface="Times New Roman" panose="02020603050405020304" pitchFamily="18" charset="0"/>
              <a:ea typeface="Calibri" panose="020F0502020204030204" pitchFamily="34" charset="0"/>
            </a:endParaRPr>
          </a:p>
          <a:p>
            <a:pPr algn="just">
              <a:spcAft>
                <a:spcPts val="0"/>
              </a:spcAft>
            </a:pPr>
            <a:r>
              <a:rPr lang="fr-FR" sz="2000" dirty="0">
                <a:latin typeface="Franklin Gothic Medium" panose="020B0603020102020204" pitchFamily="34" charset="0"/>
                <a:ea typeface="Calibri" panose="020F0502020204030204" pitchFamily="34" charset="0"/>
              </a:rPr>
              <a:t>Donc ; Entrevoie spécial « Quai-Zéro </a:t>
            </a:r>
            <a:r>
              <a:rPr lang="fr-FR" sz="2000" dirty="0" smtClean="0">
                <a:latin typeface="Franklin Gothic Medium" panose="020B0603020102020204" pitchFamily="34" charset="0"/>
                <a:ea typeface="Calibri" panose="020F0502020204030204" pitchFamily="34" charset="0"/>
              </a:rPr>
              <a:t>».</a:t>
            </a:r>
            <a:endParaRPr lang="fr-FR" sz="20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844776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Espace réservé de la date 7"/>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610FD5D-3EAD-4A3B-AA45-41B8F2BC1C9B}"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3"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D30F31B-8C60-4818-9995-0F0C5F36B2CC}" type="slidenum">
              <a:t>31</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5" name="Image 8"/>
          <p:cNvPicPr>
            <a:picLocks noChangeAspect="1"/>
          </p:cNvPicPr>
          <p:nvPr/>
        </p:nvPicPr>
        <p:blipFill>
          <a:blip r:embed="rId3">
            <a:lum bright="-50000"/>
            <a:alphaModFix/>
          </a:blip>
          <a:srcRect/>
          <a:stretch>
            <a:fillRect/>
          </a:stretch>
        </p:blipFill>
        <p:spPr>
          <a:xfrm>
            <a:off x="563041" y="304202"/>
            <a:ext cx="1114196" cy="1095122"/>
          </a:xfrm>
          <a:prstGeom prst="rect">
            <a:avLst/>
          </a:prstGeom>
          <a:noFill/>
          <a:ln cap="flat">
            <a:noFill/>
          </a:ln>
        </p:spPr>
      </p:pic>
      <p:pic>
        <p:nvPicPr>
          <p:cNvPr id="13" name="Image 12"/>
          <p:cNvPicPr>
            <a:picLocks noChangeAspect="1"/>
          </p:cNvPicPr>
          <p:nvPr/>
        </p:nvPicPr>
        <p:blipFill>
          <a:blip r:embed="rId4"/>
          <a:stretch>
            <a:fillRect/>
          </a:stretch>
        </p:blipFill>
        <p:spPr>
          <a:xfrm>
            <a:off x="3203848" y="208198"/>
            <a:ext cx="4600605" cy="6512998"/>
          </a:xfrm>
          <a:prstGeom prst="rect">
            <a:avLst/>
          </a:prstGeom>
        </p:spPr>
      </p:pic>
      <p:sp>
        <p:nvSpPr>
          <p:cNvPr id="14" name="ZoneTexte 13"/>
          <p:cNvSpPr txBox="1"/>
          <p:nvPr/>
        </p:nvSpPr>
        <p:spPr>
          <a:xfrm>
            <a:off x="107504" y="1628800"/>
            <a:ext cx="2230804" cy="400110"/>
          </a:xfrm>
          <a:prstGeom prst="rect">
            <a:avLst/>
          </a:prstGeom>
          <a:noFill/>
        </p:spPr>
        <p:txBody>
          <a:bodyPr wrap="none" rtlCol="0">
            <a:spAutoFit/>
          </a:bodyPr>
          <a:lstStyle/>
          <a:p>
            <a:r>
              <a:rPr lang="fr-FR" sz="2000" b="1" dirty="0" smtClean="0">
                <a:solidFill>
                  <a:srgbClr val="FF0000"/>
                </a:solidFill>
              </a:rPr>
              <a:t>Bertrand RUMEAU</a:t>
            </a:r>
            <a:endParaRPr lang="fr-FR" sz="2000" b="1" dirty="0">
              <a:solidFill>
                <a:srgbClr val="FF0000"/>
              </a:solidFill>
            </a:endParaRPr>
          </a:p>
        </p:txBody>
      </p:sp>
    </p:spTree>
    <p:extLst>
      <p:ext uri="{BB962C8B-B14F-4D97-AF65-F5344CB8AC3E}">
        <p14:creationId xmlns:p14="http://schemas.microsoft.com/office/powerpoint/2010/main" val="4011230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9056" y="764704"/>
            <a:ext cx="9144000" cy="5586408"/>
          </a:xfrm>
          <a:solidFill>
            <a:srgbClr val="99CCFF"/>
          </a:solidFill>
        </p:spPr>
        <p:txBody>
          <a:bodyPr>
            <a:normAutofit/>
          </a:bodyPr>
          <a:lstStyle/>
          <a:p>
            <a:pPr marL="0" lvl="0" indent="0" algn="ctr">
              <a:buNone/>
            </a:pPr>
            <a:r>
              <a:rPr lang="fr-FR" dirty="0"/>
              <a:t/>
            </a:r>
            <a:br>
              <a:rPr lang="fr-FR" dirty="0"/>
            </a:br>
            <a:endParaRPr lang="fr-FR" dirty="0"/>
          </a:p>
          <a:p>
            <a:pPr marL="342900" lvl="1" indent="0" algn="ctr">
              <a:buNone/>
            </a:pPr>
            <a:r>
              <a:rPr lang="fr-FR" sz="2800" b="1" dirty="0" smtClean="0">
                <a:solidFill>
                  <a:srgbClr val="0000FF"/>
                </a:solidFill>
              </a:rPr>
              <a:t>Hors série NUMERO 4 du </a:t>
            </a:r>
          </a:p>
          <a:p>
            <a:pPr marL="342900" lvl="1" indent="0" algn="ctr">
              <a:buNone/>
            </a:pPr>
            <a:r>
              <a:rPr lang="fr-FR" sz="2800" b="1" dirty="0" smtClean="0">
                <a:solidFill>
                  <a:srgbClr val="0000FF"/>
                </a:solidFill>
              </a:rPr>
              <a:t>bulletin de liaison  du cercle du zéro</a:t>
            </a:r>
          </a:p>
          <a:p>
            <a:pPr marL="342900" lvl="1" indent="0" algn="ctr">
              <a:buNone/>
            </a:pPr>
            <a:endParaRPr lang="fr-FR" b="1" dirty="0">
              <a:solidFill>
                <a:srgbClr val="0000FF"/>
              </a:solidFill>
            </a:endParaRPr>
          </a:p>
          <a:p>
            <a:pPr marL="342900" lvl="1" indent="0" algn="ctr">
              <a:buNone/>
            </a:pPr>
            <a:r>
              <a:rPr lang="fr-FR" sz="2800" b="1" dirty="0" smtClean="0">
                <a:solidFill>
                  <a:srgbClr val="0000FF"/>
                </a:solidFill>
              </a:rPr>
              <a:t>10 RESEAUX EN ZERO</a:t>
            </a:r>
          </a:p>
          <a:p>
            <a:pPr marL="342900" lvl="1" indent="0" algn="ctr">
              <a:buNone/>
            </a:pPr>
            <a:r>
              <a:rPr lang="fr-FR" b="1" dirty="0" smtClean="0">
                <a:solidFill>
                  <a:srgbClr val="0000FF"/>
                </a:solidFill>
              </a:rPr>
              <a:t>SEPTEMBRE 2022</a:t>
            </a:r>
            <a:endParaRPr lang="fr-FR" sz="2800" b="1" dirty="0">
              <a:solidFill>
                <a:srgbClr val="0000FF"/>
              </a:solidFill>
            </a:endParaRPr>
          </a:p>
          <a:p>
            <a:pPr marL="0" lvl="0" indent="0">
              <a:buNone/>
            </a:pPr>
            <a:endParaRPr lang="fr-FR" sz="3200"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32</a:t>
            </a:fld>
            <a:endParaRPr lang="fr-FR" dirty="0"/>
          </a:p>
        </p:txBody>
      </p:sp>
      <p:sp>
        <p:nvSpPr>
          <p:cNvPr id="6" name="Rectangle 5"/>
          <p:cNvSpPr/>
          <p:nvPr/>
        </p:nvSpPr>
        <p:spPr>
          <a:xfrm>
            <a:off x="179512" y="116632"/>
            <a:ext cx="8208912" cy="400110"/>
          </a:xfrm>
          <a:prstGeom prst="rect">
            <a:avLst/>
          </a:prstGeom>
          <a:solidFill>
            <a:srgbClr val="99CCFF"/>
          </a:solidFill>
        </p:spPr>
        <p:txBody>
          <a:bodyPr wrap="square">
            <a:spAutoFit/>
          </a:bodyPr>
          <a:lstStyle/>
          <a:p>
            <a:pPr algn="ctr"/>
            <a:r>
              <a:rPr lang="fr-FR" sz="2000" b="1" dirty="0">
                <a:solidFill>
                  <a:srgbClr val="0000FF"/>
                </a:solidFill>
                <a:latin typeface="Candara" pitchFamily="34"/>
                <a:ea typeface="Microsoft YaHei" pitchFamily="2"/>
                <a:cs typeface="Arial" pitchFamily="34"/>
              </a:rPr>
              <a:t>Infos Cercle du </a:t>
            </a:r>
            <a:r>
              <a:rPr lang="fr-FR" sz="2000" b="1" dirty="0" smtClean="0">
                <a:solidFill>
                  <a:srgbClr val="0000FF"/>
                </a:solidFill>
                <a:latin typeface="Candara" pitchFamily="34"/>
                <a:ea typeface="Microsoft YaHei" pitchFamily="2"/>
                <a:cs typeface="Arial" pitchFamily="34"/>
              </a:rPr>
              <a:t>Zéro</a:t>
            </a:r>
            <a:endParaRPr lang="fr-FR" sz="2000" dirty="0">
              <a:solidFill>
                <a:srgbClr val="0000FF"/>
              </a:solidFill>
            </a:endParaRPr>
          </a:p>
        </p:txBody>
      </p:sp>
      <p:sp>
        <p:nvSpPr>
          <p:cNvPr id="8" name="Espace réservé de la date 7"/>
          <p:cNvSpPr>
            <a:spLocks noGrp="1"/>
          </p:cNvSpPr>
          <p:nvPr>
            <p:ph type="dt" sz="half" idx="10"/>
          </p:nvPr>
        </p:nvSpPr>
        <p:spPr/>
        <p:txBody>
          <a:bodyPr/>
          <a:lstStyle/>
          <a:p>
            <a:r>
              <a:rPr lang="fr-FR" dirty="0" smtClean="0"/>
              <a:t>17/02/2020</a:t>
            </a:r>
            <a:endParaRPr lang="fr-FR" dirty="0"/>
          </a:p>
        </p:txBody>
      </p:sp>
    </p:spTree>
    <p:extLst>
      <p:ext uri="{BB962C8B-B14F-4D97-AF65-F5344CB8AC3E}">
        <p14:creationId xmlns:p14="http://schemas.microsoft.com/office/powerpoint/2010/main" val="35198447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Espace réservé de la date 7"/>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610FD5D-3EAD-4A3B-AA45-41B8F2BC1C9B}"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3"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D30F31B-8C60-4818-9995-0F0C5F36B2CC}" type="slidenum">
              <a:t>33</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5" name="Image 8"/>
          <p:cNvPicPr>
            <a:picLocks noChangeAspect="1"/>
          </p:cNvPicPr>
          <p:nvPr/>
        </p:nvPicPr>
        <p:blipFill>
          <a:blip r:embed="rId3">
            <a:lum bright="-50000"/>
            <a:alphaModFix/>
          </a:blip>
          <a:srcRect/>
          <a:stretch>
            <a:fillRect/>
          </a:stretch>
        </p:blipFill>
        <p:spPr>
          <a:xfrm>
            <a:off x="563041" y="304202"/>
            <a:ext cx="1114196" cy="1095122"/>
          </a:xfrm>
          <a:prstGeom prst="rect">
            <a:avLst/>
          </a:prstGeom>
          <a:noFill/>
          <a:ln cap="flat">
            <a:noFill/>
          </a:ln>
        </p:spPr>
      </p:pic>
      <p:pic>
        <p:nvPicPr>
          <p:cNvPr id="6" name="object 6"/>
          <p:cNvPicPr/>
          <p:nvPr/>
        </p:nvPicPr>
        <p:blipFill>
          <a:blip r:embed="rId4" cstate="print"/>
          <a:stretch>
            <a:fillRect/>
          </a:stretch>
        </p:blipFill>
        <p:spPr>
          <a:xfrm>
            <a:off x="2717347" y="1368317"/>
            <a:ext cx="3835737" cy="4068356"/>
          </a:xfrm>
          <a:prstGeom prst="rect">
            <a:avLst/>
          </a:prstGeom>
        </p:spPr>
      </p:pic>
    </p:spTree>
    <p:extLst>
      <p:ext uri="{BB962C8B-B14F-4D97-AF65-F5344CB8AC3E}">
        <p14:creationId xmlns:p14="http://schemas.microsoft.com/office/powerpoint/2010/main" val="2939182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Espace réservé de la date 7"/>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610FD5D-3EAD-4A3B-AA45-41B8F2BC1C9B}"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3"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D30F31B-8C60-4818-9995-0F0C5F36B2CC}" type="slidenum">
              <a:t>34</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5" name="Image 8"/>
          <p:cNvPicPr>
            <a:picLocks noChangeAspect="1"/>
          </p:cNvPicPr>
          <p:nvPr/>
        </p:nvPicPr>
        <p:blipFill>
          <a:blip r:embed="rId3">
            <a:lum bright="-50000"/>
            <a:alphaModFix/>
          </a:blip>
          <a:srcRect/>
          <a:stretch>
            <a:fillRect/>
          </a:stretch>
        </p:blipFill>
        <p:spPr>
          <a:xfrm>
            <a:off x="6012160" y="119826"/>
            <a:ext cx="936104" cy="920079"/>
          </a:xfrm>
          <a:prstGeom prst="rect">
            <a:avLst/>
          </a:prstGeom>
          <a:noFill/>
          <a:ln cap="flat">
            <a:noFill/>
          </a:ln>
        </p:spPr>
      </p:pic>
      <p:pic>
        <p:nvPicPr>
          <p:cNvPr id="6" name="object 6"/>
          <p:cNvPicPr/>
          <p:nvPr/>
        </p:nvPicPr>
        <p:blipFill>
          <a:blip r:embed="rId4" cstate="print"/>
          <a:stretch>
            <a:fillRect/>
          </a:stretch>
        </p:blipFill>
        <p:spPr>
          <a:xfrm>
            <a:off x="7092280" y="119826"/>
            <a:ext cx="846541" cy="927553"/>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150241" y="1157057"/>
            <a:ext cx="5002223" cy="4987476"/>
          </a:xfrm>
          <a:prstGeom prst="rect">
            <a:avLst/>
          </a:prstGeom>
        </p:spPr>
      </p:pic>
      <p:pic>
        <p:nvPicPr>
          <p:cNvPr id="4" name="Imag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456944" y="1210075"/>
            <a:ext cx="5002224" cy="4881440"/>
          </a:xfrm>
          <a:prstGeom prst="rect">
            <a:avLst/>
          </a:prstGeom>
        </p:spPr>
      </p:pic>
    </p:spTree>
    <p:extLst>
      <p:ext uri="{BB962C8B-B14F-4D97-AF65-F5344CB8AC3E}">
        <p14:creationId xmlns:p14="http://schemas.microsoft.com/office/powerpoint/2010/main" val="1498653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64921" y="7007564"/>
            <a:ext cx="92417" cy="2008687"/>
          </a:xfrm>
          <a:solidFill>
            <a:srgbClr val="99CCFF"/>
          </a:solidFill>
        </p:spPr>
        <p:txBody>
          <a:bodyPr>
            <a:normAutofit/>
          </a:bodyPr>
          <a:lstStyle/>
          <a:p>
            <a:pPr marL="0" lvl="0" indent="0" algn="ctr">
              <a:buNone/>
            </a:pPr>
            <a:endParaRPr lang="fr-FR" sz="4400" b="1" dirty="0"/>
          </a:p>
          <a:p>
            <a:pPr marL="342900" lvl="1" indent="0" algn="ctr">
              <a:buNone/>
            </a:pPr>
            <a:endParaRPr lang="fr-FR" sz="2800" dirty="0"/>
          </a:p>
          <a:p>
            <a:pPr marL="0" lvl="0" indent="0">
              <a:buNone/>
            </a:pPr>
            <a:endParaRPr lang="fr-FR" sz="3200"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35</a:t>
            </a:fld>
            <a:endParaRPr lang="fr-FR" dirty="0"/>
          </a:p>
        </p:txBody>
      </p:sp>
      <p:sp>
        <p:nvSpPr>
          <p:cNvPr id="6" name="Rectangle 5"/>
          <p:cNvSpPr/>
          <p:nvPr/>
        </p:nvSpPr>
        <p:spPr>
          <a:xfrm>
            <a:off x="179512" y="116632"/>
            <a:ext cx="8208912" cy="369332"/>
          </a:xfrm>
          <a:prstGeom prst="rect">
            <a:avLst/>
          </a:prstGeom>
          <a:solidFill>
            <a:srgbClr val="99CCFF"/>
          </a:solidFill>
        </p:spPr>
        <p:txBody>
          <a:bodyPr wrap="square">
            <a:spAutoFit/>
          </a:bodyPr>
          <a:lstStyle/>
          <a:p>
            <a:pPr algn="ctr"/>
            <a:endParaRPr lang="fr-FR" dirty="0"/>
          </a:p>
        </p:txBody>
      </p:sp>
      <p:sp>
        <p:nvSpPr>
          <p:cNvPr id="8" name="Espace réservé de la date 7"/>
          <p:cNvSpPr>
            <a:spLocks noGrp="1"/>
          </p:cNvSpPr>
          <p:nvPr>
            <p:ph type="dt" sz="half" idx="10"/>
          </p:nvPr>
        </p:nvSpPr>
        <p:spPr/>
        <p:txBody>
          <a:bodyPr/>
          <a:lstStyle/>
          <a:p>
            <a:r>
              <a:rPr lang="fr-FR" dirty="0" smtClean="0"/>
              <a:t>17/02/2020</a:t>
            </a:r>
            <a:endParaRPr lang="fr-FR" dirty="0"/>
          </a:p>
        </p:txBody>
      </p:sp>
      <p:pic>
        <p:nvPicPr>
          <p:cNvPr id="1026" name="Picture 2" descr="Plan Bâtiment 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771" y="3933056"/>
            <a:ext cx="3127465" cy="22703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7d12b63c25.clvaw-cdnwnd.com/f3683febeef2e95f6687d77d33c94c4e/200003343-8cdd48cdd9/plan.png?ph=7d12b63c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1351" y="1052736"/>
            <a:ext cx="5832649" cy="3268295"/>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p:cNvPicPr>
            <a:picLocks noChangeAspect="1"/>
          </p:cNvPicPr>
          <p:nvPr/>
        </p:nvPicPr>
        <p:blipFill>
          <a:blip r:embed="rId4"/>
          <a:stretch>
            <a:fillRect/>
          </a:stretch>
        </p:blipFill>
        <p:spPr>
          <a:xfrm>
            <a:off x="202845" y="184266"/>
            <a:ext cx="1069492" cy="1105867"/>
          </a:xfrm>
          <a:prstGeom prst="rect">
            <a:avLst/>
          </a:prstGeom>
        </p:spPr>
      </p:pic>
    </p:spTree>
    <p:extLst>
      <p:ext uri="{BB962C8B-B14F-4D97-AF65-F5344CB8AC3E}">
        <p14:creationId xmlns:p14="http://schemas.microsoft.com/office/powerpoint/2010/main" val="22260094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 y="3429000"/>
            <a:ext cx="2571750" cy="3429000"/>
          </a:xfrm>
          <a:prstGeom prst="rect">
            <a:avLst/>
          </a:prstGeom>
        </p:spPr>
      </p:pic>
      <p:sp>
        <p:nvSpPr>
          <p:cNvPr id="3" name="Espace réservé du contenu 2"/>
          <p:cNvSpPr>
            <a:spLocks noGrp="1"/>
          </p:cNvSpPr>
          <p:nvPr>
            <p:ph idx="1"/>
          </p:nvPr>
        </p:nvSpPr>
        <p:spPr>
          <a:xfrm>
            <a:off x="364921" y="7007564"/>
            <a:ext cx="92417" cy="2008687"/>
          </a:xfrm>
          <a:solidFill>
            <a:srgbClr val="99CCFF"/>
          </a:solidFill>
        </p:spPr>
        <p:txBody>
          <a:bodyPr>
            <a:normAutofit/>
          </a:bodyPr>
          <a:lstStyle/>
          <a:p>
            <a:pPr marL="0" lvl="0" indent="0" algn="ctr">
              <a:buNone/>
            </a:pPr>
            <a:endParaRPr lang="fr-FR" sz="4400" b="1" dirty="0"/>
          </a:p>
          <a:p>
            <a:pPr marL="342900" lvl="1" indent="0" algn="ctr">
              <a:buNone/>
            </a:pPr>
            <a:endParaRPr lang="fr-FR" sz="2800" dirty="0"/>
          </a:p>
          <a:p>
            <a:pPr marL="0" lvl="0" indent="0">
              <a:buNone/>
            </a:pPr>
            <a:endParaRPr lang="fr-FR" sz="3200"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36</a:t>
            </a:fld>
            <a:endParaRPr lang="fr-FR" dirty="0"/>
          </a:p>
        </p:txBody>
      </p:sp>
      <p:sp>
        <p:nvSpPr>
          <p:cNvPr id="6" name="Rectangle 5"/>
          <p:cNvSpPr/>
          <p:nvPr/>
        </p:nvSpPr>
        <p:spPr>
          <a:xfrm>
            <a:off x="179512" y="116632"/>
            <a:ext cx="8208912" cy="369332"/>
          </a:xfrm>
          <a:prstGeom prst="rect">
            <a:avLst/>
          </a:prstGeom>
          <a:solidFill>
            <a:srgbClr val="99CCFF"/>
          </a:solidFill>
        </p:spPr>
        <p:txBody>
          <a:bodyPr wrap="square">
            <a:spAutoFit/>
          </a:bodyPr>
          <a:lstStyle/>
          <a:p>
            <a:pPr algn="ctr"/>
            <a:endParaRPr lang="fr-FR" dirty="0"/>
          </a:p>
        </p:txBody>
      </p:sp>
      <p:sp>
        <p:nvSpPr>
          <p:cNvPr id="8" name="Espace réservé de la date 7"/>
          <p:cNvSpPr>
            <a:spLocks noGrp="1"/>
          </p:cNvSpPr>
          <p:nvPr>
            <p:ph type="dt" sz="half" idx="10"/>
          </p:nvPr>
        </p:nvSpPr>
        <p:spPr/>
        <p:txBody>
          <a:bodyPr/>
          <a:lstStyle/>
          <a:p>
            <a:r>
              <a:rPr lang="fr-FR" dirty="0" smtClean="0"/>
              <a:t>17/02/2020</a:t>
            </a:r>
            <a:endParaRPr lang="fr-FR" dirty="0"/>
          </a:p>
        </p:txBody>
      </p:sp>
      <p:sp>
        <p:nvSpPr>
          <p:cNvPr id="4" name="Rectangle 3"/>
          <p:cNvSpPr/>
          <p:nvPr/>
        </p:nvSpPr>
        <p:spPr>
          <a:xfrm>
            <a:off x="5486095" y="66038"/>
            <a:ext cx="266420" cy="369332"/>
          </a:xfrm>
          <a:prstGeom prst="rect">
            <a:avLst/>
          </a:prstGeom>
        </p:spPr>
        <p:txBody>
          <a:bodyPr wrap="none">
            <a:spAutoFit/>
          </a:bodyPr>
          <a:lstStyle/>
          <a:p>
            <a:r>
              <a:rPr lang="fr-FR" dirty="0">
                <a:solidFill>
                  <a:srgbClr val="333333"/>
                </a:solidFill>
                <a:latin typeface="Verdana" panose="020B0604030504040204" pitchFamily="34" charset="0"/>
              </a:rPr>
              <a:t> </a:t>
            </a:r>
            <a:endParaRPr lang="fr-FR" dirty="0"/>
          </a:p>
        </p:txBody>
      </p:sp>
      <p:pic>
        <p:nvPicPr>
          <p:cNvPr id="15" name="Image 14"/>
          <p:cNvPicPr>
            <a:picLocks noChangeAspect="1"/>
          </p:cNvPicPr>
          <p:nvPr/>
        </p:nvPicPr>
        <p:blipFill>
          <a:blip r:embed="rId3"/>
          <a:stretch>
            <a:fillRect/>
          </a:stretch>
        </p:blipFill>
        <p:spPr>
          <a:xfrm>
            <a:off x="188037" y="116632"/>
            <a:ext cx="1069492" cy="1105867"/>
          </a:xfrm>
          <a:prstGeom prst="rect">
            <a:avLst/>
          </a:prstGeom>
        </p:spPr>
      </p:pic>
      <p:sp>
        <p:nvSpPr>
          <p:cNvPr id="2" name="ZoneTexte 1"/>
          <p:cNvSpPr txBox="1"/>
          <p:nvPr/>
        </p:nvSpPr>
        <p:spPr>
          <a:xfrm>
            <a:off x="1272337" y="70465"/>
            <a:ext cx="1824538" cy="461665"/>
          </a:xfrm>
          <a:prstGeom prst="rect">
            <a:avLst/>
          </a:prstGeom>
          <a:noFill/>
        </p:spPr>
        <p:txBody>
          <a:bodyPr wrap="none" rtlCol="0">
            <a:spAutoFit/>
          </a:bodyPr>
          <a:lstStyle/>
          <a:p>
            <a:r>
              <a:rPr lang="fr-FR" sz="2400" b="1" dirty="0" smtClean="0">
                <a:solidFill>
                  <a:srgbClr val="0000FF"/>
                </a:solidFill>
              </a:rPr>
              <a:t>David PESCE</a:t>
            </a:r>
            <a:endParaRPr lang="fr-FR" sz="2400" b="1" dirty="0">
              <a:solidFill>
                <a:srgbClr val="0000FF"/>
              </a:solidFill>
            </a:endParaRPr>
          </a:p>
        </p:txBody>
      </p:sp>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0800" y="3429000"/>
            <a:ext cx="2571750" cy="3429000"/>
          </a:xfrm>
          <a:prstGeom prst="rect">
            <a:avLst/>
          </a:prstGeom>
        </p:spPr>
      </p:pic>
      <p:pic>
        <p:nvPicPr>
          <p:cNvPr id="13" name="Imag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8088"/>
            <a:ext cx="4572000" cy="3429000"/>
          </a:xfrm>
          <a:prstGeom prst="rect">
            <a:avLst/>
          </a:prstGeom>
        </p:spPr>
      </p:pic>
      <p:pic>
        <p:nvPicPr>
          <p:cNvPr id="14" name="Imag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90539" y="3370584"/>
            <a:ext cx="2600019" cy="3464206"/>
          </a:xfrm>
          <a:prstGeom prst="rect">
            <a:avLst/>
          </a:prstGeom>
        </p:spPr>
      </p:pic>
      <p:pic>
        <p:nvPicPr>
          <p:cNvPr id="16" name="Imag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0828" y="974334"/>
            <a:ext cx="3251973" cy="2438980"/>
          </a:xfrm>
          <a:prstGeom prst="rect">
            <a:avLst/>
          </a:prstGeom>
        </p:spPr>
      </p:pic>
    </p:spTree>
    <p:extLst>
      <p:ext uri="{BB962C8B-B14F-4D97-AF65-F5344CB8AC3E}">
        <p14:creationId xmlns:p14="http://schemas.microsoft.com/office/powerpoint/2010/main" val="23198379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64921" y="7007564"/>
            <a:ext cx="92417" cy="2008687"/>
          </a:xfrm>
          <a:solidFill>
            <a:srgbClr val="99CCFF"/>
          </a:solidFill>
        </p:spPr>
        <p:txBody>
          <a:bodyPr>
            <a:normAutofit/>
          </a:bodyPr>
          <a:lstStyle/>
          <a:p>
            <a:pPr marL="0" lvl="0" indent="0" algn="ctr">
              <a:buNone/>
            </a:pPr>
            <a:endParaRPr lang="fr-FR" sz="4400" b="1" dirty="0"/>
          </a:p>
          <a:p>
            <a:pPr marL="342900" lvl="1" indent="0" algn="ctr">
              <a:buNone/>
            </a:pPr>
            <a:endParaRPr lang="fr-FR" sz="2800" dirty="0"/>
          </a:p>
          <a:p>
            <a:pPr marL="0" lvl="0" indent="0">
              <a:buNone/>
            </a:pPr>
            <a:endParaRPr lang="fr-FR" sz="3200"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37</a:t>
            </a:fld>
            <a:endParaRPr lang="fr-FR" dirty="0"/>
          </a:p>
        </p:txBody>
      </p:sp>
      <p:sp>
        <p:nvSpPr>
          <p:cNvPr id="6" name="Rectangle 5"/>
          <p:cNvSpPr/>
          <p:nvPr/>
        </p:nvSpPr>
        <p:spPr>
          <a:xfrm>
            <a:off x="179512" y="116632"/>
            <a:ext cx="8208912" cy="369332"/>
          </a:xfrm>
          <a:prstGeom prst="rect">
            <a:avLst/>
          </a:prstGeom>
          <a:solidFill>
            <a:srgbClr val="99CCFF"/>
          </a:solidFill>
        </p:spPr>
        <p:txBody>
          <a:bodyPr wrap="square">
            <a:spAutoFit/>
          </a:bodyPr>
          <a:lstStyle/>
          <a:p>
            <a:pPr algn="ctr"/>
            <a:r>
              <a:rPr lang="fr-FR" b="1" dirty="0" smtClean="0">
                <a:solidFill>
                  <a:srgbClr val="000000"/>
                </a:solidFill>
                <a:latin typeface="Candara" pitchFamily="34"/>
                <a:ea typeface="Microsoft YaHei" pitchFamily="2"/>
                <a:cs typeface="Arial" pitchFamily="34"/>
              </a:rPr>
              <a:t>Stand DJFR</a:t>
            </a:r>
            <a:endParaRPr lang="fr-FR" dirty="0"/>
          </a:p>
        </p:txBody>
      </p:sp>
      <p:sp>
        <p:nvSpPr>
          <p:cNvPr id="8" name="Espace réservé de la date 7"/>
          <p:cNvSpPr>
            <a:spLocks noGrp="1"/>
          </p:cNvSpPr>
          <p:nvPr>
            <p:ph type="dt" sz="half" idx="10"/>
          </p:nvPr>
        </p:nvSpPr>
        <p:spPr/>
        <p:txBody>
          <a:bodyPr/>
          <a:lstStyle/>
          <a:p>
            <a:r>
              <a:rPr lang="fr-FR" dirty="0" smtClean="0"/>
              <a:t>17/02/2020</a:t>
            </a:r>
            <a:endParaRPr lang="fr-FR" dirty="0"/>
          </a:p>
        </p:txBody>
      </p:sp>
      <p:pic>
        <p:nvPicPr>
          <p:cNvPr id="2" name="Image 1"/>
          <p:cNvPicPr>
            <a:picLocks noChangeAspect="1"/>
          </p:cNvPicPr>
          <p:nvPr/>
        </p:nvPicPr>
        <p:blipFill>
          <a:blip r:embed="rId2"/>
          <a:stretch>
            <a:fillRect/>
          </a:stretch>
        </p:blipFill>
        <p:spPr>
          <a:xfrm>
            <a:off x="-7448" y="980728"/>
            <a:ext cx="9121013" cy="6840760"/>
          </a:xfrm>
          <a:prstGeom prst="rect">
            <a:avLst/>
          </a:prstGeom>
        </p:spPr>
      </p:pic>
      <p:pic>
        <p:nvPicPr>
          <p:cNvPr id="9" name="Image 8"/>
          <p:cNvPicPr>
            <a:picLocks noChangeAspect="1"/>
          </p:cNvPicPr>
          <p:nvPr/>
        </p:nvPicPr>
        <p:blipFill>
          <a:blip r:embed="rId3"/>
          <a:stretch>
            <a:fillRect/>
          </a:stretch>
        </p:blipFill>
        <p:spPr>
          <a:xfrm>
            <a:off x="202845" y="184266"/>
            <a:ext cx="1069492" cy="1105867"/>
          </a:xfrm>
          <a:prstGeom prst="rect">
            <a:avLst/>
          </a:prstGeom>
        </p:spPr>
      </p:pic>
    </p:spTree>
    <p:extLst>
      <p:ext uri="{BB962C8B-B14F-4D97-AF65-F5344CB8AC3E}">
        <p14:creationId xmlns:p14="http://schemas.microsoft.com/office/powerpoint/2010/main" val="7181533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53423"/>
            <a:ext cx="9173152" cy="6879864"/>
          </a:xfrm>
          <a:prstGeom prst="rect">
            <a:avLst/>
          </a:prstGeom>
        </p:spPr>
      </p:pic>
      <p:sp>
        <p:nvSpPr>
          <p:cNvPr id="3" name="Espace réservé du contenu 2"/>
          <p:cNvSpPr>
            <a:spLocks noGrp="1"/>
          </p:cNvSpPr>
          <p:nvPr>
            <p:ph idx="1"/>
          </p:nvPr>
        </p:nvSpPr>
        <p:spPr>
          <a:xfrm>
            <a:off x="364921" y="7007564"/>
            <a:ext cx="92417" cy="2008687"/>
          </a:xfrm>
          <a:solidFill>
            <a:srgbClr val="99CCFF"/>
          </a:solidFill>
        </p:spPr>
        <p:txBody>
          <a:bodyPr>
            <a:normAutofit/>
          </a:bodyPr>
          <a:lstStyle/>
          <a:p>
            <a:pPr marL="0" lvl="0" indent="0" algn="ctr">
              <a:buNone/>
            </a:pPr>
            <a:endParaRPr lang="fr-FR" sz="4400" b="1" dirty="0"/>
          </a:p>
          <a:p>
            <a:pPr marL="342900" lvl="1" indent="0" algn="ctr">
              <a:buNone/>
            </a:pPr>
            <a:endParaRPr lang="fr-FR" sz="2800" dirty="0"/>
          </a:p>
          <a:p>
            <a:pPr marL="0" lvl="0" indent="0">
              <a:buNone/>
            </a:pPr>
            <a:endParaRPr lang="fr-FR" sz="3200"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38</a:t>
            </a:fld>
            <a:endParaRPr lang="fr-FR" dirty="0"/>
          </a:p>
        </p:txBody>
      </p:sp>
      <p:sp>
        <p:nvSpPr>
          <p:cNvPr id="8" name="Espace réservé de la date 7"/>
          <p:cNvSpPr>
            <a:spLocks noGrp="1"/>
          </p:cNvSpPr>
          <p:nvPr>
            <p:ph type="dt" sz="half" idx="10"/>
          </p:nvPr>
        </p:nvSpPr>
        <p:spPr/>
        <p:txBody>
          <a:bodyPr/>
          <a:lstStyle/>
          <a:p>
            <a:r>
              <a:rPr lang="fr-FR" dirty="0" smtClean="0"/>
              <a:t>17/02/2020</a:t>
            </a:r>
            <a:endParaRPr lang="fr-FR" dirty="0"/>
          </a:p>
        </p:txBody>
      </p:sp>
      <p:sp>
        <p:nvSpPr>
          <p:cNvPr id="4" name="ZoneTexte 3"/>
          <p:cNvSpPr txBox="1"/>
          <p:nvPr/>
        </p:nvSpPr>
        <p:spPr>
          <a:xfrm>
            <a:off x="6560924" y="687478"/>
            <a:ext cx="2376264" cy="1107996"/>
          </a:xfrm>
          <a:prstGeom prst="rect">
            <a:avLst/>
          </a:prstGeom>
          <a:noFill/>
        </p:spPr>
        <p:txBody>
          <a:bodyPr wrap="square" rtlCol="0">
            <a:spAutoFit/>
          </a:bodyPr>
          <a:lstStyle/>
          <a:p>
            <a:r>
              <a:rPr lang="fr-FR" b="1" i="1" dirty="0" smtClean="0">
                <a:solidFill>
                  <a:schemeClr val="bg2"/>
                </a:solidFill>
              </a:rPr>
              <a:t>Intérieur de PN pour</a:t>
            </a:r>
          </a:p>
          <a:p>
            <a:r>
              <a:rPr lang="fr-FR" b="1" i="1" dirty="0" smtClean="0">
                <a:solidFill>
                  <a:schemeClr val="bg2"/>
                </a:solidFill>
              </a:rPr>
              <a:t> DUT DUT </a:t>
            </a:r>
          </a:p>
          <a:p>
            <a:r>
              <a:rPr lang="fr-FR" b="1" i="1" dirty="0" smtClean="0">
                <a:solidFill>
                  <a:schemeClr val="bg2"/>
                </a:solidFill>
              </a:rPr>
              <a:t>par  David PESCE </a:t>
            </a:r>
          </a:p>
          <a:p>
            <a:r>
              <a:rPr lang="fr-FR" sz="1200" dirty="0" smtClean="0"/>
              <a:t>image yannPK19</a:t>
            </a:r>
            <a:endParaRPr lang="fr-FR" sz="1200" dirty="0"/>
          </a:p>
        </p:txBody>
      </p:sp>
      <p:pic>
        <p:nvPicPr>
          <p:cNvPr id="9" name="Image 8"/>
          <p:cNvPicPr>
            <a:picLocks noChangeAspect="1"/>
          </p:cNvPicPr>
          <p:nvPr/>
        </p:nvPicPr>
        <p:blipFill>
          <a:blip r:embed="rId3"/>
          <a:stretch>
            <a:fillRect/>
          </a:stretch>
        </p:blipFill>
        <p:spPr>
          <a:xfrm>
            <a:off x="202845" y="184266"/>
            <a:ext cx="1069492" cy="1105867"/>
          </a:xfrm>
          <a:prstGeom prst="rect">
            <a:avLst/>
          </a:prstGeom>
        </p:spPr>
      </p:pic>
    </p:spTree>
    <p:extLst>
      <p:ext uri="{BB962C8B-B14F-4D97-AF65-F5344CB8AC3E}">
        <p14:creationId xmlns:p14="http://schemas.microsoft.com/office/powerpoint/2010/main" val="42300676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3" y="0"/>
            <a:ext cx="9144000" cy="6858000"/>
          </a:xfrm>
          <a:prstGeom prst="rect">
            <a:avLst/>
          </a:prstGeom>
        </p:spPr>
      </p:pic>
      <p:sp>
        <p:nvSpPr>
          <p:cNvPr id="3" name="Espace réservé du contenu 2"/>
          <p:cNvSpPr>
            <a:spLocks noGrp="1"/>
          </p:cNvSpPr>
          <p:nvPr>
            <p:ph idx="1"/>
          </p:nvPr>
        </p:nvSpPr>
        <p:spPr>
          <a:xfrm>
            <a:off x="364921" y="7007564"/>
            <a:ext cx="92417" cy="2008687"/>
          </a:xfrm>
          <a:solidFill>
            <a:srgbClr val="99CCFF"/>
          </a:solidFill>
        </p:spPr>
        <p:txBody>
          <a:bodyPr>
            <a:normAutofit/>
          </a:bodyPr>
          <a:lstStyle/>
          <a:p>
            <a:pPr marL="0" lvl="0" indent="0" algn="ctr">
              <a:buNone/>
            </a:pPr>
            <a:endParaRPr lang="fr-FR" sz="4400" b="1" dirty="0"/>
          </a:p>
          <a:p>
            <a:pPr marL="342900" lvl="1" indent="0" algn="ctr">
              <a:buNone/>
            </a:pPr>
            <a:endParaRPr lang="fr-FR" sz="2800" dirty="0"/>
          </a:p>
          <a:p>
            <a:pPr marL="0" lvl="0" indent="0">
              <a:buNone/>
            </a:pPr>
            <a:endParaRPr lang="fr-FR" sz="3200"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39</a:t>
            </a:fld>
            <a:endParaRPr lang="fr-FR" dirty="0"/>
          </a:p>
        </p:txBody>
      </p:sp>
      <p:sp>
        <p:nvSpPr>
          <p:cNvPr id="8" name="Espace réservé de la date 7"/>
          <p:cNvSpPr>
            <a:spLocks noGrp="1"/>
          </p:cNvSpPr>
          <p:nvPr>
            <p:ph type="dt" sz="half" idx="10"/>
          </p:nvPr>
        </p:nvSpPr>
        <p:spPr/>
        <p:txBody>
          <a:bodyPr/>
          <a:lstStyle/>
          <a:p>
            <a:r>
              <a:rPr lang="fr-FR" dirty="0" smtClean="0"/>
              <a:t>17/02/2020</a:t>
            </a:r>
            <a:endParaRPr lang="fr-FR" dirty="0"/>
          </a:p>
        </p:txBody>
      </p:sp>
      <p:sp>
        <p:nvSpPr>
          <p:cNvPr id="4" name="Rectangle 3"/>
          <p:cNvSpPr/>
          <p:nvPr/>
        </p:nvSpPr>
        <p:spPr>
          <a:xfrm>
            <a:off x="5486095" y="66038"/>
            <a:ext cx="266420" cy="369332"/>
          </a:xfrm>
          <a:prstGeom prst="rect">
            <a:avLst/>
          </a:prstGeom>
        </p:spPr>
        <p:txBody>
          <a:bodyPr wrap="none">
            <a:spAutoFit/>
          </a:bodyPr>
          <a:lstStyle/>
          <a:p>
            <a:r>
              <a:rPr lang="fr-FR" dirty="0">
                <a:solidFill>
                  <a:srgbClr val="333333"/>
                </a:solidFill>
                <a:latin typeface="Verdana" panose="020B0604030504040204" pitchFamily="34" charset="0"/>
              </a:rPr>
              <a:t> </a:t>
            </a:r>
            <a:endParaRPr lang="fr-FR" dirty="0"/>
          </a:p>
        </p:txBody>
      </p:sp>
      <p:pic>
        <p:nvPicPr>
          <p:cNvPr id="15" name="Image 14"/>
          <p:cNvPicPr>
            <a:picLocks noChangeAspect="1"/>
          </p:cNvPicPr>
          <p:nvPr/>
        </p:nvPicPr>
        <p:blipFill>
          <a:blip r:embed="rId3"/>
          <a:stretch>
            <a:fillRect/>
          </a:stretch>
        </p:blipFill>
        <p:spPr>
          <a:xfrm>
            <a:off x="179512" y="116632"/>
            <a:ext cx="1069492" cy="1105867"/>
          </a:xfrm>
          <a:prstGeom prst="rect">
            <a:avLst/>
          </a:prstGeom>
        </p:spPr>
      </p:pic>
    </p:spTree>
    <p:extLst>
      <p:ext uri="{BB962C8B-B14F-4D97-AF65-F5344CB8AC3E}">
        <p14:creationId xmlns:p14="http://schemas.microsoft.com/office/powerpoint/2010/main" val="10626811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4" name="Rectangle 3"/>
          <p:cNvSpPr/>
          <p:nvPr/>
        </p:nvSpPr>
        <p:spPr>
          <a:xfrm>
            <a:off x="2915816" y="955933"/>
            <a:ext cx="5454352" cy="830997"/>
          </a:xfrm>
          <a:prstGeom prst="rect">
            <a:avLst/>
          </a:prstGeom>
        </p:spPr>
        <p:txBody>
          <a:bodyPr wrap="square">
            <a:spAutoFit/>
          </a:bodyPr>
          <a:lstStyle/>
          <a:p>
            <a:pPr algn="ctr"/>
            <a:r>
              <a:rPr lang="fr-FR" sz="2400" b="1" dirty="0" smtClean="0">
                <a:solidFill>
                  <a:srgbClr val="333333"/>
                </a:solidFill>
                <a:latin typeface="Helvetica Neue"/>
              </a:rPr>
              <a:t>Un nouveau président du MOROP</a:t>
            </a:r>
          </a:p>
          <a:p>
            <a:pPr algn="ctr"/>
            <a:r>
              <a:rPr lang="fr-FR" sz="2400" b="1" dirty="0" smtClean="0">
                <a:solidFill>
                  <a:srgbClr val="333333"/>
                </a:solidFill>
                <a:latin typeface="Helvetica Neue"/>
              </a:rPr>
              <a:t>Michel CARY</a:t>
            </a:r>
          </a:p>
        </p:txBody>
      </p:sp>
      <p:pic>
        <p:nvPicPr>
          <p:cNvPr id="1026" name="Picture 2" descr="Union Européenne des Modélistes Ferroviaires et des Amis des Chemins de F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548680"/>
            <a:ext cx="2171700" cy="123825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3547" y="2348880"/>
            <a:ext cx="3888432" cy="3373963"/>
          </a:xfrm>
          <a:prstGeom prst="rect">
            <a:avLst/>
          </a:prstGeom>
        </p:spPr>
      </p:pic>
    </p:spTree>
    <p:extLst>
      <p:ext uri="{BB962C8B-B14F-4D97-AF65-F5344CB8AC3E}">
        <p14:creationId xmlns:p14="http://schemas.microsoft.com/office/powerpoint/2010/main" val="3996510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Espace réservé du contenu 2"/>
          <p:cNvSpPr>
            <a:spLocks noGrp="1"/>
          </p:cNvSpPr>
          <p:nvPr>
            <p:ph idx="1"/>
          </p:nvPr>
        </p:nvSpPr>
        <p:spPr>
          <a:xfrm>
            <a:off x="364921" y="7007564"/>
            <a:ext cx="92417" cy="2008687"/>
          </a:xfrm>
          <a:solidFill>
            <a:srgbClr val="99CCFF"/>
          </a:solidFill>
        </p:spPr>
        <p:txBody>
          <a:bodyPr>
            <a:normAutofit/>
          </a:bodyPr>
          <a:lstStyle/>
          <a:p>
            <a:pPr marL="0" lvl="0" indent="0" algn="ctr">
              <a:buNone/>
            </a:pPr>
            <a:endParaRPr lang="fr-FR" sz="4400" b="1" dirty="0"/>
          </a:p>
          <a:p>
            <a:pPr marL="342900" lvl="1" indent="0" algn="ctr">
              <a:buNone/>
            </a:pPr>
            <a:endParaRPr lang="fr-FR" sz="2800" dirty="0"/>
          </a:p>
          <a:p>
            <a:pPr marL="0" lvl="0" indent="0">
              <a:buNone/>
            </a:pPr>
            <a:endParaRPr lang="fr-FR" sz="3200"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40</a:t>
            </a:fld>
            <a:endParaRPr lang="fr-FR" dirty="0"/>
          </a:p>
        </p:txBody>
      </p:sp>
      <p:sp>
        <p:nvSpPr>
          <p:cNvPr id="8" name="Espace réservé de la date 7"/>
          <p:cNvSpPr>
            <a:spLocks noGrp="1"/>
          </p:cNvSpPr>
          <p:nvPr>
            <p:ph type="dt" sz="half" idx="10"/>
          </p:nvPr>
        </p:nvSpPr>
        <p:spPr/>
        <p:txBody>
          <a:bodyPr/>
          <a:lstStyle/>
          <a:p>
            <a:r>
              <a:rPr lang="fr-FR" dirty="0" smtClean="0"/>
              <a:t>17/02/2020</a:t>
            </a:r>
            <a:endParaRPr lang="fr-FR" dirty="0"/>
          </a:p>
        </p:txBody>
      </p:sp>
      <p:sp>
        <p:nvSpPr>
          <p:cNvPr id="4" name="Rectangle 3"/>
          <p:cNvSpPr/>
          <p:nvPr/>
        </p:nvSpPr>
        <p:spPr>
          <a:xfrm>
            <a:off x="5486095" y="66038"/>
            <a:ext cx="266420" cy="369332"/>
          </a:xfrm>
          <a:prstGeom prst="rect">
            <a:avLst/>
          </a:prstGeom>
        </p:spPr>
        <p:txBody>
          <a:bodyPr wrap="none">
            <a:spAutoFit/>
          </a:bodyPr>
          <a:lstStyle/>
          <a:p>
            <a:r>
              <a:rPr lang="fr-FR" dirty="0">
                <a:solidFill>
                  <a:srgbClr val="333333"/>
                </a:solidFill>
                <a:latin typeface="Verdana" panose="020B0604030504040204" pitchFamily="34" charset="0"/>
              </a:rPr>
              <a:t> </a:t>
            </a:r>
            <a:endParaRPr lang="fr-FR" dirty="0"/>
          </a:p>
        </p:txBody>
      </p:sp>
      <p:pic>
        <p:nvPicPr>
          <p:cNvPr id="15" name="Image 14"/>
          <p:cNvPicPr>
            <a:picLocks noChangeAspect="1"/>
          </p:cNvPicPr>
          <p:nvPr/>
        </p:nvPicPr>
        <p:blipFill>
          <a:blip r:embed="rId3"/>
          <a:stretch>
            <a:fillRect/>
          </a:stretch>
        </p:blipFill>
        <p:spPr>
          <a:xfrm>
            <a:off x="188037" y="116632"/>
            <a:ext cx="1069492" cy="1105867"/>
          </a:xfrm>
          <a:prstGeom prst="rect">
            <a:avLst/>
          </a:prstGeom>
        </p:spPr>
      </p:pic>
    </p:spTree>
    <p:extLst>
      <p:ext uri="{BB962C8B-B14F-4D97-AF65-F5344CB8AC3E}">
        <p14:creationId xmlns:p14="http://schemas.microsoft.com/office/powerpoint/2010/main" val="339805462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64921" y="7007564"/>
            <a:ext cx="92417" cy="2008687"/>
          </a:xfrm>
          <a:solidFill>
            <a:srgbClr val="99CCFF"/>
          </a:solidFill>
        </p:spPr>
        <p:txBody>
          <a:bodyPr>
            <a:normAutofit/>
          </a:bodyPr>
          <a:lstStyle/>
          <a:p>
            <a:pPr marL="0" lvl="0" indent="0" algn="ctr">
              <a:buNone/>
            </a:pPr>
            <a:endParaRPr lang="fr-FR" sz="4400" b="1" dirty="0"/>
          </a:p>
          <a:p>
            <a:pPr marL="342900" lvl="1" indent="0" algn="ctr">
              <a:buNone/>
            </a:pPr>
            <a:endParaRPr lang="fr-FR" sz="2800" dirty="0"/>
          </a:p>
          <a:p>
            <a:pPr marL="0" lvl="0" indent="0">
              <a:buNone/>
            </a:pPr>
            <a:endParaRPr lang="fr-FR" sz="3200"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41</a:t>
            </a:fld>
            <a:endParaRPr lang="fr-FR" dirty="0"/>
          </a:p>
        </p:txBody>
      </p:sp>
      <p:sp>
        <p:nvSpPr>
          <p:cNvPr id="6" name="Rectangle 5"/>
          <p:cNvSpPr/>
          <p:nvPr/>
        </p:nvSpPr>
        <p:spPr>
          <a:xfrm>
            <a:off x="179512" y="116632"/>
            <a:ext cx="8208912" cy="369332"/>
          </a:xfrm>
          <a:prstGeom prst="rect">
            <a:avLst/>
          </a:prstGeom>
          <a:solidFill>
            <a:srgbClr val="99CCFF"/>
          </a:solidFill>
        </p:spPr>
        <p:txBody>
          <a:bodyPr wrap="square">
            <a:spAutoFit/>
          </a:bodyPr>
          <a:lstStyle/>
          <a:p>
            <a:pPr algn="ctr"/>
            <a:endParaRPr lang="fr-FR" dirty="0"/>
          </a:p>
        </p:txBody>
      </p:sp>
      <p:sp>
        <p:nvSpPr>
          <p:cNvPr id="8" name="Espace réservé de la date 7"/>
          <p:cNvSpPr>
            <a:spLocks noGrp="1"/>
          </p:cNvSpPr>
          <p:nvPr>
            <p:ph type="dt" sz="half" idx="10"/>
          </p:nvPr>
        </p:nvSpPr>
        <p:spPr/>
        <p:txBody>
          <a:bodyPr/>
          <a:lstStyle/>
          <a:p>
            <a:r>
              <a:rPr lang="fr-FR" dirty="0" smtClean="0"/>
              <a:t>17/02/2020</a:t>
            </a:r>
            <a:endParaRPr lang="fr-FR" dirty="0"/>
          </a:p>
        </p:txBody>
      </p:sp>
      <p:sp>
        <p:nvSpPr>
          <p:cNvPr id="4" name="Rectangle 3"/>
          <p:cNvSpPr/>
          <p:nvPr/>
        </p:nvSpPr>
        <p:spPr>
          <a:xfrm>
            <a:off x="5486095" y="66038"/>
            <a:ext cx="266420" cy="369332"/>
          </a:xfrm>
          <a:prstGeom prst="rect">
            <a:avLst/>
          </a:prstGeom>
        </p:spPr>
        <p:txBody>
          <a:bodyPr wrap="none">
            <a:spAutoFit/>
          </a:bodyPr>
          <a:lstStyle/>
          <a:p>
            <a:r>
              <a:rPr lang="fr-FR" dirty="0">
                <a:solidFill>
                  <a:srgbClr val="333333"/>
                </a:solidFill>
                <a:latin typeface="Verdana" panose="020B0604030504040204" pitchFamily="34" charset="0"/>
              </a:rPr>
              <a:t> </a:t>
            </a:r>
            <a:endParaRPr lang="fr-FR" dirty="0"/>
          </a:p>
        </p:txBody>
      </p:sp>
      <p:pic>
        <p:nvPicPr>
          <p:cNvPr id="15" name="Image 14"/>
          <p:cNvPicPr>
            <a:picLocks noChangeAspect="1"/>
          </p:cNvPicPr>
          <p:nvPr/>
        </p:nvPicPr>
        <p:blipFill>
          <a:blip r:embed="rId2"/>
          <a:stretch>
            <a:fillRect/>
          </a:stretch>
        </p:blipFill>
        <p:spPr>
          <a:xfrm>
            <a:off x="202845" y="184266"/>
            <a:ext cx="1069492" cy="1105867"/>
          </a:xfrm>
          <a:prstGeom prst="rect">
            <a:avLst/>
          </a:prstGeom>
        </p:spPr>
      </p:pic>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6875" y="-8677"/>
            <a:ext cx="5143500" cy="6858000"/>
          </a:xfrm>
          <a:prstGeom prst="rect">
            <a:avLst/>
          </a:prstGeom>
        </p:spPr>
      </p:pic>
    </p:spTree>
    <p:extLst>
      <p:ext uri="{BB962C8B-B14F-4D97-AF65-F5344CB8AC3E}">
        <p14:creationId xmlns:p14="http://schemas.microsoft.com/office/powerpoint/2010/main" val="195830846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64921" y="7007564"/>
            <a:ext cx="92417" cy="2008687"/>
          </a:xfrm>
          <a:solidFill>
            <a:srgbClr val="99CCFF"/>
          </a:solidFill>
        </p:spPr>
        <p:txBody>
          <a:bodyPr>
            <a:normAutofit/>
          </a:bodyPr>
          <a:lstStyle/>
          <a:p>
            <a:pPr marL="0" lvl="0" indent="0" algn="ctr">
              <a:buNone/>
            </a:pPr>
            <a:endParaRPr lang="fr-FR" sz="4400" b="1" dirty="0"/>
          </a:p>
          <a:p>
            <a:pPr marL="342900" lvl="1" indent="0" algn="ctr">
              <a:buNone/>
            </a:pPr>
            <a:endParaRPr lang="fr-FR" sz="2800" dirty="0"/>
          </a:p>
          <a:p>
            <a:pPr marL="0" lvl="0" indent="0">
              <a:buNone/>
            </a:pPr>
            <a:endParaRPr lang="fr-FR" sz="3200"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42</a:t>
            </a:fld>
            <a:endParaRPr lang="fr-FR" dirty="0"/>
          </a:p>
        </p:txBody>
      </p:sp>
      <p:sp>
        <p:nvSpPr>
          <p:cNvPr id="6" name="Rectangle 5"/>
          <p:cNvSpPr/>
          <p:nvPr/>
        </p:nvSpPr>
        <p:spPr>
          <a:xfrm>
            <a:off x="179512" y="116632"/>
            <a:ext cx="8208912" cy="369332"/>
          </a:xfrm>
          <a:prstGeom prst="rect">
            <a:avLst/>
          </a:prstGeom>
          <a:solidFill>
            <a:srgbClr val="99CCFF"/>
          </a:solidFill>
        </p:spPr>
        <p:txBody>
          <a:bodyPr wrap="square">
            <a:spAutoFit/>
          </a:bodyPr>
          <a:lstStyle/>
          <a:p>
            <a:pPr algn="ctr"/>
            <a:endParaRPr lang="fr-FR" dirty="0"/>
          </a:p>
        </p:txBody>
      </p:sp>
      <p:sp>
        <p:nvSpPr>
          <p:cNvPr id="8" name="Espace réservé de la date 7"/>
          <p:cNvSpPr>
            <a:spLocks noGrp="1"/>
          </p:cNvSpPr>
          <p:nvPr>
            <p:ph type="dt" sz="half" idx="10"/>
          </p:nvPr>
        </p:nvSpPr>
        <p:spPr/>
        <p:txBody>
          <a:bodyPr/>
          <a:lstStyle/>
          <a:p>
            <a:r>
              <a:rPr lang="fr-FR" dirty="0" smtClean="0"/>
              <a:t>17/02/2020</a:t>
            </a:r>
            <a:endParaRPr lang="fr-FR" dirty="0"/>
          </a:p>
        </p:txBody>
      </p:sp>
      <p:sp>
        <p:nvSpPr>
          <p:cNvPr id="4" name="Rectangle 3"/>
          <p:cNvSpPr/>
          <p:nvPr/>
        </p:nvSpPr>
        <p:spPr>
          <a:xfrm>
            <a:off x="5486095" y="66038"/>
            <a:ext cx="266420" cy="369332"/>
          </a:xfrm>
          <a:prstGeom prst="rect">
            <a:avLst/>
          </a:prstGeom>
        </p:spPr>
        <p:txBody>
          <a:bodyPr wrap="none">
            <a:spAutoFit/>
          </a:bodyPr>
          <a:lstStyle/>
          <a:p>
            <a:r>
              <a:rPr lang="fr-FR" dirty="0">
                <a:solidFill>
                  <a:srgbClr val="333333"/>
                </a:solidFill>
                <a:latin typeface="Verdana" panose="020B0604030504040204" pitchFamily="34" charset="0"/>
              </a:rPr>
              <a:t> </a:t>
            </a:r>
            <a:endParaRPr lang="fr-FR" dirty="0"/>
          </a:p>
        </p:txBody>
      </p:sp>
      <p:pic>
        <p:nvPicPr>
          <p:cNvPr id="15" name="Image 14"/>
          <p:cNvPicPr>
            <a:picLocks noChangeAspect="1"/>
          </p:cNvPicPr>
          <p:nvPr/>
        </p:nvPicPr>
        <p:blipFill>
          <a:blip r:embed="rId2"/>
          <a:stretch>
            <a:fillRect/>
          </a:stretch>
        </p:blipFill>
        <p:spPr>
          <a:xfrm>
            <a:off x="188037" y="116632"/>
            <a:ext cx="1069492" cy="1105867"/>
          </a:xfrm>
          <a:prstGeom prst="rect">
            <a:avLst/>
          </a:prstGeom>
        </p:spPr>
      </p:pic>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7407" y="0"/>
            <a:ext cx="5196109" cy="6858000"/>
          </a:xfrm>
          <a:prstGeom prst="rect">
            <a:avLst/>
          </a:prstGeom>
        </p:spPr>
      </p:pic>
    </p:spTree>
    <p:extLst>
      <p:ext uri="{BB962C8B-B14F-4D97-AF65-F5344CB8AC3E}">
        <p14:creationId xmlns:p14="http://schemas.microsoft.com/office/powerpoint/2010/main" val="41906171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51" y="53186"/>
            <a:ext cx="9144000" cy="6858000"/>
          </a:xfrm>
          <a:prstGeom prst="rect">
            <a:avLst/>
          </a:prstGeom>
        </p:spPr>
      </p:pic>
      <p:sp>
        <p:nvSpPr>
          <p:cNvPr id="3" name="Espace réservé du contenu 2"/>
          <p:cNvSpPr>
            <a:spLocks noGrp="1"/>
          </p:cNvSpPr>
          <p:nvPr>
            <p:ph idx="1"/>
          </p:nvPr>
        </p:nvSpPr>
        <p:spPr>
          <a:xfrm>
            <a:off x="364921" y="7007564"/>
            <a:ext cx="92417" cy="2008687"/>
          </a:xfrm>
          <a:solidFill>
            <a:srgbClr val="99CCFF"/>
          </a:solidFill>
        </p:spPr>
        <p:txBody>
          <a:bodyPr>
            <a:normAutofit/>
          </a:bodyPr>
          <a:lstStyle/>
          <a:p>
            <a:pPr marL="0" lvl="0" indent="0" algn="ctr">
              <a:buNone/>
            </a:pPr>
            <a:endParaRPr lang="fr-FR" sz="4400" b="1" dirty="0"/>
          </a:p>
          <a:p>
            <a:pPr marL="342900" lvl="1" indent="0" algn="ctr">
              <a:buNone/>
            </a:pPr>
            <a:endParaRPr lang="fr-FR" sz="2800" dirty="0"/>
          </a:p>
          <a:p>
            <a:pPr marL="0" lvl="0" indent="0">
              <a:buNone/>
            </a:pPr>
            <a:endParaRPr lang="fr-FR" sz="3200"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43</a:t>
            </a:fld>
            <a:endParaRPr lang="fr-FR" dirty="0"/>
          </a:p>
        </p:txBody>
      </p:sp>
      <p:sp>
        <p:nvSpPr>
          <p:cNvPr id="8" name="Espace réservé de la date 7"/>
          <p:cNvSpPr>
            <a:spLocks noGrp="1"/>
          </p:cNvSpPr>
          <p:nvPr>
            <p:ph type="dt" sz="half" idx="10"/>
          </p:nvPr>
        </p:nvSpPr>
        <p:spPr/>
        <p:txBody>
          <a:bodyPr/>
          <a:lstStyle/>
          <a:p>
            <a:r>
              <a:rPr lang="fr-FR" dirty="0" smtClean="0"/>
              <a:t>17/02/2020</a:t>
            </a:r>
            <a:endParaRPr lang="fr-FR" dirty="0"/>
          </a:p>
        </p:txBody>
      </p:sp>
      <p:sp>
        <p:nvSpPr>
          <p:cNvPr id="4" name="Rectangle 3"/>
          <p:cNvSpPr/>
          <p:nvPr/>
        </p:nvSpPr>
        <p:spPr>
          <a:xfrm>
            <a:off x="5486095" y="66038"/>
            <a:ext cx="266420" cy="369332"/>
          </a:xfrm>
          <a:prstGeom prst="rect">
            <a:avLst/>
          </a:prstGeom>
        </p:spPr>
        <p:txBody>
          <a:bodyPr wrap="none">
            <a:spAutoFit/>
          </a:bodyPr>
          <a:lstStyle/>
          <a:p>
            <a:r>
              <a:rPr lang="fr-FR" dirty="0">
                <a:solidFill>
                  <a:srgbClr val="333333"/>
                </a:solidFill>
                <a:latin typeface="Verdana" panose="020B0604030504040204" pitchFamily="34" charset="0"/>
              </a:rPr>
              <a:t> </a:t>
            </a:r>
            <a:endParaRPr lang="fr-FR" dirty="0"/>
          </a:p>
        </p:txBody>
      </p:sp>
      <p:pic>
        <p:nvPicPr>
          <p:cNvPr id="15" name="Image 14"/>
          <p:cNvPicPr>
            <a:picLocks noChangeAspect="1"/>
          </p:cNvPicPr>
          <p:nvPr/>
        </p:nvPicPr>
        <p:blipFill>
          <a:blip r:embed="rId3"/>
          <a:stretch>
            <a:fillRect/>
          </a:stretch>
        </p:blipFill>
        <p:spPr>
          <a:xfrm>
            <a:off x="188037" y="116632"/>
            <a:ext cx="1069492" cy="1105867"/>
          </a:xfrm>
          <a:prstGeom prst="rect">
            <a:avLst/>
          </a:prstGeom>
        </p:spPr>
      </p:pic>
    </p:spTree>
    <p:extLst>
      <p:ext uri="{BB962C8B-B14F-4D97-AF65-F5344CB8AC3E}">
        <p14:creationId xmlns:p14="http://schemas.microsoft.com/office/powerpoint/2010/main" val="54073959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64921" y="7007564"/>
            <a:ext cx="92417" cy="2008687"/>
          </a:xfrm>
          <a:solidFill>
            <a:srgbClr val="99CCFF"/>
          </a:solidFill>
        </p:spPr>
        <p:txBody>
          <a:bodyPr>
            <a:normAutofit/>
          </a:bodyPr>
          <a:lstStyle/>
          <a:p>
            <a:pPr marL="0" lvl="0" indent="0" algn="ctr">
              <a:buNone/>
            </a:pPr>
            <a:endParaRPr lang="fr-FR" sz="4400" b="1" dirty="0"/>
          </a:p>
          <a:p>
            <a:pPr marL="342900" lvl="1" indent="0" algn="ctr">
              <a:buNone/>
            </a:pPr>
            <a:endParaRPr lang="fr-FR" sz="2800" dirty="0"/>
          </a:p>
          <a:p>
            <a:pPr marL="0" lvl="0" indent="0">
              <a:buNone/>
            </a:pPr>
            <a:endParaRPr lang="fr-FR" sz="3200"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44</a:t>
            </a:fld>
            <a:endParaRPr lang="fr-FR" dirty="0"/>
          </a:p>
        </p:txBody>
      </p:sp>
      <p:sp>
        <p:nvSpPr>
          <p:cNvPr id="6" name="Rectangle 5"/>
          <p:cNvSpPr/>
          <p:nvPr/>
        </p:nvSpPr>
        <p:spPr>
          <a:xfrm>
            <a:off x="179512" y="116632"/>
            <a:ext cx="8208912" cy="369332"/>
          </a:xfrm>
          <a:prstGeom prst="rect">
            <a:avLst/>
          </a:prstGeom>
          <a:solidFill>
            <a:srgbClr val="99CCFF"/>
          </a:solidFill>
        </p:spPr>
        <p:txBody>
          <a:bodyPr wrap="square">
            <a:spAutoFit/>
          </a:bodyPr>
          <a:lstStyle/>
          <a:p>
            <a:pPr algn="ctr"/>
            <a:endParaRPr lang="fr-FR" dirty="0"/>
          </a:p>
        </p:txBody>
      </p:sp>
      <p:sp>
        <p:nvSpPr>
          <p:cNvPr id="8" name="Espace réservé de la date 7"/>
          <p:cNvSpPr>
            <a:spLocks noGrp="1"/>
          </p:cNvSpPr>
          <p:nvPr>
            <p:ph type="dt" sz="half" idx="10"/>
          </p:nvPr>
        </p:nvSpPr>
        <p:spPr/>
        <p:txBody>
          <a:bodyPr/>
          <a:lstStyle/>
          <a:p>
            <a:r>
              <a:rPr lang="fr-FR" dirty="0" smtClean="0"/>
              <a:t>17/02/2020</a:t>
            </a:r>
            <a:endParaRPr lang="fr-FR" dirty="0"/>
          </a:p>
        </p:txBody>
      </p:sp>
      <p:sp>
        <p:nvSpPr>
          <p:cNvPr id="4" name="Rectangle 3"/>
          <p:cNvSpPr/>
          <p:nvPr/>
        </p:nvSpPr>
        <p:spPr>
          <a:xfrm>
            <a:off x="5486095" y="66038"/>
            <a:ext cx="266420" cy="369332"/>
          </a:xfrm>
          <a:prstGeom prst="rect">
            <a:avLst/>
          </a:prstGeom>
        </p:spPr>
        <p:txBody>
          <a:bodyPr wrap="none">
            <a:spAutoFit/>
          </a:bodyPr>
          <a:lstStyle/>
          <a:p>
            <a:r>
              <a:rPr lang="fr-FR" dirty="0">
                <a:solidFill>
                  <a:srgbClr val="333333"/>
                </a:solidFill>
                <a:latin typeface="Verdana" panose="020B0604030504040204" pitchFamily="34" charset="0"/>
              </a:rPr>
              <a:t> </a:t>
            </a:r>
            <a:endParaRPr lang="fr-FR" dirty="0"/>
          </a:p>
        </p:txBody>
      </p:sp>
      <p:pic>
        <p:nvPicPr>
          <p:cNvPr id="15" name="Image 14"/>
          <p:cNvPicPr>
            <a:picLocks noChangeAspect="1"/>
          </p:cNvPicPr>
          <p:nvPr/>
        </p:nvPicPr>
        <p:blipFill>
          <a:blip r:embed="rId2"/>
          <a:stretch>
            <a:fillRect/>
          </a:stretch>
        </p:blipFill>
        <p:spPr>
          <a:xfrm>
            <a:off x="188037" y="116632"/>
            <a:ext cx="1069492" cy="1105867"/>
          </a:xfrm>
          <a:prstGeom prst="rect">
            <a:avLst/>
          </a:prstGeom>
        </p:spPr>
      </p:pic>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0899" y="0"/>
            <a:ext cx="5143500" cy="6858000"/>
          </a:xfrm>
          <a:prstGeom prst="rect">
            <a:avLst/>
          </a:prstGeom>
        </p:spPr>
      </p:pic>
    </p:spTree>
    <p:extLst>
      <p:ext uri="{BB962C8B-B14F-4D97-AF65-F5344CB8AC3E}">
        <p14:creationId xmlns:p14="http://schemas.microsoft.com/office/powerpoint/2010/main" val="174700824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64921" y="7007564"/>
            <a:ext cx="92417" cy="2008687"/>
          </a:xfrm>
          <a:solidFill>
            <a:srgbClr val="99CCFF"/>
          </a:solidFill>
        </p:spPr>
        <p:txBody>
          <a:bodyPr>
            <a:normAutofit/>
          </a:bodyPr>
          <a:lstStyle/>
          <a:p>
            <a:pPr marL="0" lvl="0" indent="0" algn="ctr">
              <a:buNone/>
            </a:pPr>
            <a:endParaRPr lang="fr-FR" sz="4400" b="1" dirty="0"/>
          </a:p>
          <a:p>
            <a:pPr marL="342900" lvl="1" indent="0" algn="ctr">
              <a:buNone/>
            </a:pPr>
            <a:endParaRPr lang="fr-FR" sz="2800" dirty="0"/>
          </a:p>
          <a:p>
            <a:pPr marL="0" lvl="0" indent="0">
              <a:buNone/>
            </a:pPr>
            <a:endParaRPr lang="fr-FR" sz="3200"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45</a:t>
            </a:fld>
            <a:endParaRPr lang="fr-FR" dirty="0"/>
          </a:p>
        </p:txBody>
      </p:sp>
      <p:sp>
        <p:nvSpPr>
          <p:cNvPr id="6" name="Rectangle 5"/>
          <p:cNvSpPr/>
          <p:nvPr/>
        </p:nvSpPr>
        <p:spPr>
          <a:xfrm>
            <a:off x="179512" y="116632"/>
            <a:ext cx="8208912" cy="369332"/>
          </a:xfrm>
          <a:prstGeom prst="rect">
            <a:avLst/>
          </a:prstGeom>
          <a:solidFill>
            <a:srgbClr val="99CCFF"/>
          </a:solidFill>
        </p:spPr>
        <p:txBody>
          <a:bodyPr wrap="square">
            <a:spAutoFit/>
          </a:bodyPr>
          <a:lstStyle/>
          <a:p>
            <a:pPr algn="ctr"/>
            <a:endParaRPr lang="fr-FR" dirty="0"/>
          </a:p>
        </p:txBody>
      </p:sp>
      <p:sp>
        <p:nvSpPr>
          <p:cNvPr id="8" name="Espace réservé de la date 7"/>
          <p:cNvSpPr>
            <a:spLocks noGrp="1"/>
          </p:cNvSpPr>
          <p:nvPr>
            <p:ph type="dt" sz="half" idx="10"/>
          </p:nvPr>
        </p:nvSpPr>
        <p:spPr/>
        <p:txBody>
          <a:bodyPr/>
          <a:lstStyle/>
          <a:p>
            <a:r>
              <a:rPr lang="fr-FR" dirty="0" smtClean="0"/>
              <a:t>17/02/2020</a:t>
            </a:r>
            <a:endParaRPr lang="fr-FR" dirty="0"/>
          </a:p>
        </p:txBody>
      </p:sp>
      <p:sp>
        <p:nvSpPr>
          <p:cNvPr id="4" name="Rectangle 3"/>
          <p:cNvSpPr/>
          <p:nvPr/>
        </p:nvSpPr>
        <p:spPr>
          <a:xfrm>
            <a:off x="5486095" y="66038"/>
            <a:ext cx="266420" cy="369332"/>
          </a:xfrm>
          <a:prstGeom prst="rect">
            <a:avLst/>
          </a:prstGeom>
        </p:spPr>
        <p:txBody>
          <a:bodyPr wrap="none">
            <a:spAutoFit/>
          </a:bodyPr>
          <a:lstStyle/>
          <a:p>
            <a:r>
              <a:rPr lang="fr-FR" dirty="0">
                <a:solidFill>
                  <a:srgbClr val="333333"/>
                </a:solidFill>
                <a:latin typeface="Verdana" panose="020B0604030504040204" pitchFamily="34" charset="0"/>
              </a:rPr>
              <a:t> </a:t>
            </a:r>
            <a:endParaRPr lang="fr-FR" dirty="0"/>
          </a:p>
        </p:txBody>
      </p:sp>
      <p:pic>
        <p:nvPicPr>
          <p:cNvPr id="15" name="Image 14"/>
          <p:cNvPicPr>
            <a:picLocks noChangeAspect="1"/>
          </p:cNvPicPr>
          <p:nvPr/>
        </p:nvPicPr>
        <p:blipFill>
          <a:blip r:embed="rId2"/>
          <a:stretch>
            <a:fillRect/>
          </a:stretch>
        </p:blipFill>
        <p:spPr>
          <a:xfrm>
            <a:off x="202845" y="184266"/>
            <a:ext cx="1069492" cy="1105867"/>
          </a:xfrm>
          <a:prstGeom prst="rect">
            <a:avLst/>
          </a:prstGeom>
        </p:spPr>
      </p:pic>
      <p:sp>
        <p:nvSpPr>
          <p:cNvPr id="2" name="ZoneTexte 1"/>
          <p:cNvSpPr txBox="1"/>
          <p:nvPr/>
        </p:nvSpPr>
        <p:spPr>
          <a:xfrm>
            <a:off x="1272337" y="70465"/>
            <a:ext cx="1824538" cy="461665"/>
          </a:xfrm>
          <a:prstGeom prst="rect">
            <a:avLst/>
          </a:prstGeom>
          <a:noFill/>
        </p:spPr>
        <p:txBody>
          <a:bodyPr wrap="none" rtlCol="0">
            <a:spAutoFit/>
          </a:bodyPr>
          <a:lstStyle/>
          <a:p>
            <a:r>
              <a:rPr lang="fr-FR" sz="2400" b="1" dirty="0" smtClean="0">
                <a:solidFill>
                  <a:srgbClr val="0000FF"/>
                </a:solidFill>
              </a:rPr>
              <a:t>David PESCE</a:t>
            </a:r>
            <a:endParaRPr lang="fr-FR" sz="2400" b="1" dirty="0">
              <a:solidFill>
                <a:srgbClr val="0000FF"/>
              </a:solidFill>
            </a:endParaRPr>
          </a:p>
        </p:txBody>
      </p:sp>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7724" y="0"/>
            <a:ext cx="5292087" cy="6858000"/>
          </a:xfrm>
          <a:prstGeom prst="rect">
            <a:avLst/>
          </a:prstGeom>
        </p:spPr>
      </p:pic>
    </p:spTree>
    <p:extLst>
      <p:ext uri="{BB962C8B-B14F-4D97-AF65-F5344CB8AC3E}">
        <p14:creationId xmlns:p14="http://schemas.microsoft.com/office/powerpoint/2010/main" val="113742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520"/>
            <a:ext cx="9142302" cy="6858000"/>
          </a:xfrm>
          <a:prstGeom prst="rect">
            <a:avLst/>
          </a:prstGeom>
        </p:spPr>
      </p:pic>
      <p:sp>
        <p:nvSpPr>
          <p:cNvPr id="3" name="Espace réservé du contenu 2"/>
          <p:cNvSpPr>
            <a:spLocks noGrp="1"/>
          </p:cNvSpPr>
          <p:nvPr>
            <p:ph idx="1"/>
          </p:nvPr>
        </p:nvSpPr>
        <p:spPr>
          <a:xfrm>
            <a:off x="364921" y="7007564"/>
            <a:ext cx="92417" cy="2008687"/>
          </a:xfrm>
          <a:solidFill>
            <a:srgbClr val="99CCFF"/>
          </a:solidFill>
        </p:spPr>
        <p:txBody>
          <a:bodyPr>
            <a:normAutofit/>
          </a:bodyPr>
          <a:lstStyle/>
          <a:p>
            <a:pPr marL="0" lvl="0" indent="0" algn="ctr">
              <a:buNone/>
            </a:pPr>
            <a:endParaRPr lang="fr-FR" sz="4400" b="1" dirty="0"/>
          </a:p>
          <a:p>
            <a:pPr marL="342900" lvl="1" indent="0" algn="ctr">
              <a:buNone/>
            </a:pPr>
            <a:endParaRPr lang="fr-FR" sz="2800" dirty="0"/>
          </a:p>
          <a:p>
            <a:pPr marL="0" lvl="0" indent="0">
              <a:buNone/>
            </a:pPr>
            <a:endParaRPr lang="fr-FR" sz="3200"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46</a:t>
            </a:fld>
            <a:endParaRPr lang="fr-FR" dirty="0"/>
          </a:p>
        </p:txBody>
      </p:sp>
      <p:sp>
        <p:nvSpPr>
          <p:cNvPr id="8" name="Espace réservé de la date 7"/>
          <p:cNvSpPr>
            <a:spLocks noGrp="1"/>
          </p:cNvSpPr>
          <p:nvPr>
            <p:ph type="dt" sz="half" idx="10"/>
          </p:nvPr>
        </p:nvSpPr>
        <p:spPr/>
        <p:txBody>
          <a:bodyPr/>
          <a:lstStyle/>
          <a:p>
            <a:r>
              <a:rPr lang="fr-FR" dirty="0" smtClean="0"/>
              <a:t>17/02/2020</a:t>
            </a:r>
            <a:endParaRPr lang="fr-FR" dirty="0"/>
          </a:p>
        </p:txBody>
      </p:sp>
      <p:sp>
        <p:nvSpPr>
          <p:cNvPr id="4" name="Rectangle 3"/>
          <p:cNvSpPr/>
          <p:nvPr/>
        </p:nvSpPr>
        <p:spPr>
          <a:xfrm>
            <a:off x="5486095" y="66038"/>
            <a:ext cx="266420" cy="369332"/>
          </a:xfrm>
          <a:prstGeom prst="rect">
            <a:avLst/>
          </a:prstGeom>
        </p:spPr>
        <p:txBody>
          <a:bodyPr wrap="none">
            <a:spAutoFit/>
          </a:bodyPr>
          <a:lstStyle/>
          <a:p>
            <a:r>
              <a:rPr lang="fr-FR" dirty="0">
                <a:solidFill>
                  <a:srgbClr val="333333"/>
                </a:solidFill>
                <a:latin typeface="Verdana" panose="020B0604030504040204" pitchFamily="34" charset="0"/>
              </a:rPr>
              <a:t> </a:t>
            </a:r>
            <a:endParaRPr lang="fr-FR" dirty="0"/>
          </a:p>
        </p:txBody>
      </p:sp>
      <p:pic>
        <p:nvPicPr>
          <p:cNvPr id="15" name="Image 14"/>
          <p:cNvPicPr>
            <a:picLocks noChangeAspect="1"/>
          </p:cNvPicPr>
          <p:nvPr/>
        </p:nvPicPr>
        <p:blipFill>
          <a:blip r:embed="rId3"/>
          <a:stretch>
            <a:fillRect/>
          </a:stretch>
        </p:blipFill>
        <p:spPr>
          <a:xfrm>
            <a:off x="167745" y="124845"/>
            <a:ext cx="1069492" cy="1105867"/>
          </a:xfrm>
          <a:prstGeom prst="rect">
            <a:avLst/>
          </a:prstGeom>
        </p:spPr>
      </p:pic>
    </p:spTree>
    <p:extLst>
      <p:ext uri="{BB962C8B-B14F-4D97-AF65-F5344CB8AC3E}">
        <p14:creationId xmlns:p14="http://schemas.microsoft.com/office/powerpoint/2010/main" val="2215084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Espace réservé du contenu 2"/>
          <p:cNvSpPr>
            <a:spLocks noGrp="1"/>
          </p:cNvSpPr>
          <p:nvPr>
            <p:ph idx="1"/>
          </p:nvPr>
        </p:nvSpPr>
        <p:spPr>
          <a:xfrm>
            <a:off x="364921" y="7007564"/>
            <a:ext cx="92417" cy="2008687"/>
          </a:xfrm>
          <a:solidFill>
            <a:srgbClr val="99CCFF"/>
          </a:solidFill>
        </p:spPr>
        <p:txBody>
          <a:bodyPr>
            <a:normAutofit/>
          </a:bodyPr>
          <a:lstStyle/>
          <a:p>
            <a:pPr marL="0" lvl="0" indent="0" algn="ctr">
              <a:buNone/>
            </a:pPr>
            <a:endParaRPr lang="fr-FR" sz="4400" b="1" dirty="0"/>
          </a:p>
          <a:p>
            <a:pPr marL="342900" lvl="1" indent="0" algn="ctr">
              <a:buNone/>
            </a:pPr>
            <a:endParaRPr lang="fr-FR" sz="2800" dirty="0"/>
          </a:p>
          <a:p>
            <a:pPr marL="0" lvl="0" indent="0">
              <a:buNone/>
            </a:pPr>
            <a:endParaRPr lang="fr-FR" sz="3200"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47</a:t>
            </a:fld>
            <a:endParaRPr lang="fr-FR" dirty="0"/>
          </a:p>
        </p:txBody>
      </p:sp>
      <p:sp>
        <p:nvSpPr>
          <p:cNvPr id="6" name="Rectangle 5"/>
          <p:cNvSpPr/>
          <p:nvPr/>
        </p:nvSpPr>
        <p:spPr>
          <a:xfrm>
            <a:off x="179512" y="116632"/>
            <a:ext cx="8208912" cy="369332"/>
          </a:xfrm>
          <a:prstGeom prst="rect">
            <a:avLst/>
          </a:prstGeom>
          <a:solidFill>
            <a:srgbClr val="99CCFF"/>
          </a:solidFill>
        </p:spPr>
        <p:txBody>
          <a:bodyPr wrap="square">
            <a:spAutoFit/>
          </a:bodyPr>
          <a:lstStyle/>
          <a:p>
            <a:pPr algn="ctr"/>
            <a:endParaRPr lang="fr-FR" dirty="0"/>
          </a:p>
        </p:txBody>
      </p:sp>
      <p:sp>
        <p:nvSpPr>
          <p:cNvPr id="8" name="Espace réservé de la date 7"/>
          <p:cNvSpPr>
            <a:spLocks noGrp="1"/>
          </p:cNvSpPr>
          <p:nvPr>
            <p:ph type="dt" sz="half" idx="10"/>
          </p:nvPr>
        </p:nvSpPr>
        <p:spPr/>
        <p:txBody>
          <a:bodyPr/>
          <a:lstStyle/>
          <a:p>
            <a:r>
              <a:rPr lang="fr-FR" dirty="0" smtClean="0"/>
              <a:t>17/02/2020</a:t>
            </a:r>
            <a:endParaRPr lang="fr-FR" dirty="0"/>
          </a:p>
        </p:txBody>
      </p:sp>
      <p:sp>
        <p:nvSpPr>
          <p:cNvPr id="4" name="Rectangle 3"/>
          <p:cNvSpPr/>
          <p:nvPr/>
        </p:nvSpPr>
        <p:spPr>
          <a:xfrm>
            <a:off x="5486095" y="66038"/>
            <a:ext cx="266420" cy="369332"/>
          </a:xfrm>
          <a:prstGeom prst="rect">
            <a:avLst/>
          </a:prstGeom>
        </p:spPr>
        <p:txBody>
          <a:bodyPr wrap="none">
            <a:spAutoFit/>
          </a:bodyPr>
          <a:lstStyle/>
          <a:p>
            <a:r>
              <a:rPr lang="fr-FR" dirty="0">
                <a:solidFill>
                  <a:srgbClr val="333333"/>
                </a:solidFill>
                <a:latin typeface="Verdana" panose="020B0604030504040204" pitchFamily="34" charset="0"/>
              </a:rPr>
              <a:t> </a:t>
            </a:r>
            <a:endParaRPr lang="fr-FR" dirty="0"/>
          </a:p>
        </p:txBody>
      </p:sp>
      <p:pic>
        <p:nvPicPr>
          <p:cNvPr id="15" name="Image 14"/>
          <p:cNvPicPr>
            <a:picLocks noChangeAspect="1"/>
          </p:cNvPicPr>
          <p:nvPr/>
        </p:nvPicPr>
        <p:blipFill>
          <a:blip r:embed="rId3"/>
          <a:stretch>
            <a:fillRect/>
          </a:stretch>
        </p:blipFill>
        <p:spPr>
          <a:xfrm>
            <a:off x="188037" y="116632"/>
            <a:ext cx="1069492" cy="1105867"/>
          </a:xfrm>
          <a:prstGeom prst="rect">
            <a:avLst/>
          </a:prstGeom>
        </p:spPr>
      </p:pic>
      <p:sp>
        <p:nvSpPr>
          <p:cNvPr id="2" name="ZoneTexte 1"/>
          <p:cNvSpPr txBox="1"/>
          <p:nvPr/>
        </p:nvSpPr>
        <p:spPr>
          <a:xfrm>
            <a:off x="1272337" y="70465"/>
            <a:ext cx="1824538" cy="461665"/>
          </a:xfrm>
          <a:prstGeom prst="rect">
            <a:avLst/>
          </a:prstGeom>
          <a:noFill/>
        </p:spPr>
        <p:txBody>
          <a:bodyPr wrap="none" rtlCol="0">
            <a:spAutoFit/>
          </a:bodyPr>
          <a:lstStyle/>
          <a:p>
            <a:r>
              <a:rPr lang="fr-FR" sz="2400" b="1" dirty="0" smtClean="0">
                <a:solidFill>
                  <a:srgbClr val="0000FF"/>
                </a:solidFill>
              </a:rPr>
              <a:t>David PESCE</a:t>
            </a:r>
            <a:endParaRPr lang="fr-FR" sz="2400" b="1" dirty="0">
              <a:solidFill>
                <a:srgbClr val="0000FF"/>
              </a:solidFill>
            </a:endParaRPr>
          </a:p>
        </p:txBody>
      </p:sp>
    </p:spTree>
    <p:extLst>
      <p:ext uri="{BB962C8B-B14F-4D97-AF65-F5344CB8AC3E}">
        <p14:creationId xmlns:p14="http://schemas.microsoft.com/office/powerpoint/2010/main" val="147043181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64921" y="7007564"/>
            <a:ext cx="92417" cy="2008687"/>
          </a:xfrm>
          <a:solidFill>
            <a:srgbClr val="99CCFF"/>
          </a:solidFill>
        </p:spPr>
        <p:txBody>
          <a:bodyPr>
            <a:normAutofit/>
          </a:bodyPr>
          <a:lstStyle/>
          <a:p>
            <a:pPr marL="0" lvl="0" indent="0" algn="ctr">
              <a:buNone/>
            </a:pPr>
            <a:endParaRPr lang="fr-FR" sz="4400" b="1" dirty="0"/>
          </a:p>
          <a:p>
            <a:pPr marL="342900" lvl="1" indent="0" algn="ctr">
              <a:buNone/>
            </a:pPr>
            <a:endParaRPr lang="fr-FR" sz="2800" dirty="0"/>
          </a:p>
          <a:p>
            <a:pPr marL="0" lvl="0" indent="0">
              <a:buNone/>
            </a:pPr>
            <a:endParaRPr lang="fr-FR" sz="3200"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48</a:t>
            </a:fld>
            <a:endParaRPr lang="fr-FR" dirty="0"/>
          </a:p>
        </p:txBody>
      </p:sp>
      <p:sp>
        <p:nvSpPr>
          <p:cNvPr id="6" name="Rectangle 5"/>
          <p:cNvSpPr/>
          <p:nvPr/>
        </p:nvSpPr>
        <p:spPr>
          <a:xfrm>
            <a:off x="179512" y="116632"/>
            <a:ext cx="8208912" cy="369332"/>
          </a:xfrm>
          <a:prstGeom prst="rect">
            <a:avLst/>
          </a:prstGeom>
          <a:solidFill>
            <a:srgbClr val="99CCFF"/>
          </a:solidFill>
        </p:spPr>
        <p:txBody>
          <a:bodyPr wrap="square">
            <a:spAutoFit/>
          </a:bodyPr>
          <a:lstStyle/>
          <a:p>
            <a:pPr algn="ctr"/>
            <a:endParaRPr lang="fr-FR" dirty="0"/>
          </a:p>
        </p:txBody>
      </p:sp>
      <p:sp>
        <p:nvSpPr>
          <p:cNvPr id="8" name="Espace réservé de la date 7"/>
          <p:cNvSpPr>
            <a:spLocks noGrp="1"/>
          </p:cNvSpPr>
          <p:nvPr>
            <p:ph type="dt" sz="half" idx="10"/>
          </p:nvPr>
        </p:nvSpPr>
        <p:spPr/>
        <p:txBody>
          <a:bodyPr/>
          <a:lstStyle/>
          <a:p>
            <a:r>
              <a:rPr lang="fr-FR" dirty="0" smtClean="0"/>
              <a:t>17/02/2020</a:t>
            </a:r>
            <a:endParaRPr lang="fr-FR" dirty="0"/>
          </a:p>
        </p:txBody>
      </p:sp>
      <p:sp>
        <p:nvSpPr>
          <p:cNvPr id="4" name="Rectangle 3"/>
          <p:cNvSpPr/>
          <p:nvPr/>
        </p:nvSpPr>
        <p:spPr>
          <a:xfrm>
            <a:off x="5486095" y="66038"/>
            <a:ext cx="266420" cy="369332"/>
          </a:xfrm>
          <a:prstGeom prst="rect">
            <a:avLst/>
          </a:prstGeom>
        </p:spPr>
        <p:txBody>
          <a:bodyPr wrap="none">
            <a:spAutoFit/>
          </a:bodyPr>
          <a:lstStyle/>
          <a:p>
            <a:r>
              <a:rPr lang="fr-FR" dirty="0">
                <a:solidFill>
                  <a:srgbClr val="333333"/>
                </a:solidFill>
                <a:latin typeface="Verdana" panose="020B0604030504040204" pitchFamily="34" charset="0"/>
              </a:rPr>
              <a:t> </a:t>
            </a:r>
            <a:endParaRPr lang="fr-FR" dirty="0"/>
          </a:p>
        </p:txBody>
      </p:sp>
      <p:pic>
        <p:nvPicPr>
          <p:cNvPr id="15" name="Image 14"/>
          <p:cNvPicPr>
            <a:picLocks noChangeAspect="1"/>
          </p:cNvPicPr>
          <p:nvPr/>
        </p:nvPicPr>
        <p:blipFill>
          <a:blip r:embed="rId2"/>
          <a:stretch>
            <a:fillRect/>
          </a:stretch>
        </p:blipFill>
        <p:spPr>
          <a:xfrm>
            <a:off x="188037" y="116632"/>
            <a:ext cx="1069492" cy="1105867"/>
          </a:xfrm>
          <a:prstGeom prst="rect">
            <a:avLst/>
          </a:prstGeom>
        </p:spPr>
      </p:pic>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5792" y="-21478"/>
            <a:ext cx="5145929" cy="6858000"/>
          </a:xfrm>
          <a:prstGeom prst="rect">
            <a:avLst/>
          </a:prstGeom>
        </p:spPr>
      </p:pic>
    </p:spTree>
    <p:extLst>
      <p:ext uri="{BB962C8B-B14F-4D97-AF65-F5344CB8AC3E}">
        <p14:creationId xmlns:p14="http://schemas.microsoft.com/office/powerpoint/2010/main" val="187460026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Espace réservé du contenu 2"/>
          <p:cNvSpPr>
            <a:spLocks noGrp="1"/>
          </p:cNvSpPr>
          <p:nvPr>
            <p:ph idx="1"/>
          </p:nvPr>
        </p:nvSpPr>
        <p:spPr>
          <a:xfrm>
            <a:off x="364921" y="7007564"/>
            <a:ext cx="92417" cy="2008687"/>
          </a:xfrm>
          <a:solidFill>
            <a:srgbClr val="99CCFF"/>
          </a:solidFill>
        </p:spPr>
        <p:txBody>
          <a:bodyPr>
            <a:normAutofit/>
          </a:bodyPr>
          <a:lstStyle/>
          <a:p>
            <a:pPr marL="0" lvl="0" indent="0" algn="ctr">
              <a:buNone/>
            </a:pPr>
            <a:endParaRPr lang="fr-FR" sz="4400" b="1" dirty="0"/>
          </a:p>
          <a:p>
            <a:pPr marL="342900" lvl="1" indent="0" algn="ctr">
              <a:buNone/>
            </a:pPr>
            <a:endParaRPr lang="fr-FR" sz="2800" dirty="0"/>
          </a:p>
          <a:p>
            <a:pPr marL="0" lvl="0" indent="0">
              <a:buNone/>
            </a:pPr>
            <a:endParaRPr lang="fr-FR" sz="3200"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49</a:t>
            </a:fld>
            <a:endParaRPr lang="fr-FR" dirty="0"/>
          </a:p>
        </p:txBody>
      </p:sp>
      <p:sp>
        <p:nvSpPr>
          <p:cNvPr id="6" name="Rectangle 5"/>
          <p:cNvSpPr/>
          <p:nvPr/>
        </p:nvSpPr>
        <p:spPr>
          <a:xfrm>
            <a:off x="179512" y="116632"/>
            <a:ext cx="8208912" cy="369332"/>
          </a:xfrm>
          <a:prstGeom prst="rect">
            <a:avLst/>
          </a:prstGeom>
          <a:solidFill>
            <a:srgbClr val="99CCFF"/>
          </a:solidFill>
        </p:spPr>
        <p:txBody>
          <a:bodyPr wrap="square">
            <a:spAutoFit/>
          </a:bodyPr>
          <a:lstStyle/>
          <a:p>
            <a:pPr algn="ctr"/>
            <a:endParaRPr lang="fr-FR" dirty="0"/>
          </a:p>
        </p:txBody>
      </p:sp>
      <p:sp>
        <p:nvSpPr>
          <p:cNvPr id="8" name="Espace réservé de la date 7"/>
          <p:cNvSpPr>
            <a:spLocks noGrp="1"/>
          </p:cNvSpPr>
          <p:nvPr>
            <p:ph type="dt" sz="half" idx="10"/>
          </p:nvPr>
        </p:nvSpPr>
        <p:spPr/>
        <p:txBody>
          <a:bodyPr/>
          <a:lstStyle/>
          <a:p>
            <a:r>
              <a:rPr lang="fr-FR" dirty="0" smtClean="0"/>
              <a:t>17/02/2020</a:t>
            </a:r>
            <a:endParaRPr lang="fr-FR" dirty="0"/>
          </a:p>
        </p:txBody>
      </p:sp>
      <p:sp>
        <p:nvSpPr>
          <p:cNvPr id="4" name="Rectangle 3"/>
          <p:cNvSpPr/>
          <p:nvPr/>
        </p:nvSpPr>
        <p:spPr>
          <a:xfrm>
            <a:off x="5486095" y="66038"/>
            <a:ext cx="266420" cy="369332"/>
          </a:xfrm>
          <a:prstGeom prst="rect">
            <a:avLst/>
          </a:prstGeom>
        </p:spPr>
        <p:txBody>
          <a:bodyPr wrap="none">
            <a:spAutoFit/>
          </a:bodyPr>
          <a:lstStyle/>
          <a:p>
            <a:r>
              <a:rPr lang="fr-FR" dirty="0">
                <a:solidFill>
                  <a:srgbClr val="333333"/>
                </a:solidFill>
                <a:latin typeface="Verdana" panose="020B0604030504040204" pitchFamily="34" charset="0"/>
              </a:rPr>
              <a:t> </a:t>
            </a:r>
            <a:endParaRPr lang="fr-FR" dirty="0"/>
          </a:p>
        </p:txBody>
      </p:sp>
      <p:pic>
        <p:nvPicPr>
          <p:cNvPr id="15" name="Image 14"/>
          <p:cNvPicPr>
            <a:picLocks noChangeAspect="1"/>
          </p:cNvPicPr>
          <p:nvPr/>
        </p:nvPicPr>
        <p:blipFill>
          <a:blip r:embed="rId3"/>
          <a:stretch>
            <a:fillRect/>
          </a:stretch>
        </p:blipFill>
        <p:spPr>
          <a:xfrm>
            <a:off x="188037" y="116632"/>
            <a:ext cx="1069492" cy="1105867"/>
          </a:xfrm>
          <a:prstGeom prst="rect">
            <a:avLst/>
          </a:prstGeom>
        </p:spPr>
      </p:pic>
      <p:sp>
        <p:nvSpPr>
          <p:cNvPr id="2" name="ZoneTexte 1"/>
          <p:cNvSpPr txBox="1"/>
          <p:nvPr/>
        </p:nvSpPr>
        <p:spPr>
          <a:xfrm>
            <a:off x="1272337" y="70465"/>
            <a:ext cx="1824538" cy="461665"/>
          </a:xfrm>
          <a:prstGeom prst="rect">
            <a:avLst/>
          </a:prstGeom>
          <a:noFill/>
        </p:spPr>
        <p:txBody>
          <a:bodyPr wrap="none" rtlCol="0">
            <a:spAutoFit/>
          </a:bodyPr>
          <a:lstStyle/>
          <a:p>
            <a:r>
              <a:rPr lang="fr-FR" sz="2400" b="1" dirty="0" smtClean="0">
                <a:solidFill>
                  <a:srgbClr val="0000FF"/>
                </a:solidFill>
              </a:rPr>
              <a:t>David PESCE</a:t>
            </a:r>
            <a:endParaRPr lang="fr-FR" sz="2400" b="1" dirty="0">
              <a:solidFill>
                <a:srgbClr val="0000FF"/>
              </a:solidFill>
            </a:endParaRPr>
          </a:p>
        </p:txBody>
      </p:sp>
    </p:spTree>
    <p:extLst>
      <p:ext uri="{BB962C8B-B14F-4D97-AF65-F5344CB8AC3E}">
        <p14:creationId xmlns:p14="http://schemas.microsoft.com/office/powerpoint/2010/main" val="793929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Espace réservé du contenu 2"/>
          <p:cNvSpPr txBox="1">
            <a:spLocks noGrp="1"/>
          </p:cNvSpPr>
          <p:nvPr>
            <p:ph type="body" idx="4294967295"/>
          </p:nvPr>
        </p:nvSpPr>
        <p:spPr>
          <a:xfrm>
            <a:off x="179643" y="1022756"/>
            <a:ext cx="4896413" cy="4710500"/>
          </a:xfrm>
        </p:spPr>
        <p:txBody>
          <a:bodyPr anchorCtr="1">
            <a:normAutofit fontScale="25000" lnSpcReduction="20000"/>
          </a:bodyPr>
          <a:lstStyle/>
          <a:p>
            <a:pPr lvl="0" algn="ctr">
              <a:spcAft>
                <a:spcPts val="600"/>
              </a:spcAft>
              <a:buNone/>
            </a:pPr>
            <a:r>
              <a:rPr lang="fr-FR" sz="3500" dirty="0"/>
              <a:t> </a:t>
            </a:r>
            <a:endParaRPr lang="fr-FR" sz="3500" dirty="0" smtClean="0"/>
          </a:p>
          <a:p>
            <a:pPr lvl="0" algn="ctr">
              <a:spcAft>
                <a:spcPts val="600"/>
              </a:spcAft>
              <a:buNone/>
            </a:pPr>
            <a:endParaRPr lang="fr-FR" sz="3500" b="1" dirty="0">
              <a:latin typeface="Candara" pitchFamily="34"/>
              <a:cs typeface="Arial" pitchFamily="34"/>
            </a:endParaRPr>
          </a:p>
          <a:p>
            <a:pPr lvl="0" algn="ctr">
              <a:spcAft>
                <a:spcPts val="600"/>
              </a:spcAft>
              <a:buNone/>
            </a:pPr>
            <a:r>
              <a:rPr lang="fr-FR" sz="7200" b="1" dirty="0" smtClean="0">
                <a:latin typeface="Candara" pitchFamily="34"/>
                <a:cs typeface="Arial" pitchFamily="34"/>
              </a:rPr>
              <a:t>Café </a:t>
            </a:r>
            <a:r>
              <a:rPr lang="fr-FR" sz="7200" b="1" dirty="0">
                <a:latin typeface="Candara" pitchFamily="34"/>
                <a:cs typeface="Arial" pitchFamily="34"/>
              </a:rPr>
              <a:t>croissants à 10h00</a:t>
            </a:r>
          </a:p>
          <a:p>
            <a:pPr lvl="0" algn="ctr">
              <a:spcAft>
                <a:spcPts val="600"/>
              </a:spcAft>
              <a:buNone/>
            </a:pPr>
            <a:r>
              <a:rPr lang="fr-FR" sz="7200" b="1" dirty="0">
                <a:latin typeface="Candara" pitchFamily="34"/>
                <a:cs typeface="Arial" pitchFamily="34"/>
              </a:rPr>
              <a:t>Prochaines </a:t>
            </a:r>
            <a:r>
              <a:rPr lang="fr-FR" sz="7200" b="1" dirty="0" smtClean="0">
                <a:latin typeface="Candara" pitchFamily="34"/>
                <a:cs typeface="Arial" pitchFamily="34"/>
              </a:rPr>
              <a:t>réunions</a:t>
            </a:r>
          </a:p>
          <a:p>
            <a:pPr algn="ctr">
              <a:spcAft>
                <a:spcPts val="600"/>
              </a:spcAft>
              <a:buNone/>
            </a:pPr>
            <a:r>
              <a:rPr lang="fr-FR" sz="7200" b="1" dirty="0" smtClean="0">
                <a:latin typeface="Candara" pitchFamily="34"/>
                <a:cs typeface="Arial" pitchFamily="34"/>
              </a:rPr>
              <a:t>Point finances</a:t>
            </a:r>
          </a:p>
          <a:p>
            <a:pPr algn="ctr">
              <a:spcAft>
                <a:spcPts val="600"/>
              </a:spcAft>
              <a:buNone/>
            </a:pPr>
            <a:r>
              <a:rPr lang="fr-FR" sz="7200" b="1" dirty="0">
                <a:latin typeface="Candara" pitchFamily="34"/>
                <a:cs typeface="Arial" pitchFamily="34"/>
              </a:rPr>
              <a:t>Réunion des amateurs  &amp; </a:t>
            </a:r>
            <a:r>
              <a:rPr lang="fr-FR" sz="7200" b="1" dirty="0" smtClean="0">
                <a:latin typeface="Candara" pitchFamily="34"/>
                <a:cs typeface="Arial" pitchFamily="34"/>
              </a:rPr>
              <a:t>constructeurs</a:t>
            </a:r>
          </a:p>
          <a:p>
            <a:pPr algn="ctr">
              <a:spcAft>
                <a:spcPts val="600"/>
              </a:spcAft>
              <a:buNone/>
            </a:pPr>
            <a:r>
              <a:rPr lang="fr-FR" sz="7200" b="1" dirty="0">
                <a:latin typeface="Candara" pitchFamily="34"/>
                <a:cs typeface="Arial" pitchFamily="34"/>
              </a:rPr>
              <a:t>Modules </a:t>
            </a:r>
            <a:r>
              <a:rPr lang="fr-FR" sz="7200" b="1" dirty="0" smtClean="0">
                <a:latin typeface="Candara" pitchFamily="34"/>
                <a:cs typeface="Arial" pitchFamily="34"/>
              </a:rPr>
              <a:t>standardisés</a:t>
            </a:r>
            <a:endParaRPr lang="fr-FR" sz="7200" b="1" dirty="0">
              <a:latin typeface="Candara" pitchFamily="34"/>
              <a:cs typeface="Arial" pitchFamily="34"/>
            </a:endParaRPr>
          </a:p>
          <a:p>
            <a:pPr lvl="0" algn="ctr">
              <a:spcAft>
                <a:spcPts val="600"/>
              </a:spcAft>
              <a:buNone/>
            </a:pPr>
            <a:r>
              <a:rPr lang="fr-FR" sz="7200" b="1" dirty="0" smtClean="0">
                <a:latin typeface="Candara" pitchFamily="34"/>
                <a:cs typeface="Arial" pitchFamily="34"/>
              </a:rPr>
              <a:t>Infos </a:t>
            </a:r>
            <a:r>
              <a:rPr lang="fr-FR" sz="7200" b="1" dirty="0">
                <a:latin typeface="Candara" pitchFamily="34"/>
                <a:cs typeface="Arial" pitchFamily="34"/>
              </a:rPr>
              <a:t>Cercle du Zéro </a:t>
            </a:r>
            <a:endParaRPr lang="fr-FR" sz="7200" b="1" dirty="0" smtClean="0">
              <a:latin typeface="Candara" pitchFamily="34"/>
              <a:cs typeface="Arial" pitchFamily="34"/>
            </a:endParaRPr>
          </a:p>
          <a:p>
            <a:pPr lvl="0" algn="ctr">
              <a:spcAft>
                <a:spcPts val="600"/>
              </a:spcAft>
              <a:buNone/>
            </a:pPr>
            <a:r>
              <a:rPr lang="fr-FR" sz="7200" b="1" dirty="0" smtClean="0">
                <a:latin typeface="Candara" pitchFamily="34"/>
                <a:cs typeface="Arial" pitchFamily="34"/>
              </a:rPr>
              <a:t>Boutique du Cercle du Zéro</a:t>
            </a:r>
          </a:p>
          <a:p>
            <a:pPr lvl="0" algn="ctr">
              <a:spcAft>
                <a:spcPts val="600"/>
              </a:spcAft>
              <a:buNone/>
            </a:pPr>
            <a:r>
              <a:rPr lang="fr-FR" sz="7200" b="1" dirty="0" smtClean="0">
                <a:latin typeface="Candara" pitchFamily="34"/>
                <a:cs typeface="Arial" pitchFamily="34"/>
              </a:rPr>
              <a:t>Quai Zéro</a:t>
            </a:r>
            <a:endParaRPr lang="fr-FR" sz="7200" b="1" dirty="0">
              <a:latin typeface="Candara" pitchFamily="34"/>
              <a:cs typeface="Arial" pitchFamily="34"/>
            </a:endParaRPr>
          </a:p>
          <a:p>
            <a:pPr algn="ctr">
              <a:spcAft>
                <a:spcPts val="600"/>
              </a:spcAft>
              <a:buNone/>
            </a:pPr>
            <a:r>
              <a:rPr lang="fr-FR" sz="7200" b="1" dirty="0" smtClean="0">
                <a:latin typeface="Candara" pitchFamily="34"/>
                <a:cs typeface="Arial" pitchFamily="34"/>
              </a:rPr>
              <a:t>MOROP</a:t>
            </a:r>
          </a:p>
          <a:p>
            <a:pPr lvl="0" algn="ctr">
              <a:spcAft>
                <a:spcPts val="600"/>
              </a:spcAft>
              <a:buNone/>
            </a:pPr>
            <a:r>
              <a:rPr lang="fr-FR" sz="7200" b="1" dirty="0" smtClean="0">
                <a:latin typeface="Candara" pitchFamily="34"/>
                <a:cs typeface="Arial" pitchFamily="34"/>
              </a:rPr>
              <a:t>Actualités</a:t>
            </a:r>
          </a:p>
          <a:p>
            <a:pPr algn="ctr">
              <a:spcAft>
                <a:spcPts val="600"/>
              </a:spcAft>
              <a:buNone/>
            </a:pPr>
            <a:r>
              <a:rPr lang="fr-FR" sz="7200" b="1" dirty="0">
                <a:latin typeface="Candara" pitchFamily="34"/>
                <a:cs typeface="Arial" pitchFamily="34"/>
              </a:rPr>
              <a:t>Déplacements futurs </a:t>
            </a:r>
            <a:endParaRPr lang="fr-FR" sz="7200" b="1" dirty="0" smtClean="0">
              <a:latin typeface="Candara" pitchFamily="34"/>
              <a:cs typeface="Arial" pitchFamily="34"/>
            </a:endParaRPr>
          </a:p>
          <a:p>
            <a:pPr lvl="0" algn="ctr">
              <a:spcAft>
                <a:spcPts val="600"/>
              </a:spcAft>
              <a:buNone/>
            </a:pPr>
            <a:endParaRPr lang="fr-FR" sz="7200" b="1" dirty="0" smtClean="0">
              <a:latin typeface="Candara" pitchFamily="34"/>
              <a:cs typeface="Arial" pitchFamily="34"/>
            </a:endParaRPr>
          </a:p>
          <a:p>
            <a:pPr lvl="0" algn="ctr">
              <a:spcAft>
                <a:spcPts val="600"/>
              </a:spcAft>
              <a:buNone/>
            </a:pPr>
            <a:endParaRPr lang="fr-FR" sz="7200" b="1" dirty="0">
              <a:latin typeface="Candara" pitchFamily="34"/>
              <a:cs typeface="Arial" pitchFamily="34"/>
            </a:endParaRPr>
          </a:p>
          <a:p>
            <a:pPr lvl="0" algn="ctr">
              <a:spcAft>
                <a:spcPts val="600"/>
              </a:spcAft>
              <a:buNone/>
            </a:pPr>
            <a:endParaRPr lang="fr-FR" sz="7200" b="1" dirty="0" smtClean="0">
              <a:latin typeface="Candara" pitchFamily="34"/>
              <a:cs typeface="Arial" pitchFamily="34"/>
            </a:endParaRPr>
          </a:p>
          <a:p>
            <a:pPr lvl="0" algn="ctr">
              <a:lnSpc>
                <a:spcPct val="120000"/>
              </a:lnSpc>
              <a:spcBef>
                <a:spcPts val="640"/>
              </a:spcBef>
              <a:buNone/>
            </a:pPr>
            <a:endParaRPr lang="fr-FR" sz="1400" dirty="0">
              <a:latin typeface="Candara" pitchFamily="34"/>
              <a:cs typeface="Arial" pitchFamily="34"/>
            </a:endParaRPr>
          </a:p>
          <a:p>
            <a:pPr lvl="0" algn="ctr">
              <a:lnSpc>
                <a:spcPct val="120000"/>
              </a:lnSpc>
              <a:spcBef>
                <a:spcPts val="640"/>
              </a:spcBef>
              <a:buNone/>
            </a:pPr>
            <a:r>
              <a:rPr lang="fr-FR" sz="1400" dirty="0">
                <a:latin typeface="Candara" pitchFamily="34"/>
                <a:cs typeface="Arial" pitchFamily="34"/>
              </a:rPr>
              <a:t> </a:t>
            </a:r>
          </a:p>
          <a:p>
            <a:pPr lvl="0" algn="ctr">
              <a:lnSpc>
                <a:spcPct val="120000"/>
              </a:lnSpc>
              <a:spcBef>
                <a:spcPts val="640"/>
              </a:spcBef>
              <a:buNone/>
            </a:pPr>
            <a:r>
              <a:rPr lang="fr-FR" sz="1400" dirty="0">
                <a:latin typeface="Candara" pitchFamily="34"/>
                <a:cs typeface="Arial" pitchFamily="34"/>
              </a:rPr>
              <a:t> </a:t>
            </a:r>
          </a:p>
          <a:p>
            <a:pPr lvl="0" algn="ctr">
              <a:lnSpc>
                <a:spcPct val="120000"/>
              </a:lnSpc>
              <a:buNone/>
            </a:pPr>
            <a:endParaRPr lang="fr-FR" sz="4000" b="1" dirty="0">
              <a:latin typeface="Candara" pitchFamily="34"/>
              <a:cs typeface="Arial" pitchFamily="34"/>
            </a:endParaRPr>
          </a:p>
          <a:p>
            <a:pPr lvl="0" algn="ctr">
              <a:lnSpc>
                <a:spcPct val="120000"/>
              </a:lnSpc>
              <a:spcBef>
                <a:spcPts val="640"/>
              </a:spcBef>
              <a:buNone/>
            </a:pPr>
            <a:r>
              <a:rPr lang="fr-FR" sz="4000" dirty="0">
                <a:latin typeface="Candara" pitchFamily="34"/>
                <a:cs typeface="Arial" pitchFamily="34"/>
              </a:rPr>
              <a:t> </a:t>
            </a:r>
          </a:p>
          <a:p>
            <a:pPr lvl="0" algn="ctr">
              <a:lnSpc>
                <a:spcPct val="120000"/>
              </a:lnSpc>
              <a:spcBef>
                <a:spcPts val="640"/>
              </a:spcBef>
              <a:buNone/>
            </a:pPr>
            <a:r>
              <a:rPr lang="fr-FR" sz="4000" dirty="0">
                <a:latin typeface="Candara" pitchFamily="34"/>
                <a:cs typeface="Arial" pitchFamily="34"/>
              </a:rPr>
              <a:t> </a:t>
            </a:r>
          </a:p>
          <a:p>
            <a:pPr lvl="0" algn="ctr">
              <a:lnSpc>
                <a:spcPct val="120000"/>
              </a:lnSpc>
              <a:spcBef>
                <a:spcPts val="640"/>
              </a:spcBef>
              <a:buNone/>
            </a:pPr>
            <a:endParaRPr lang="fr-FR" sz="4000" dirty="0">
              <a:cs typeface="Arial" pitchFamily="34"/>
            </a:endParaRPr>
          </a:p>
          <a:p>
            <a:pPr lvl="0" algn="ctr">
              <a:lnSpc>
                <a:spcPct val="120000"/>
              </a:lnSpc>
              <a:spcBef>
                <a:spcPts val="1200"/>
              </a:spcBef>
              <a:buNone/>
            </a:pPr>
            <a:r>
              <a:rPr lang="fr-FR" sz="4000" dirty="0" smtClean="0">
                <a:cs typeface="Arial" pitchFamily="34"/>
              </a:rPr>
              <a:t>e</a:t>
            </a:r>
            <a:endParaRPr lang="fr-FR" sz="4000" dirty="0">
              <a:cs typeface="Arial" pitchFamily="34"/>
            </a:endParaRPr>
          </a:p>
        </p:txBody>
      </p:sp>
      <p:sp>
        <p:nvSpPr>
          <p:cNvPr id="3" name="Espace réservé de la date 4"/>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0F6A6D2-D19C-4D74-822F-D5C5C6CAA398}"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4" name="Rectangle 1"/>
          <p:cNvSpPr/>
          <p:nvPr/>
        </p:nvSpPr>
        <p:spPr>
          <a:xfrm>
            <a:off x="755641" y="92518"/>
            <a:ext cx="7272360" cy="718462"/>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1" compatLnSpc="0">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000" b="1" i="0" u="none" strike="noStrike" kern="1200" cap="none" spc="0" baseline="0" dirty="0">
                <a:solidFill>
                  <a:srgbClr val="000000"/>
                </a:solidFill>
                <a:uFillTx/>
                <a:latin typeface="Candara" pitchFamily="34"/>
                <a:ea typeface="Microsoft YaHei" pitchFamily="2"/>
                <a:cs typeface="Arial" pitchFamily="34"/>
              </a:rPr>
              <a:t>A l’ordre du jour</a:t>
            </a:r>
          </a:p>
        </p:txBody>
      </p:sp>
      <p:sp>
        <p:nvSpPr>
          <p:cNvPr id="5" name="ZoneTexte 4"/>
          <p:cNvSpPr txBox="1"/>
          <p:nvPr/>
        </p:nvSpPr>
        <p:spPr>
          <a:xfrm>
            <a:off x="4788024" y="1116018"/>
            <a:ext cx="3528392" cy="4475071"/>
          </a:xfrm>
          <a:prstGeom prst="rect">
            <a:avLst/>
          </a:prstGeom>
          <a:noFill/>
        </p:spPr>
        <p:txBody>
          <a:bodyPr wrap="square" rtlCol="0">
            <a:spAutoFit/>
          </a:bodyPr>
          <a:lstStyle/>
          <a:p>
            <a:pPr lvl="0" algn="ctr">
              <a:spcAft>
                <a:spcPts val="600"/>
              </a:spcAft>
              <a:buNone/>
            </a:pPr>
            <a:endParaRPr lang="fr-FR" b="1" dirty="0" smtClean="0">
              <a:latin typeface="Candara" pitchFamily="34"/>
              <a:cs typeface="Arial" pitchFamily="34"/>
            </a:endParaRPr>
          </a:p>
          <a:p>
            <a:pPr lvl="0" algn="ctr">
              <a:spcAft>
                <a:spcPts val="600"/>
              </a:spcAft>
              <a:buNone/>
            </a:pPr>
            <a:r>
              <a:rPr lang="fr-FR" b="1" dirty="0">
                <a:latin typeface="Candara" pitchFamily="34"/>
                <a:cs typeface="Arial" pitchFamily="34"/>
              </a:rPr>
              <a:t>Assemblée Générale en décembre</a:t>
            </a:r>
          </a:p>
          <a:p>
            <a:pPr lvl="0" algn="ctr">
              <a:spcAft>
                <a:spcPts val="600"/>
              </a:spcAft>
              <a:buNone/>
            </a:pPr>
            <a:r>
              <a:rPr lang="fr-FR" b="1" dirty="0">
                <a:latin typeface="Candara" pitchFamily="34"/>
                <a:cs typeface="Arial" pitchFamily="34"/>
              </a:rPr>
              <a:t>Questions diverses</a:t>
            </a:r>
          </a:p>
          <a:p>
            <a:pPr lvl="0" algn="ctr">
              <a:spcAft>
                <a:spcPts val="600"/>
              </a:spcAft>
              <a:buNone/>
            </a:pPr>
            <a:r>
              <a:rPr lang="fr-FR" sz="1600" b="1" dirty="0">
                <a:latin typeface="Candara" pitchFamily="34"/>
                <a:cs typeface="Arial" pitchFamily="34"/>
              </a:rPr>
              <a:t>	</a:t>
            </a:r>
          </a:p>
          <a:p>
            <a:pPr lvl="0" algn="ctr">
              <a:spcAft>
                <a:spcPts val="600"/>
              </a:spcAft>
              <a:buNone/>
            </a:pPr>
            <a:r>
              <a:rPr lang="fr-FR" b="1" dirty="0" smtClean="0">
                <a:latin typeface="Candara" pitchFamily="34"/>
                <a:cs typeface="Arial" pitchFamily="34"/>
              </a:rPr>
              <a:t>Repas  </a:t>
            </a:r>
            <a:r>
              <a:rPr lang="fr-FR" b="1" dirty="0">
                <a:latin typeface="Candara" pitchFamily="34"/>
                <a:cs typeface="Arial" pitchFamily="34"/>
              </a:rPr>
              <a:t>12h00</a:t>
            </a:r>
          </a:p>
          <a:p>
            <a:pPr lvl="0" algn="ctr">
              <a:spcAft>
                <a:spcPts val="600"/>
              </a:spcAft>
              <a:buNone/>
            </a:pPr>
            <a:r>
              <a:rPr lang="fr-FR" b="1" dirty="0" smtClean="0">
                <a:latin typeface="Candara" pitchFamily="34"/>
                <a:cs typeface="Arial" pitchFamily="34"/>
              </a:rPr>
              <a:t>Présentation </a:t>
            </a:r>
            <a:r>
              <a:rPr lang="fr-FR" b="1" dirty="0">
                <a:latin typeface="Candara" pitchFamily="34"/>
                <a:cs typeface="Arial" pitchFamily="34"/>
              </a:rPr>
              <a:t>de votre </a:t>
            </a:r>
            <a:r>
              <a:rPr lang="fr-FR" b="1" dirty="0" smtClean="0">
                <a:latin typeface="Candara" pitchFamily="34"/>
                <a:cs typeface="Arial" pitchFamily="34"/>
              </a:rPr>
              <a:t>matériel</a:t>
            </a:r>
          </a:p>
          <a:p>
            <a:pPr lvl="0" algn="ctr">
              <a:spcAft>
                <a:spcPts val="600"/>
              </a:spcAft>
              <a:buNone/>
            </a:pPr>
            <a:endParaRPr lang="fr-FR" b="1" dirty="0" smtClean="0">
              <a:latin typeface="Candara" pitchFamily="34"/>
              <a:cs typeface="Arial" pitchFamily="34"/>
            </a:endParaRPr>
          </a:p>
          <a:p>
            <a:pPr lvl="0" algn="ctr">
              <a:spcAft>
                <a:spcPts val="600"/>
              </a:spcAft>
              <a:buNone/>
            </a:pPr>
            <a:r>
              <a:rPr lang="fr-FR" b="1" dirty="0" smtClean="0">
                <a:latin typeface="Candara" pitchFamily="34"/>
                <a:cs typeface="Arial" pitchFamily="34"/>
              </a:rPr>
              <a:t>Vidéo </a:t>
            </a:r>
            <a:r>
              <a:rPr lang="fr-FR" b="1" dirty="0"/>
              <a:t>MARTIN</a:t>
            </a:r>
            <a:r>
              <a:rPr lang="fr-FR" dirty="0"/>
              <a:t> </a:t>
            </a:r>
            <a:r>
              <a:rPr lang="fr-FR" dirty="0" smtClean="0"/>
              <a:t>Maurice </a:t>
            </a:r>
            <a:endParaRPr lang="fr-FR" b="1" dirty="0" smtClean="0">
              <a:latin typeface="Candara" pitchFamily="34"/>
              <a:cs typeface="Arial" pitchFamily="34"/>
            </a:endParaRPr>
          </a:p>
          <a:p>
            <a:pPr lvl="0" algn="ctr">
              <a:spcAft>
                <a:spcPts val="600"/>
              </a:spcAft>
              <a:buNone/>
            </a:pPr>
            <a:r>
              <a:rPr lang="fr-FR" b="1" dirty="0" smtClean="0">
                <a:latin typeface="Candara" pitchFamily="34"/>
                <a:cs typeface="Arial" pitchFamily="34"/>
              </a:rPr>
              <a:t>Vidéo de Joël ROYER</a:t>
            </a:r>
          </a:p>
          <a:p>
            <a:pPr lvl="0" algn="ctr">
              <a:spcAft>
                <a:spcPts val="600"/>
              </a:spcAft>
              <a:buNone/>
            </a:pPr>
            <a:r>
              <a:rPr lang="fr-FR" b="1" dirty="0" smtClean="0">
                <a:latin typeface="Candara" pitchFamily="34"/>
                <a:cs typeface="Arial" pitchFamily="34"/>
              </a:rPr>
              <a:t>BB 67000 /67400</a:t>
            </a:r>
          </a:p>
          <a:p>
            <a:pPr lvl="0" algn="ctr">
              <a:spcAft>
                <a:spcPts val="600"/>
              </a:spcAft>
              <a:buNone/>
            </a:pPr>
            <a:endParaRPr lang="fr-FR" b="1" dirty="0">
              <a:latin typeface="Candara" pitchFamily="34"/>
              <a:cs typeface="Arial" pitchFamily="34"/>
            </a:endParaRPr>
          </a:p>
          <a:p>
            <a:pPr lvl="0" algn="ctr">
              <a:spcAft>
                <a:spcPts val="600"/>
              </a:spcAft>
              <a:buNone/>
            </a:pPr>
            <a:r>
              <a:rPr lang="fr-FR" b="1" dirty="0">
                <a:latin typeface="Candara" pitchFamily="34"/>
                <a:cs typeface="Arial" pitchFamily="34"/>
              </a:rPr>
              <a:t>Fin de réunion 16h00</a:t>
            </a:r>
          </a:p>
          <a:p>
            <a:pPr lvl="0" algn="ctr">
              <a:lnSpc>
                <a:spcPct val="120000"/>
              </a:lnSpc>
              <a:buNone/>
            </a:pPr>
            <a:endParaRPr lang="fr-FR" sz="900" b="1" dirty="0">
              <a:latin typeface="Candara" pitchFamily="34"/>
              <a:cs typeface="Arial" pitchFamily="34"/>
            </a:endParaRPr>
          </a:p>
        </p:txBody>
      </p:sp>
    </p:spTree>
    <p:extLst>
      <p:ext uri="{BB962C8B-B14F-4D97-AF65-F5344CB8AC3E}">
        <p14:creationId xmlns:p14="http://schemas.microsoft.com/office/powerpoint/2010/main" val="3558693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Espace réservé du contenu 2"/>
          <p:cNvSpPr>
            <a:spLocks noGrp="1"/>
          </p:cNvSpPr>
          <p:nvPr>
            <p:ph idx="1"/>
          </p:nvPr>
        </p:nvSpPr>
        <p:spPr>
          <a:xfrm>
            <a:off x="364921" y="7007564"/>
            <a:ext cx="92417" cy="2008687"/>
          </a:xfrm>
          <a:solidFill>
            <a:srgbClr val="99CCFF"/>
          </a:solidFill>
        </p:spPr>
        <p:txBody>
          <a:bodyPr>
            <a:normAutofit/>
          </a:bodyPr>
          <a:lstStyle/>
          <a:p>
            <a:pPr marL="0" lvl="0" indent="0" algn="ctr">
              <a:buNone/>
            </a:pPr>
            <a:endParaRPr lang="fr-FR" sz="4400" b="1" dirty="0"/>
          </a:p>
          <a:p>
            <a:pPr marL="342900" lvl="1" indent="0" algn="ctr">
              <a:buNone/>
            </a:pPr>
            <a:endParaRPr lang="fr-FR" sz="2800" dirty="0"/>
          </a:p>
          <a:p>
            <a:pPr marL="0" lvl="0" indent="0">
              <a:buNone/>
            </a:pPr>
            <a:endParaRPr lang="fr-FR" sz="3200"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50</a:t>
            </a:fld>
            <a:endParaRPr lang="fr-FR" dirty="0"/>
          </a:p>
        </p:txBody>
      </p:sp>
      <p:sp>
        <p:nvSpPr>
          <p:cNvPr id="8" name="Espace réservé de la date 7"/>
          <p:cNvSpPr>
            <a:spLocks noGrp="1"/>
          </p:cNvSpPr>
          <p:nvPr>
            <p:ph type="dt" sz="half" idx="10"/>
          </p:nvPr>
        </p:nvSpPr>
        <p:spPr/>
        <p:txBody>
          <a:bodyPr/>
          <a:lstStyle/>
          <a:p>
            <a:r>
              <a:rPr lang="fr-FR" dirty="0" smtClean="0"/>
              <a:t>17/02/2020</a:t>
            </a:r>
            <a:endParaRPr lang="fr-FR" dirty="0"/>
          </a:p>
        </p:txBody>
      </p:sp>
      <p:sp>
        <p:nvSpPr>
          <p:cNvPr id="4" name="Rectangle 3"/>
          <p:cNvSpPr/>
          <p:nvPr/>
        </p:nvSpPr>
        <p:spPr>
          <a:xfrm>
            <a:off x="5486095" y="66038"/>
            <a:ext cx="266420" cy="369332"/>
          </a:xfrm>
          <a:prstGeom prst="rect">
            <a:avLst/>
          </a:prstGeom>
        </p:spPr>
        <p:txBody>
          <a:bodyPr wrap="none">
            <a:spAutoFit/>
          </a:bodyPr>
          <a:lstStyle/>
          <a:p>
            <a:r>
              <a:rPr lang="fr-FR" dirty="0">
                <a:solidFill>
                  <a:srgbClr val="333333"/>
                </a:solidFill>
                <a:latin typeface="Verdana" panose="020B0604030504040204" pitchFamily="34" charset="0"/>
              </a:rPr>
              <a:t> </a:t>
            </a:r>
            <a:endParaRPr lang="fr-FR" dirty="0"/>
          </a:p>
        </p:txBody>
      </p:sp>
      <p:pic>
        <p:nvPicPr>
          <p:cNvPr id="15" name="Image 14"/>
          <p:cNvPicPr>
            <a:picLocks noChangeAspect="1"/>
          </p:cNvPicPr>
          <p:nvPr/>
        </p:nvPicPr>
        <p:blipFill>
          <a:blip r:embed="rId3"/>
          <a:stretch>
            <a:fillRect/>
          </a:stretch>
        </p:blipFill>
        <p:spPr>
          <a:xfrm>
            <a:off x="188037" y="116632"/>
            <a:ext cx="1069492" cy="1105867"/>
          </a:xfrm>
          <a:prstGeom prst="rect">
            <a:avLst/>
          </a:prstGeom>
        </p:spPr>
      </p:pic>
    </p:spTree>
    <p:extLst>
      <p:ext uri="{BB962C8B-B14F-4D97-AF65-F5344CB8AC3E}">
        <p14:creationId xmlns:p14="http://schemas.microsoft.com/office/powerpoint/2010/main" val="217810281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64921" y="7007564"/>
            <a:ext cx="92417" cy="2008687"/>
          </a:xfrm>
          <a:solidFill>
            <a:srgbClr val="99CCFF"/>
          </a:solidFill>
        </p:spPr>
        <p:txBody>
          <a:bodyPr>
            <a:normAutofit/>
          </a:bodyPr>
          <a:lstStyle/>
          <a:p>
            <a:pPr marL="0" lvl="0" indent="0" algn="ctr">
              <a:buNone/>
            </a:pPr>
            <a:endParaRPr lang="fr-FR" sz="4400" b="1" dirty="0"/>
          </a:p>
          <a:p>
            <a:pPr marL="342900" lvl="1" indent="0" algn="ctr">
              <a:buNone/>
            </a:pPr>
            <a:endParaRPr lang="fr-FR" sz="2800" dirty="0"/>
          </a:p>
          <a:p>
            <a:pPr marL="0" lvl="0" indent="0">
              <a:buNone/>
            </a:pPr>
            <a:endParaRPr lang="fr-FR" sz="3200"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51</a:t>
            </a:fld>
            <a:endParaRPr lang="fr-FR" dirty="0"/>
          </a:p>
        </p:txBody>
      </p:sp>
      <p:sp>
        <p:nvSpPr>
          <p:cNvPr id="6" name="Rectangle 5"/>
          <p:cNvSpPr/>
          <p:nvPr/>
        </p:nvSpPr>
        <p:spPr>
          <a:xfrm>
            <a:off x="179512" y="116632"/>
            <a:ext cx="8208912" cy="369332"/>
          </a:xfrm>
          <a:prstGeom prst="rect">
            <a:avLst/>
          </a:prstGeom>
          <a:solidFill>
            <a:srgbClr val="99CCFF"/>
          </a:solidFill>
        </p:spPr>
        <p:txBody>
          <a:bodyPr wrap="square">
            <a:spAutoFit/>
          </a:bodyPr>
          <a:lstStyle/>
          <a:p>
            <a:pPr algn="ctr"/>
            <a:endParaRPr lang="fr-FR" dirty="0"/>
          </a:p>
        </p:txBody>
      </p:sp>
      <p:sp>
        <p:nvSpPr>
          <p:cNvPr id="8" name="Espace réservé de la date 7"/>
          <p:cNvSpPr>
            <a:spLocks noGrp="1"/>
          </p:cNvSpPr>
          <p:nvPr>
            <p:ph type="dt" sz="half" idx="10"/>
          </p:nvPr>
        </p:nvSpPr>
        <p:spPr/>
        <p:txBody>
          <a:bodyPr/>
          <a:lstStyle/>
          <a:p>
            <a:r>
              <a:rPr lang="fr-FR" dirty="0" smtClean="0"/>
              <a:t>17/02/2020</a:t>
            </a:r>
            <a:endParaRPr lang="fr-FR" dirty="0"/>
          </a:p>
        </p:txBody>
      </p:sp>
      <p:sp>
        <p:nvSpPr>
          <p:cNvPr id="4" name="Rectangle 3"/>
          <p:cNvSpPr/>
          <p:nvPr/>
        </p:nvSpPr>
        <p:spPr>
          <a:xfrm>
            <a:off x="5486095" y="66038"/>
            <a:ext cx="266420" cy="369332"/>
          </a:xfrm>
          <a:prstGeom prst="rect">
            <a:avLst/>
          </a:prstGeom>
        </p:spPr>
        <p:txBody>
          <a:bodyPr wrap="none">
            <a:spAutoFit/>
          </a:bodyPr>
          <a:lstStyle/>
          <a:p>
            <a:r>
              <a:rPr lang="fr-FR" dirty="0">
                <a:solidFill>
                  <a:srgbClr val="333333"/>
                </a:solidFill>
                <a:latin typeface="Verdana" panose="020B0604030504040204" pitchFamily="34" charset="0"/>
              </a:rPr>
              <a:t> </a:t>
            </a:r>
            <a:endParaRPr lang="fr-FR" dirty="0"/>
          </a:p>
        </p:txBody>
      </p:sp>
      <p:pic>
        <p:nvPicPr>
          <p:cNvPr id="15" name="Image 14"/>
          <p:cNvPicPr>
            <a:picLocks noChangeAspect="1"/>
          </p:cNvPicPr>
          <p:nvPr/>
        </p:nvPicPr>
        <p:blipFill>
          <a:blip r:embed="rId2"/>
          <a:stretch>
            <a:fillRect/>
          </a:stretch>
        </p:blipFill>
        <p:spPr>
          <a:xfrm>
            <a:off x="202845" y="184266"/>
            <a:ext cx="1069492" cy="1105867"/>
          </a:xfrm>
          <a:prstGeom prst="rect">
            <a:avLst/>
          </a:prstGeom>
        </p:spPr>
      </p:pic>
      <p:sp>
        <p:nvSpPr>
          <p:cNvPr id="2" name="ZoneTexte 1"/>
          <p:cNvSpPr txBox="1"/>
          <p:nvPr/>
        </p:nvSpPr>
        <p:spPr>
          <a:xfrm>
            <a:off x="1272337" y="70465"/>
            <a:ext cx="1824538" cy="461665"/>
          </a:xfrm>
          <a:prstGeom prst="rect">
            <a:avLst/>
          </a:prstGeom>
          <a:noFill/>
        </p:spPr>
        <p:txBody>
          <a:bodyPr wrap="none" rtlCol="0">
            <a:spAutoFit/>
          </a:bodyPr>
          <a:lstStyle/>
          <a:p>
            <a:r>
              <a:rPr lang="fr-FR" sz="2400" b="1" dirty="0" smtClean="0">
                <a:solidFill>
                  <a:srgbClr val="0000FF"/>
                </a:solidFill>
              </a:rPr>
              <a:t>David PESCE</a:t>
            </a:r>
            <a:endParaRPr lang="fr-FR" sz="2400" b="1" dirty="0">
              <a:solidFill>
                <a:srgbClr val="0000FF"/>
              </a:solidFill>
            </a:endParaRPr>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8257" y="-502"/>
            <a:ext cx="5143500" cy="6858000"/>
          </a:xfrm>
          <a:prstGeom prst="rect">
            <a:avLst/>
          </a:prstGeom>
        </p:spPr>
      </p:pic>
    </p:spTree>
    <p:extLst>
      <p:ext uri="{BB962C8B-B14F-4D97-AF65-F5344CB8AC3E}">
        <p14:creationId xmlns:p14="http://schemas.microsoft.com/office/powerpoint/2010/main" val="126251988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Espace réservé du contenu 2"/>
          <p:cNvSpPr>
            <a:spLocks noGrp="1"/>
          </p:cNvSpPr>
          <p:nvPr>
            <p:ph idx="1"/>
          </p:nvPr>
        </p:nvSpPr>
        <p:spPr>
          <a:xfrm>
            <a:off x="364921" y="7007564"/>
            <a:ext cx="92417" cy="2008687"/>
          </a:xfrm>
          <a:solidFill>
            <a:srgbClr val="99CCFF"/>
          </a:solidFill>
        </p:spPr>
        <p:txBody>
          <a:bodyPr>
            <a:normAutofit/>
          </a:bodyPr>
          <a:lstStyle/>
          <a:p>
            <a:pPr marL="0" lvl="0" indent="0" algn="ctr">
              <a:buNone/>
            </a:pPr>
            <a:endParaRPr lang="fr-FR" sz="4400" b="1" dirty="0"/>
          </a:p>
          <a:p>
            <a:pPr marL="342900" lvl="1" indent="0" algn="ctr">
              <a:buNone/>
            </a:pPr>
            <a:endParaRPr lang="fr-FR" sz="2800" dirty="0"/>
          </a:p>
          <a:p>
            <a:pPr marL="0" lvl="0" indent="0">
              <a:buNone/>
            </a:pPr>
            <a:endParaRPr lang="fr-FR" sz="3200"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52</a:t>
            </a:fld>
            <a:endParaRPr lang="fr-FR" dirty="0"/>
          </a:p>
        </p:txBody>
      </p:sp>
      <p:sp>
        <p:nvSpPr>
          <p:cNvPr id="8" name="Espace réservé de la date 7"/>
          <p:cNvSpPr>
            <a:spLocks noGrp="1"/>
          </p:cNvSpPr>
          <p:nvPr>
            <p:ph type="dt" sz="half" idx="10"/>
          </p:nvPr>
        </p:nvSpPr>
        <p:spPr/>
        <p:txBody>
          <a:bodyPr/>
          <a:lstStyle/>
          <a:p>
            <a:r>
              <a:rPr lang="fr-FR" dirty="0" smtClean="0"/>
              <a:t>17/02/2020</a:t>
            </a:r>
            <a:endParaRPr lang="fr-FR" dirty="0"/>
          </a:p>
        </p:txBody>
      </p:sp>
      <p:sp>
        <p:nvSpPr>
          <p:cNvPr id="4" name="Rectangle 3"/>
          <p:cNvSpPr/>
          <p:nvPr/>
        </p:nvSpPr>
        <p:spPr>
          <a:xfrm>
            <a:off x="5486095" y="66038"/>
            <a:ext cx="266420" cy="369332"/>
          </a:xfrm>
          <a:prstGeom prst="rect">
            <a:avLst/>
          </a:prstGeom>
        </p:spPr>
        <p:txBody>
          <a:bodyPr wrap="none">
            <a:spAutoFit/>
          </a:bodyPr>
          <a:lstStyle/>
          <a:p>
            <a:r>
              <a:rPr lang="fr-FR" dirty="0">
                <a:solidFill>
                  <a:srgbClr val="333333"/>
                </a:solidFill>
                <a:latin typeface="Verdana" panose="020B0604030504040204" pitchFamily="34" charset="0"/>
              </a:rPr>
              <a:t> </a:t>
            </a:r>
            <a:endParaRPr lang="fr-FR" dirty="0"/>
          </a:p>
        </p:txBody>
      </p:sp>
      <p:pic>
        <p:nvPicPr>
          <p:cNvPr id="15" name="Image 14"/>
          <p:cNvPicPr>
            <a:picLocks noChangeAspect="1"/>
          </p:cNvPicPr>
          <p:nvPr/>
        </p:nvPicPr>
        <p:blipFill>
          <a:blip r:embed="rId3"/>
          <a:stretch>
            <a:fillRect/>
          </a:stretch>
        </p:blipFill>
        <p:spPr>
          <a:xfrm>
            <a:off x="188037" y="116632"/>
            <a:ext cx="1069492" cy="1105867"/>
          </a:xfrm>
          <a:prstGeom prst="rect">
            <a:avLst/>
          </a:prstGeom>
        </p:spPr>
      </p:pic>
    </p:spTree>
    <p:extLst>
      <p:ext uri="{BB962C8B-B14F-4D97-AF65-F5344CB8AC3E}">
        <p14:creationId xmlns:p14="http://schemas.microsoft.com/office/powerpoint/2010/main" val="15755616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7400"/>
          </a:xfrm>
          <a:prstGeom prst="rect">
            <a:avLst/>
          </a:prstGeom>
        </p:spPr>
      </p:pic>
      <p:sp>
        <p:nvSpPr>
          <p:cNvPr id="3" name="Espace réservé du contenu 2"/>
          <p:cNvSpPr>
            <a:spLocks noGrp="1"/>
          </p:cNvSpPr>
          <p:nvPr>
            <p:ph idx="1"/>
          </p:nvPr>
        </p:nvSpPr>
        <p:spPr>
          <a:xfrm>
            <a:off x="364921" y="7007564"/>
            <a:ext cx="92417" cy="2008687"/>
          </a:xfrm>
          <a:solidFill>
            <a:srgbClr val="99CCFF"/>
          </a:solidFill>
        </p:spPr>
        <p:txBody>
          <a:bodyPr>
            <a:normAutofit/>
          </a:bodyPr>
          <a:lstStyle/>
          <a:p>
            <a:pPr marL="0" lvl="0" indent="0" algn="ctr">
              <a:buNone/>
            </a:pPr>
            <a:endParaRPr lang="fr-FR" sz="4400" b="1" dirty="0"/>
          </a:p>
          <a:p>
            <a:pPr marL="342900" lvl="1" indent="0" algn="ctr">
              <a:buNone/>
            </a:pPr>
            <a:endParaRPr lang="fr-FR" sz="2800" dirty="0"/>
          </a:p>
          <a:p>
            <a:pPr marL="0" lvl="0" indent="0">
              <a:buNone/>
            </a:pPr>
            <a:endParaRPr lang="fr-FR" sz="3200"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53</a:t>
            </a:fld>
            <a:endParaRPr lang="fr-FR" dirty="0"/>
          </a:p>
        </p:txBody>
      </p:sp>
      <p:sp>
        <p:nvSpPr>
          <p:cNvPr id="6" name="Rectangle 5"/>
          <p:cNvSpPr/>
          <p:nvPr/>
        </p:nvSpPr>
        <p:spPr>
          <a:xfrm>
            <a:off x="179512" y="116632"/>
            <a:ext cx="8208912" cy="369332"/>
          </a:xfrm>
          <a:prstGeom prst="rect">
            <a:avLst/>
          </a:prstGeom>
          <a:solidFill>
            <a:srgbClr val="99CCFF"/>
          </a:solidFill>
        </p:spPr>
        <p:txBody>
          <a:bodyPr wrap="square">
            <a:spAutoFit/>
          </a:bodyPr>
          <a:lstStyle/>
          <a:p>
            <a:pPr algn="ctr"/>
            <a:endParaRPr lang="fr-FR" dirty="0"/>
          </a:p>
        </p:txBody>
      </p:sp>
      <p:sp>
        <p:nvSpPr>
          <p:cNvPr id="8" name="Espace réservé de la date 7"/>
          <p:cNvSpPr>
            <a:spLocks noGrp="1"/>
          </p:cNvSpPr>
          <p:nvPr>
            <p:ph type="dt" sz="half" idx="10"/>
          </p:nvPr>
        </p:nvSpPr>
        <p:spPr/>
        <p:txBody>
          <a:bodyPr/>
          <a:lstStyle/>
          <a:p>
            <a:r>
              <a:rPr lang="fr-FR" dirty="0" smtClean="0"/>
              <a:t>17/02/2020</a:t>
            </a:r>
            <a:endParaRPr lang="fr-FR" dirty="0"/>
          </a:p>
        </p:txBody>
      </p:sp>
      <p:sp>
        <p:nvSpPr>
          <p:cNvPr id="4" name="Rectangle 3"/>
          <p:cNvSpPr/>
          <p:nvPr/>
        </p:nvSpPr>
        <p:spPr>
          <a:xfrm>
            <a:off x="5486095" y="66038"/>
            <a:ext cx="266420" cy="369332"/>
          </a:xfrm>
          <a:prstGeom prst="rect">
            <a:avLst/>
          </a:prstGeom>
        </p:spPr>
        <p:txBody>
          <a:bodyPr wrap="none">
            <a:spAutoFit/>
          </a:bodyPr>
          <a:lstStyle/>
          <a:p>
            <a:r>
              <a:rPr lang="fr-FR" dirty="0">
                <a:solidFill>
                  <a:srgbClr val="333333"/>
                </a:solidFill>
                <a:latin typeface="Verdana" panose="020B0604030504040204" pitchFamily="34" charset="0"/>
              </a:rPr>
              <a:t> </a:t>
            </a:r>
            <a:endParaRPr lang="fr-FR" dirty="0"/>
          </a:p>
        </p:txBody>
      </p:sp>
      <p:pic>
        <p:nvPicPr>
          <p:cNvPr id="15" name="Image 14"/>
          <p:cNvPicPr>
            <a:picLocks noChangeAspect="1"/>
          </p:cNvPicPr>
          <p:nvPr/>
        </p:nvPicPr>
        <p:blipFill>
          <a:blip r:embed="rId3"/>
          <a:stretch>
            <a:fillRect/>
          </a:stretch>
        </p:blipFill>
        <p:spPr>
          <a:xfrm>
            <a:off x="157978" y="128143"/>
            <a:ext cx="1069492" cy="1105867"/>
          </a:xfrm>
          <a:prstGeom prst="rect">
            <a:avLst/>
          </a:prstGeom>
        </p:spPr>
      </p:pic>
      <p:sp>
        <p:nvSpPr>
          <p:cNvPr id="2" name="ZoneTexte 1"/>
          <p:cNvSpPr txBox="1"/>
          <p:nvPr/>
        </p:nvSpPr>
        <p:spPr>
          <a:xfrm>
            <a:off x="1272337" y="70465"/>
            <a:ext cx="1824538" cy="461665"/>
          </a:xfrm>
          <a:prstGeom prst="rect">
            <a:avLst/>
          </a:prstGeom>
          <a:noFill/>
        </p:spPr>
        <p:txBody>
          <a:bodyPr wrap="none" rtlCol="0">
            <a:spAutoFit/>
          </a:bodyPr>
          <a:lstStyle/>
          <a:p>
            <a:r>
              <a:rPr lang="fr-FR" sz="2400" b="1" dirty="0" smtClean="0">
                <a:solidFill>
                  <a:srgbClr val="0000FF"/>
                </a:solidFill>
              </a:rPr>
              <a:t>David PESCE</a:t>
            </a:r>
            <a:endParaRPr lang="fr-FR" sz="2400" b="1" dirty="0">
              <a:solidFill>
                <a:srgbClr val="0000FF"/>
              </a:solidFill>
            </a:endParaRPr>
          </a:p>
        </p:txBody>
      </p:sp>
    </p:spTree>
    <p:extLst>
      <p:ext uri="{BB962C8B-B14F-4D97-AF65-F5344CB8AC3E}">
        <p14:creationId xmlns:p14="http://schemas.microsoft.com/office/powerpoint/2010/main" val="245402102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3" y="0"/>
            <a:ext cx="9142373" cy="6858000"/>
          </a:xfrm>
          <a:prstGeom prst="rect">
            <a:avLst/>
          </a:prstGeom>
        </p:spPr>
      </p:pic>
      <p:sp>
        <p:nvSpPr>
          <p:cNvPr id="3" name="Espace réservé du contenu 2"/>
          <p:cNvSpPr>
            <a:spLocks noGrp="1"/>
          </p:cNvSpPr>
          <p:nvPr>
            <p:ph idx="1"/>
          </p:nvPr>
        </p:nvSpPr>
        <p:spPr>
          <a:xfrm>
            <a:off x="364921" y="7007564"/>
            <a:ext cx="92417" cy="2008687"/>
          </a:xfrm>
          <a:solidFill>
            <a:srgbClr val="99CCFF"/>
          </a:solidFill>
        </p:spPr>
        <p:txBody>
          <a:bodyPr>
            <a:normAutofit/>
          </a:bodyPr>
          <a:lstStyle/>
          <a:p>
            <a:pPr marL="0" lvl="0" indent="0" algn="ctr">
              <a:buNone/>
            </a:pPr>
            <a:endParaRPr lang="fr-FR" sz="4400" b="1" dirty="0"/>
          </a:p>
          <a:p>
            <a:pPr marL="342900" lvl="1" indent="0" algn="ctr">
              <a:buNone/>
            </a:pPr>
            <a:endParaRPr lang="fr-FR" sz="2800" dirty="0"/>
          </a:p>
          <a:p>
            <a:pPr marL="0" lvl="0" indent="0">
              <a:buNone/>
            </a:pPr>
            <a:endParaRPr lang="fr-FR" sz="3200"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54</a:t>
            </a:fld>
            <a:endParaRPr lang="fr-FR" dirty="0"/>
          </a:p>
        </p:txBody>
      </p:sp>
      <p:sp>
        <p:nvSpPr>
          <p:cNvPr id="8" name="Espace réservé de la date 7"/>
          <p:cNvSpPr>
            <a:spLocks noGrp="1"/>
          </p:cNvSpPr>
          <p:nvPr>
            <p:ph type="dt" sz="half" idx="10"/>
          </p:nvPr>
        </p:nvSpPr>
        <p:spPr/>
        <p:txBody>
          <a:bodyPr/>
          <a:lstStyle/>
          <a:p>
            <a:r>
              <a:rPr lang="fr-FR" dirty="0" smtClean="0"/>
              <a:t>17/02/2020</a:t>
            </a:r>
            <a:endParaRPr lang="fr-FR" dirty="0"/>
          </a:p>
        </p:txBody>
      </p:sp>
      <p:sp>
        <p:nvSpPr>
          <p:cNvPr id="4" name="Rectangle 3"/>
          <p:cNvSpPr/>
          <p:nvPr/>
        </p:nvSpPr>
        <p:spPr>
          <a:xfrm>
            <a:off x="5486095" y="66038"/>
            <a:ext cx="266420" cy="369332"/>
          </a:xfrm>
          <a:prstGeom prst="rect">
            <a:avLst/>
          </a:prstGeom>
        </p:spPr>
        <p:txBody>
          <a:bodyPr wrap="none">
            <a:spAutoFit/>
          </a:bodyPr>
          <a:lstStyle/>
          <a:p>
            <a:r>
              <a:rPr lang="fr-FR" dirty="0">
                <a:solidFill>
                  <a:srgbClr val="333333"/>
                </a:solidFill>
                <a:latin typeface="Verdana" panose="020B0604030504040204" pitchFamily="34" charset="0"/>
              </a:rPr>
              <a:t> </a:t>
            </a:r>
            <a:endParaRPr lang="fr-FR" dirty="0"/>
          </a:p>
        </p:txBody>
      </p:sp>
      <p:pic>
        <p:nvPicPr>
          <p:cNvPr id="15" name="Image 14"/>
          <p:cNvPicPr>
            <a:picLocks noChangeAspect="1"/>
          </p:cNvPicPr>
          <p:nvPr/>
        </p:nvPicPr>
        <p:blipFill>
          <a:blip r:embed="rId3"/>
          <a:stretch>
            <a:fillRect/>
          </a:stretch>
        </p:blipFill>
        <p:spPr>
          <a:xfrm>
            <a:off x="188037" y="116632"/>
            <a:ext cx="1069492" cy="1105867"/>
          </a:xfrm>
          <a:prstGeom prst="rect">
            <a:avLst/>
          </a:prstGeom>
        </p:spPr>
      </p:pic>
    </p:spTree>
    <p:extLst>
      <p:ext uri="{BB962C8B-B14F-4D97-AF65-F5344CB8AC3E}">
        <p14:creationId xmlns:p14="http://schemas.microsoft.com/office/powerpoint/2010/main" val="125524846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64921" y="7007564"/>
            <a:ext cx="92417" cy="2008687"/>
          </a:xfrm>
          <a:solidFill>
            <a:srgbClr val="99CCFF"/>
          </a:solidFill>
        </p:spPr>
        <p:txBody>
          <a:bodyPr>
            <a:normAutofit/>
          </a:bodyPr>
          <a:lstStyle/>
          <a:p>
            <a:pPr marL="0" lvl="0" indent="0" algn="ctr">
              <a:buNone/>
            </a:pPr>
            <a:endParaRPr lang="fr-FR" sz="4400" b="1" dirty="0"/>
          </a:p>
          <a:p>
            <a:pPr marL="342900" lvl="1" indent="0" algn="ctr">
              <a:buNone/>
            </a:pPr>
            <a:endParaRPr lang="fr-FR" sz="2800" dirty="0"/>
          </a:p>
          <a:p>
            <a:pPr marL="0" lvl="0" indent="0">
              <a:buNone/>
            </a:pPr>
            <a:endParaRPr lang="fr-FR" sz="3200"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55</a:t>
            </a:fld>
            <a:endParaRPr lang="fr-FR" dirty="0"/>
          </a:p>
        </p:txBody>
      </p:sp>
      <p:sp>
        <p:nvSpPr>
          <p:cNvPr id="6" name="Rectangle 5"/>
          <p:cNvSpPr/>
          <p:nvPr/>
        </p:nvSpPr>
        <p:spPr>
          <a:xfrm>
            <a:off x="179512" y="116632"/>
            <a:ext cx="8208912" cy="369332"/>
          </a:xfrm>
          <a:prstGeom prst="rect">
            <a:avLst/>
          </a:prstGeom>
          <a:solidFill>
            <a:srgbClr val="99CCFF"/>
          </a:solidFill>
        </p:spPr>
        <p:txBody>
          <a:bodyPr wrap="square">
            <a:spAutoFit/>
          </a:bodyPr>
          <a:lstStyle/>
          <a:p>
            <a:pPr algn="ctr"/>
            <a:endParaRPr lang="fr-FR" dirty="0"/>
          </a:p>
        </p:txBody>
      </p:sp>
      <p:sp>
        <p:nvSpPr>
          <p:cNvPr id="8" name="Espace réservé de la date 7"/>
          <p:cNvSpPr>
            <a:spLocks noGrp="1"/>
          </p:cNvSpPr>
          <p:nvPr>
            <p:ph type="dt" sz="half" idx="10"/>
          </p:nvPr>
        </p:nvSpPr>
        <p:spPr/>
        <p:txBody>
          <a:bodyPr/>
          <a:lstStyle/>
          <a:p>
            <a:r>
              <a:rPr lang="fr-FR" dirty="0" smtClean="0"/>
              <a:t>17/02/2020</a:t>
            </a:r>
            <a:endParaRPr lang="fr-FR" dirty="0"/>
          </a:p>
        </p:txBody>
      </p:sp>
      <p:sp>
        <p:nvSpPr>
          <p:cNvPr id="4" name="Rectangle 3"/>
          <p:cNvSpPr/>
          <p:nvPr/>
        </p:nvSpPr>
        <p:spPr>
          <a:xfrm>
            <a:off x="5486095" y="66038"/>
            <a:ext cx="266420" cy="369332"/>
          </a:xfrm>
          <a:prstGeom prst="rect">
            <a:avLst/>
          </a:prstGeom>
        </p:spPr>
        <p:txBody>
          <a:bodyPr wrap="none">
            <a:spAutoFit/>
          </a:bodyPr>
          <a:lstStyle/>
          <a:p>
            <a:r>
              <a:rPr lang="fr-FR" dirty="0">
                <a:solidFill>
                  <a:srgbClr val="333333"/>
                </a:solidFill>
                <a:latin typeface="Verdana" panose="020B0604030504040204" pitchFamily="34" charset="0"/>
              </a:rPr>
              <a:t> </a:t>
            </a:r>
            <a:endParaRPr lang="fr-FR" dirty="0"/>
          </a:p>
        </p:txBody>
      </p:sp>
      <p:pic>
        <p:nvPicPr>
          <p:cNvPr id="15" name="Image 14"/>
          <p:cNvPicPr>
            <a:picLocks noChangeAspect="1"/>
          </p:cNvPicPr>
          <p:nvPr/>
        </p:nvPicPr>
        <p:blipFill>
          <a:blip r:embed="rId2"/>
          <a:stretch>
            <a:fillRect/>
          </a:stretch>
        </p:blipFill>
        <p:spPr>
          <a:xfrm>
            <a:off x="188037" y="116632"/>
            <a:ext cx="1069492" cy="1105867"/>
          </a:xfrm>
          <a:prstGeom prst="rect">
            <a:avLst/>
          </a:prstGeom>
        </p:spPr>
      </p:pic>
      <p:sp>
        <p:nvSpPr>
          <p:cNvPr id="2" name="ZoneTexte 1"/>
          <p:cNvSpPr txBox="1"/>
          <p:nvPr/>
        </p:nvSpPr>
        <p:spPr>
          <a:xfrm>
            <a:off x="1272337" y="70465"/>
            <a:ext cx="1824538" cy="461665"/>
          </a:xfrm>
          <a:prstGeom prst="rect">
            <a:avLst/>
          </a:prstGeom>
          <a:noFill/>
        </p:spPr>
        <p:txBody>
          <a:bodyPr wrap="none" rtlCol="0">
            <a:spAutoFit/>
          </a:bodyPr>
          <a:lstStyle/>
          <a:p>
            <a:r>
              <a:rPr lang="fr-FR" sz="2400" b="1" dirty="0" smtClean="0">
                <a:solidFill>
                  <a:srgbClr val="0000FF"/>
                </a:solidFill>
              </a:rPr>
              <a:t>David PESCE</a:t>
            </a:r>
            <a:endParaRPr lang="fr-FR" sz="2400" b="1" dirty="0">
              <a:solidFill>
                <a:srgbClr val="0000FF"/>
              </a:solidFill>
            </a:endParaRPr>
          </a:p>
        </p:txBody>
      </p: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0765" y="-3135"/>
            <a:ext cx="5143500" cy="6858000"/>
          </a:xfrm>
          <a:prstGeom prst="rect">
            <a:avLst/>
          </a:prstGeom>
        </p:spPr>
      </p:pic>
    </p:spTree>
    <p:extLst>
      <p:ext uri="{BB962C8B-B14F-4D97-AF65-F5344CB8AC3E}">
        <p14:creationId xmlns:p14="http://schemas.microsoft.com/office/powerpoint/2010/main" val="247842650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64921" y="7007564"/>
            <a:ext cx="92417" cy="2008687"/>
          </a:xfrm>
          <a:solidFill>
            <a:srgbClr val="99CCFF"/>
          </a:solidFill>
        </p:spPr>
        <p:txBody>
          <a:bodyPr>
            <a:normAutofit/>
          </a:bodyPr>
          <a:lstStyle/>
          <a:p>
            <a:pPr marL="0" lvl="0" indent="0" algn="ctr">
              <a:buNone/>
            </a:pPr>
            <a:endParaRPr lang="fr-FR" sz="4400" b="1" dirty="0"/>
          </a:p>
          <a:p>
            <a:pPr marL="342900" lvl="1" indent="0" algn="ctr">
              <a:buNone/>
            </a:pPr>
            <a:endParaRPr lang="fr-FR" sz="2800" dirty="0"/>
          </a:p>
          <a:p>
            <a:pPr marL="0" lvl="0" indent="0">
              <a:buNone/>
            </a:pPr>
            <a:endParaRPr lang="fr-FR" sz="3200"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56</a:t>
            </a:fld>
            <a:endParaRPr lang="fr-FR" dirty="0"/>
          </a:p>
        </p:txBody>
      </p:sp>
      <p:sp>
        <p:nvSpPr>
          <p:cNvPr id="6" name="Rectangle 5"/>
          <p:cNvSpPr/>
          <p:nvPr/>
        </p:nvSpPr>
        <p:spPr>
          <a:xfrm>
            <a:off x="179512" y="116632"/>
            <a:ext cx="8208912" cy="369332"/>
          </a:xfrm>
          <a:prstGeom prst="rect">
            <a:avLst/>
          </a:prstGeom>
          <a:solidFill>
            <a:srgbClr val="99CCFF"/>
          </a:solidFill>
        </p:spPr>
        <p:txBody>
          <a:bodyPr wrap="square">
            <a:spAutoFit/>
          </a:bodyPr>
          <a:lstStyle/>
          <a:p>
            <a:pPr algn="ctr"/>
            <a:endParaRPr lang="fr-FR" dirty="0"/>
          </a:p>
        </p:txBody>
      </p:sp>
      <p:sp>
        <p:nvSpPr>
          <p:cNvPr id="8" name="Espace réservé de la date 7"/>
          <p:cNvSpPr>
            <a:spLocks noGrp="1"/>
          </p:cNvSpPr>
          <p:nvPr>
            <p:ph type="dt" sz="half" idx="10"/>
          </p:nvPr>
        </p:nvSpPr>
        <p:spPr/>
        <p:txBody>
          <a:bodyPr/>
          <a:lstStyle/>
          <a:p>
            <a:r>
              <a:rPr lang="fr-FR" dirty="0" smtClean="0"/>
              <a:t>17/02/2020</a:t>
            </a:r>
            <a:endParaRPr lang="fr-FR" dirty="0"/>
          </a:p>
        </p:txBody>
      </p:sp>
      <p:sp>
        <p:nvSpPr>
          <p:cNvPr id="4" name="Rectangle 3"/>
          <p:cNvSpPr/>
          <p:nvPr/>
        </p:nvSpPr>
        <p:spPr>
          <a:xfrm>
            <a:off x="5486095" y="66038"/>
            <a:ext cx="266420" cy="369332"/>
          </a:xfrm>
          <a:prstGeom prst="rect">
            <a:avLst/>
          </a:prstGeom>
        </p:spPr>
        <p:txBody>
          <a:bodyPr wrap="none">
            <a:spAutoFit/>
          </a:bodyPr>
          <a:lstStyle/>
          <a:p>
            <a:r>
              <a:rPr lang="fr-FR" dirty="0">
                <a:solidFill>
                  <a:srgbClr val="333333"/>
                </a:solidFill>
                <a:latin typeface="Verdana" panose="020B0604030504040204" pitchFamily="34" charset="0"/>
              </a:rPr>
              <a:t> </a:t>
            </a:r>
            <a:endParaRPr lang="fr-FR" dirty="0"/>
          </a:p>
        </p:txBody>
      </p:sp>
      <p:pic>
        <p:nvPicPr>
          <p:cNvPr id="15" name="Image 14"/>
          <p:cNvPicPr>
            <a:picLocks noChangeAspect="1"/>
          </p:cNvPicPr>
          <p:nvPr/>
        </p:nvPicPr>
        <p:blipFill>
          <a:blip r:embed="rId2"/>
          <a:stretch>
            <a:fillRect/>
          </a:stretch>
        </p:blipFill>
        <p:spPr>
          <a:xfrm>
            <a:off x="188037" y="116632"/>
            <a:ext cx="1069492" cy="1105867"/>
          </a:xfrm>
          <a:prstGeom prst="rect">
            <a:avLst/>
          </a:prstGeom>
        </p:spPr>
      </p:pic>
      <p:pic>
        <p:nvPicPr>
          <p:cNvPr id="7" name="Image 6"/>
          <p:cNvPicPr>
            <a:picLocks noChangeAspect="1"/>
          </p:cNvPicPr>
          <p:nvPr/>
        </p:nvPicPr>
        <p:blipFill>
          <a:blip r:embed="rId3"/>
          <a:stretch>
            <a:fillRect/>
          </a:stretch>
        </p:blipFill>
        <p:spPr>
          <a:xfrm>
            <a:off x="1691680" y="-34469"/>
            <a:ext cx="4861520" cy="6932626"/>
          </a:xfrm>
          <a:prstGeom prst="rect">
            <a:avLst/>
          </a:prstGeom>
        </p:spPr>
      </p:pic>
    </p:spTree>
    <p:extLst>
      <p:ext uri="{BB962C8B-B14F-4D97-AF65-F5344CB8AC3E}">
        <p14:creationId xmlns:p14="http://schemas.microsoft.com/office/powerpoint/2010/main" val="144317305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64921" y="7007564"/>
            <a:ext cx="92417" cy="2008687"/>
          </a:xfrm>
          <a:solidFill>
            <a:srgbClr val="99CCFF"/>
          </a:solidFill>
        </p:spPr>
        <p:txBody>
          <a:bodyPr>
            <a:normAutofit/>
          </a:bodyPr>
          <a:lstStyle/>
          <a:p>
            <a:pPr marL="0" lvl="0" indent="0" algn="ctr">
              <a:buNone/>
            </a:pPr>
            <a:endParaRPr lang="fr-FR" sz="4400" b="1" dirty="0"/>
          </a:p>
          <a:p>
            <a:pPr marL="342900" lvl="1" indent="0" algn="ctr">
              <a:buNone/>
            </a:pPr>
            <a:endParaRPr lang="fr-FR" sz="2800" dirty="0"/>
          </a:p>
          <a:p>
            <a:pPr marL="0" lvl="0" indent="0">
              <a:buNone/>
            </a:pPr>
            <a:endParaRPr lang="fr-FR" sz="3200"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57</a:t>
            </a:fld>
            <a:endParaRPr lang="fr-FR" dirty="0"/>
          </a:p>
        </p:txBody>
      </p:sp>
      <p:sp>
        <p:nvSpPr>
          <p:cNvPr id="6" name="Rectangle 5"/>
          <p:cNvSpPr/>
          <p:nvPr/>
        </p:nvSpPr>
        <p:spPr>
          <a:xfrm>
            <a:off x="179512" y="116632"/>
            <a:ext cx="8208912" cy="369332"/>
          </a:xfrm>
          <a:prstGeom prst="rect">
            <a:avLst/>
          </a:prstGeom>
          <a:solidFill>
            <a:srgbClr val="99CCFF"/>
          </a:solidFill>
        </p:spPr>
        <p:txBody>
          <a:bodyPr wrap="square">
            <a:spAutoFit/>
          </a:bodyPr>
          <a:lstStyle/>
          <a:p>
            <a:pPr algn="ctr"/>
            <a:endParaRPr lang="fr-FR" dirty="0"/>
          </a:p>
        </p:txBody>
      </p:sp>
      <p:sp>
        <p:nvSpPr>
          <p:cNvPr id="8" name="Espace réservé de la date 7"/>
          <p:cNvSpPr>
            <a:spLocks noGrp="1"/>
          </p:cNvSpPr>
          <p:nvPr>
            <p:ph type="dt" sz="half" idx="10"/>
          </p:nvPr>
        </p:nvSpPr>
        <p:spPr/>
        <p:txBody>
          <a:bodyPr/>
          <a:lstStyle/>
          <a:p>
            <a:r>
              <a:rPr lang="fr-FR" dirty="0" smtClean="0"/>
              <a:t>17/02/2020</a:t>
            </a:r>
            <a:endParaRPr lang="fr-FR" dirty="0"/>
          </a:p>
        </p:txBody>
      </p:sp>
      <p:sp>
        <p:nvSpPr>
          <p:cNvPr id="4" name="Rectangle 3"/>
          <p:cNvSpPr/>
          <p:nvPr/>
        </p:nvSpPr>
        <p:spPr>
          <a:xfrm>
            <a:off x="5486095" y="66038"/>
            <a:ext cx="266420" cy="369332"/>
          </a:xfrm>
          <a:prstGeom prst="rect">
            <a:avLst/>
          </a:prstGeom>
        </p:spPr>
        <p:txBody>
          <a:bodyPr wrap="none">
            <a:spAutoFit/>
          </a:bodyPr>
          <a:lstStyle/>
          <a:p>
            <a:r>
              <a:rPr lang="fr-FR" dirty="0">
                <a:solidFill>
                  <a:srgbClr val="333333"/>
                </a:solidFill>
                <a:latin typeface="Verdana" panose="020B0604030504040204" pitchFamily="34" charset="0"/>
              </a:rPr>
              <a:t> </a:t>
            </a:r>
            <a:endParaRPr lang="fr-FR" dirty="0"/>
          </a:p>
        </p:txBody>
      </p:sp>
      <p:pic>
        <p:nvPicPr>
          <p:cNvPr id="15" name="Image 14"/>
          <p:cNvPicPr>
            <a:picLocks noChangeAspect="1"/>
          </p:cNvPicPr>
          <p:nvPr/>
        </p:nvPicPr>
        <p:blipFill>
          <a:blip r:embed="rId2"/>
          <a:stretch>
            <a:fillRect/>
          </a:stretch>
        </p:blipFill>
        <p:spPr>
          <a:xfrm>
            <a:off x="202845" y="184266"/>
            <a:ext cx="1069492" cy="1105867"/>
          </a:xfrm>
          <a:prstGeom prst="rect">
            <a:avLst/>
          </a:prstGeom>
        </p:spPr>
      </p:pic>
      <p:pic>
        <p:nvPicPr>
          <p:cNvPr id="10" name="Image 9"/>
          <p:cNvPicPr>
            <a:picLocks noChangeAspect="1"/>
          </p:cNvPicPr>
          <p:nvPr/>
        </p:nvPicPr>
        <p:blipFill>
          <a:blip r:embed="rId3"/>
          <a:stretch>
            <a:fillRect/>
          </a:stretch>
        </p:blipFill>
        <p:spPr>
          <a:xfrm>
            <a:off x="1689080" y="639883"/>
            <a:ext cx="4251072" cy="5980435"/>
          </a:xfrm>
          <a:prstGeom prst="rect">
            <a:avLst/>
          </a:prstGeom>
        </p:spPr>
      </p:pic>
    </p:spTree>
    <p:extLst>
      <p:ext uri="{BB962C8B-B14F-4D97-AF65-F5344CB8AC3E}">
        <p14:creationId xmlns:p14="http://schemas.microsoft.com/office/powerpoint/2010/main" val="3955644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64921" y="7007564"/>
            <a:ext cx="92417" cy="2008687"/>
          </a:xfrm>
          <a:solidFill>
            <a:srgbClr val="99CCFF"/>
          </a:solidFill>
        </p:spPr>
        <p:txBody>
          <a:bodyPr>
            <a:normAutofit/>
          </a:bodyPr>
          <a:lstStyle/>
          <a:p>
            <a:pPr marL="0" lvl="0" indent="0" algn="ctr">
              <a:buNone/>
            </a:pPr>
            <a:endParaRPr lang="fr-FR" sz="4400" b="1" dirty="0"/>
          </a:p>
          <a:p>
            <a:pPr marL="342900" lvl="1" indent="0" algn="ctr">
              <a:buNone/>
            </a:pPr>
            <a:endParaRPr lang="fr-FR" sz="2800" dirty="0"/>
          </a:p>
          <a:p>
            <a:pPr marL="0" lvl="0" indent="0">
              <a:buNone/>
            </a:pPr>
            <a:endParaRPr lang="fr-FR" sz="3200"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58</a:t>
            </a:fld>
            <a:endParaRPr lang="fr-FR" dirty="0"/>
          </a:p>
        </p:txBody>
      </p:sp>
      <p:sp>
        <p:nvSpPr>
          <p:cNvPr id="6" name="Rectangle 5"/>
          <p:cNvSpPr/>
          <p:nvPr/>
        </p:nvSpPr>
        <p:spPr>
          <a:xfrm>
            <a:off x="179512" y="116632"/>
            <a:ext cx="8208912" cy="369332"/>
          </a:xfrm>
          <a:prstGeom prst="rect">
            <a:avLst/>
          </a:prstGeom>
          <a:solidFill>
            <a:srgbClr val="99CCFF"/>
          </a:solidFill>
        </p:spPr>
        <p:txBody>
          <a:bodyPr wrap="square">
            <a:spAutoFit/>
          </a:bodyPr>
          <a:lstStyle/>
          <a:p>
            <a:pPr algn="ctr"/>
            <a:endParaRPr lang="fr-FR" dirty="0"/>
          </a:p>
        </p:txBody>
      </p:sp>
      <p:sp>
        <p:nvSpPr>
          <p:cNvPr id="8" name="Espace réservé de la date 7"/>
          <p:cNvSpPr>
            <a:spLocks noGrp="1"/>
          </p:cNvSpPr>
          <p:nvPr>
            <p:ph type="dt" sz="half" idx="10"/>
          </p:nvPr>
        </p:nvSpPr>
        <p:spPr/>
        <p:txBody>
          <a:bodyPr/>
          <a:lstStyle/>
          <a:p>
            <a:r>
              <a:rPr lang="fr-FR" dirty="0" smtClean="0"/>
              <a:t>17/02/2020</a:t>
            </a:r>
            <a:endParaRPr lang="fr-FR" dirty="0"/>
          </a:p>
        </p:txBody>
      </p:sp>
      <p:sp>
        <p:nvSpPr>
          <p:cNvPr id="4" name="Rectangle 3"/>
          <p:cNvSpPr/>
          <p:nvPr/>
        </p:nvSpPr>
        <p:spPr>
          <a:xfrm>
            <a:off x="5486095" y="66038"/>
            <a:ext cx="266420" cy="369332"/>
          </a:xfrm>
          <a:prstGeom prst="rect">
            <a:avLst/>
          </a:prstGeom>
        </p:spPr>
        <p:txBody>
          <a:bodyPr wrap="none">
            <a:spAutoFit/>
          </a:bodyPr>
          <a:lstStyle/>
          <a:p>
            <a:r>
              <a:rPr lang="fr-FR" dirty="0">
                <a:solidFill>
                  <a:srgbClr val="333333"/>
                </a:solidFill>
                <a:latin typeface="Verdana" panose="020B0604030504040204" pitchFamily="34" charset="0"/>
              </a:rPr>
              <a:t> </a:t>
            </a:r>
            <a:endParaRPr lang="fr-FR" dirty="0"/>
          </a:p>
        </p:txBody>
      </p:sp>
      <p:pic>
        <p:nvPicPr>
          <p:cNvPr id="15" name="Image 14"/>
          <p:cNvPicPr>
            <a:picLocks noChangeAspect="1"/>
          </p:cNvPicPr>
          <p:nvPr/>
        </p:nvPicPr>
        <p:blipFill>
          <a:blip r:embed="rId2"/>
          <a:stretch>
            <a:fillRect/>
          </a:stretch>
        </p:blipFill>
        <p:spPr>
          <a:xfrm>
            <a:off x="202845" y="184266"/>
            <a:ext cx="1069492" cy="1105867"/>
          </a:xfrm>
          <a:prstGeom prst="rect">
            <a:avLst/>
          </a:prstGeom>
        </p:spPr>
      </p:pic>
      <p:pic>
        <p:nvPicPr>
          <p:cNvPr id="11" name="Image 10"/>
          <p:cNvPicPr>
            <a:picLocks noChangeAspect="1"/>
          </p:cNvPicPr>
          <p:nvPr/>
        </p:nvPicPr>
        <p:blipFill>
          <a:blip r:embed="rId3"/>
          <a:stretch>
            <a:fillRect/>
          </a:stretch>
        </p:blipFill>
        <p:spPr>
          <a:xfrm>
            <a:off x="1871699" y="312"/>
            <a:ext cx="5092371" cy="6857687"/>
          </a:xfrm>
          <a:prstGeom prst="rect">
            <a:avLst/>
          </a:prstGeom>
        </p:spPr>
      </p:pic>
      <p:pic>
        <p:nvPicPr>
          <p:cNvPr id="13" name="Picture 8" descr="https://chrezo.fr/attachments/Logo/Logo-CHREZO-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7437" y="1018670"/>
            <a:ext cx="2905125" cy="542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80167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59</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3" name="Image 2"/>
          <p:cNvPicPr>
            <a:picLocks noChangeAspect="1"/>
          </p:cNvPicPr>
          <p:nvPr/>
        </p:nvPicPr>
        <p:blipFill>
          <a:blip r:embed="rId3"/>
          <a:stretch>
            <a:fillRect/>
          </a:stretch>
        </p:blipFill>
        <p:spPr>
          <a:xfrm>
            <a:off x="2647221" y="-171400"/>
            <a:ext cx="5002960" cy="7091739"/>
          </a:xfrm>
          <a:prstGeom prst="rect">
            <a:avLst/>
          </a:prstGeom>
        </p:spPr>
      </p:pic>
      <p:pic>
        <p:nvPicPr>
          <p:cNvPr id="8" name="Picture 8" descr="https://chrezo.fr/attachments/Logo/Logo-CHREZO-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93093"/>
            <a:ext cx="2905125" cy="542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562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Espace réservé du contenu 2"/>
          <p:cNvSpPr txBox="1">
            <a:spLocks noGrp="1"/>
          </p:cNvSpPr>
          <p:nvPr>
            <p:ph type="body" idx="4294967295"/>
          </p:nvPr>
        </p:nvSpPr>
        <p:spPr>
          <a:xfrm>
            <a:off x="251642" y="1824840"/>
            <a:ext cx="8640723" cy="4896355"/>
          </a:xfrm>
        </p:spPr>
        <p:txBody>
          <a:bodyPr/>
          <a:lstStyle/>
          <a:p>
            <a:pPr lvl="0" algn="ctr">
              <a:spcBef>
                <a:spcPts val="640"/>
              </a:spcBef>
              <a:buNone/>
            </a:pPr>
            <a:endParaRPr lang="fr-FR" sz="2000" b="1" dirty="0">
              <a:latin typeface="Candara" pitchFamily="34"/>
            </a:endParaRPr>
          </a:p>
          <a:p>
            <a:pPr lvl="0" algn="ctr">
              <a:spcBef>
                <a:spcPts val="640"/>
              </a:spcBef>
              <a:buNone/>
            </a:pPr>
            <a:endParaRPr lang="fr-FR" sz="2000" dirty="0">
              <a:latin typeface="Candara" pitchFamily="34"/>
            </a:endParaRPr>
          </a:p>
          <a:p>
            <a:pPr lvl="0" algn="ctr"/>
            <a:r>
              <a:rPr lang="fr-FR" sz="2000" b="1" dirty="0">
                <a:solidFill>
                  <a:schemeClr val="accent6">
                    <a:lumMod val="75000"/>
                  </a:schemeClr>
                </a:solidFill>
                <a:latin typeface="Candara" panose="020E0502030303020204" pitchFamily="34" charset="0"/>
              </a:rPr>
              <a:t>Réunion ADZ samedi </a:t>
            </a:r>
            <a:r>
              <a:rPr lang="fr-FR" sz="2000" b="1" dirty="0" smtClean="0">
                <a:solidFill>
                  <a:schemeClr val="accent6">
                    <a:lumMod val="75000"/>
                  </a:schemeClr>
                </a:solidFill>
                <a:latin typeface="Candara" panose="020E0502030303020204" pitchFamily="34" charset="0"/>
              </a:rPr>
              <a:t>17 </a:t>
            </a:r>
            <a:r>
              <a:rPr lang="fr-FR" sz="2000" b="1" dirty="0">
                <a:solidFill>
                  <a:schemeClr val="accent6">
                    <a:lumMod val="75000"/>
                  </a:schemeClr>
                </a:solidFill>
                <a:latin typeface="Candara" panose="020E0502030303020204" pitchFamily="34" charset="0"/>
              </a:rPr>
              <a:t>décembre </a:t>
            </a:r>
            <a:r>
              <a:rPr lang="fr-FR" sz="2000" b="1" dirty="0" smtClean="0">
                <a:solidFill>
                  <a:schemeClr val="accent6">
                    <a:lumMod val="75000"/>
                  </a:schemeClr>
                </a:solidFill>
                <a:latin typeface="Candara" panose="020E0502030303020204" pitchFamily="34" charset="0"/>
              </a:rPr>
              <a:t>2022</a:t>
            </a:r>
            <a:endParaRPr lang="fr-FR" sz="2000" b="1" dirty="0">
              <a:solidFill>
                <a:schemeClr val="accent6">
                  <a:lumMod val="75000"/>
                </a:schemeClr>
              </a:solidFill>
              <a:latin typeface="Candara" panose="020E0502030303020204" pitchFamily="34" charset="0"/>
            </a:endParaRPr>
          </a:p>
          <a:p>
            <a:pPr lvl="0" algn="ctr"/>
            <a:r>
              <a:rPr lang="fr-FR" sz="2000" b="1" dirty="0">
                <a:solidFill>
                  <a:schemeClr val="accent6">
                    <a:lumMod val="75000"/>
                  </a:schemeClr>
                </a:solidFill>
                <a:latin typeface="Candara" panose="020E0502030303020204" pitchFamily="34" charset="0"/>
              </a:rPr>
              <a:t>Réunion ADZ samedi </a:t>
            </a:r>
            <a:r>
              <a:rPr lang="fr-FR" sz="2000" b="1" dirty="0" smtClean="0">
                <a:solidFill>
                  <a:schemeClr val="accent6">
                    <a:lumMod val="75000"/>
                  </a:schemeClr>
                </a:solidFill>
                <a:latin typeface="Candara" panose="020E0502030303020204" pitchFamily="34" charset="0"/>
              </a:rPr>
              <a:t>4 </a:t>
            </a:r>
            <a:r>
              <a:rPr lang="fr-FR" sz="2000" b="1" dirty="0">
                <a:solidFill>
                  <a:schemeClr val="accent6">
                    <a:lumMod val="75000"/>
                  </a:schemeClr>
                </a:solidFill>
                <a:latin typeface="Candara" panose="020E0502030303020204" pitchFamily="34" charset="0"/>
              </a:rPr>
              <a:t>février </a:t>
            </a:r>
            <a:r>
              <a:rPr lang="fr-FR" sz="2000" b="1" dirty="0" smtClean="0">
                <a:solidFill>
                  <a:schemeClr val="accent6">
                    <a:lumMod val="75000"/>
                  </a:schemeClr>
                </a:solidFill>
                <a:latin typeface="Candara" panose="020E0502030303020204" pitchFamily="34" charset="0"/>
              </a:rPr>
              <a:t>2023</a:t>
            </a:r>
            <a:endParaRPr lang="fr-FR" sz="2000" b="1" dirty="0">
              <a:solidFill>
                <a:schemeClr val="accent6">
                  <a:lumMod val="75000"/>
                </a:schemeClr>
              </a:solidFill>
              <a:latin typeface="Candara" panose="020E0502030303020204" pitchFamily="34" charset="0"/>
            </a:endParaRPr>
          </a:p>
          <a:p>
            <a:pPr lvl="0" algn="ctr"/>
            <a:r>
              <a:rPr lang="fr-FR" sz="2000" b="1" dirty="0">
                <a:solidFill>
                  <a:schemeClr val="accent6">
                    <a:lumMod val="75000"/>
                  </a:schemeClr>
                </a:solidFill>
                <a:latin typeface="Candara" panose="020E0502030303020204" pitchFamily="34" charset="0"/>
              </a:rPr>
              <a:t>Réunion ADZ samedi </a:t>
            </a:r>
            <a:r>
              <a:rPr lang="fr-FR" sz="2000" b="1" dirty="0" smtClean="0">
                <a:solidFill>
                  <a:schemeClr val="accent6">
                    <a:lumMod val="75000"/>
                  </a:schemeClr>
                </a:solidFill>
                <a:latin typeface="Candara" panose="020E0502030303020204" pitchFamily="34" charset="0"/>
              </a:rPr>
              <a:t>10 juin 2023</a:t>
            </a:r>
            <a:endParaRPr lang="fr-FR" sz="2000" b="1" dirty="0">
              <a:solidFill>
                <a:schemeClr val="accent6">
                  <a:lumMod val="75000"/>
                </a:schemeClr>
              </a:solidFill>
              <a:latin typeface="Candara" panose="020E0502030303020204" pitchFamily="34" charset="0"/>
            </a:endParaRPr>
          </a:p>
          <a:p>
            <a:pPr lvl="0" algn="ctr"/>
            <a:endParaRPr lang="fr-FR" sz="2000" b="1" dirty="0">
              <a:solidFill>
                <a:srgbClr val="000000"/>
              </a:solidFill>
              <a:latin typeface="Candara" panose="020E0502030303020204" pitchFamily="34" charset="0"/>
            </a:endParaRPr>
          </a:p>
          <a:p>
            <a:pPr lvl="0" algn="ctr"/>
            <a:r>
              <a:rPr lang="fr-FR" sz="2000" b="1" dirty="0">
                <a:solidFill>
                  <a:srgbClr val="FF0000"/>
                </a:solidFill>
                <a:latin typeface="Candara" panose="020E0502030303020204" pitchFamily="34" charset="0"/>
              </a:rPr>
              <a:t>Réunion des amateurs &amp; constructeurs </a:t>
            </a:r>
          </a:p>
          <a:p>
            <a:pPr marL="0" lvl="0" indent="0" algn="ctr">
              <a:buNone/>
            </a:pPr>
            <a:r>
              <a:rPr lang="fr-FR" sz="2000" b="1" dirty="0">
                <a:solidFill>
                  <a:srgbClr val="FF0000"/>
                </a:solidFill>
                <a:latin typeface="Candara" panose="020E0502030303020204" pitchFamily="34" charset="0"/>
              </a:rPr>
              <a:t>vendredi soir </a:t>
            </a:r>
            <a:r>
              <a:rPr lang="fr-FR" sz="2000" b="1" dirty="0" smtClean="0">
                <a:solidFill>
                  <a:srgbClr val="FF0000"/>
                </a:solidFill>
                <a:latin typeface="Candara" panose="020E0502030303020204" pitchFamily="34" charset="0"/>
              </a:rPr>
              <a:t>12 mai et samedi 13 mai 2023</a:t>
            </a:r>
            <a:endParaRPr lang="fr-FR" sz="2000" b="1" dirty="0">
              <a:solidFill>
                <a:srgbClr val="FF0000"/>
              </a:solidFill>
              <a:latin typeface="Candara" pitchFamily="34"/>
            </a:endParaRPr>
          </a:p>
        </p:txBody>
      </p:sp>
      <p:sp>
        <p:nvSpPr>
          <p:cNvPr id="3" name="Espace réservé de la date 4"/>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727870D-62F9-4B06-8DE9-20B510EB5C67}"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4" name="Rectangle 3"/>
          <p:cNvSpPr/>
          <p:nvPr/>
        </p:nvSpPr>
        <p:spPr>
          <a:xfrm>
            <a:off x="1446279" y="97923"/>
            <a:ext cx="6719084" cy="1782924"/>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1440" tIns="45720" rIns="91440" bIns="45720" anchor="t" anchorCtr="1" compatLnSpc="0">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5400" b="1" i="0" u="none" strike="noStrike" kern="1200" cap="none" spc="0" baseline="0" dirty="0">
                <a:solidFill>
                  <a:srgbClr val="0000FF"/>
                </a:solidFill>
                <a:uFillTx/>
                <a:latin typeface="Candara" pitchFamily="34"/>
                <a:ea typeface="Microsoft YaHei" pitchFamily="2"/>
                <a:cs typeface="Arial" pitchFamily="34"/>
              </a:rPr>
              <a:t>Dates de nos réunions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5400" b="0" i="0" u="none" strike="noStrike" kern="1200" cap="none" spc="0" baseline="0" dirty="0">
                <a:solidFill>
                  <a:srgbClr val="0000FF"/>
                </a:solidFill>
                <a:uFillTx/>
                <a:latin typeface="Candara" pitchFamily="34"/>
                <a:ea typeface="Microsoft YaHei" pitchFamily="2"/>
                <a:cs typeface="Arial" pitchFamily="34"/>
              </a:rPr>
              <a:t>saison </a:t>
            </a:r>
            <a:r>
              <a:rPr lang="fr-FR" sz="5400" b="0" i="0" u="none" strike="noStrike" kern="1200" cap="none" spc="0" baseline="0" dirty="0" smtClean="0">
                <a:solidFill>
                  <a:srgbClr val="0000FF"/>
                </a:solidFill>
                <a:uFillTx/>
                <a:latin typeface="Candara" pitchFamily="34"/>
                <a:ea typeface="Microsoft YaHei" pitchFamily="2"/>
                <a:cs typeface="Arial" pitchFamily="34"/>
              </a:rPr>
              <a:t>2022/202</a:t>
            </a:r>
            <a:endParaRPr lang="fr-FR" sz="5400" b="0" i="0" u="none" strike="noStrike" kern="1200" cap="none" spc="0" baseline="0" dirty="0">
              <a:solidFill>
                <a:srgbClr val="0000FF"/>
              </a:solidFill>
              <a:uFillTx/>
              <a:latin typeface="Candara" pitchFamily="34"/>
              <a:ea typeface="Microsoft YaHei" pitchFamily="2"/>
              <a:cs typeface="Arial" pitchFamily="34"/>
            </a:endParaRPr>
          </a:p>
        </p:txBody>
      </p:sp>
    </p:spTree>
    <p:extLst>
      <p:ext uri="{BB962C8B-B14F-4D97-AF65-F5344CB8AC3E}">
        <p14:creationId xmlns:p14="http://schemas.microsoft.com/office/powerpoint/2010/main" val="415479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60</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7" name="Image 6"/>
          <p:cNvPicPr>
            <a:picLocks noChangeAspect="1"/>
          </p:cNvPicPr>
          <p:nvPr/>
        </p:nvPicPr>
        <p:blipFill>
          <a:blip r:embed="rId3"/>
          <a:stretch>
            <a:fillRect/>
          </a:stretch>
        </p:blipFill>
        <p:spPr>
          <a:xfrm>
            <a:off x="2987824" y="-53853"/>
            <a:ext cx="4984116" cy="7162031"/>
          </a:xfrm>
          <a:prstGeom prst="rect">
            <a:avLst/>
          </a:prstGeom>
        </p:spPr>
      </p:pic>
      <p:pic>
        <p:nvPicPr>
          <p:cNvPr id="8" name="Picture 8" descr="https://chrezo.fr/attachments/Logo/Logo-CHREZO-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204864"/>
            <a:ext cx="2905125" cy="542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145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61</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3" name="Image 2"/>
          <p:cNvPicPr>
            <a:picLocks noChangeAspect="1"/>
          </p:cNvPicPr>
          <p:nvPr/>
        </p:nvPicPr>
        <p:blipFill>
          <a:blip r:embed="rId3"/>
          <a:stretch>
            <a:fillRect/>
          </a:stretch>
        </p:blipFill>
        <p:spPr>
          <a:xfrm>
            <a:off x="2590559" y="246144"/>
            <a:ext cx="4483006" cy="6441951"/>
          </a:xfrm>
          <a:prstGeom prst="rect">
            <a:avLst/>
          </a:prstGeom>
        </p:spPr>
      </p:pic>
      <p:pic>
        <p:nvPicPr>
          <p:cNvPr id="6" name="Picture 8" descr="https://chrezo.fr/attachments/Logo/Logo-CHREZO-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24" y="311071"/>
            <a:ext cx="2273833" cy="424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5577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62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3" name="Image 2"/>
          <p:cNvPicPr>
            <a:picLocks noChangeAspect="1"/>
          </p:cNvPicPr>
          <p:nvPr/>
        </p:nvPicPr>
        <p:blipFill>
          <a:blip r:embed="rId3"/>
          <a:stretch>
            <a:fillRect/>
          </a:stretch>
        </p:blipFill>
        <p:spPr>
          <a:xfrm>
            <a:off x="3275856" y="208008"/>
            <a:ext cx="4799038" cy="6946230"/>
          </a:xfrm>
          <a:prstGeom prst="rect">
            <a:avLst/>
          </a:prstGeom>
        </p:spPr>
      </p:pic>
      <p:pic>
        <p:nvPicPr>
          <p:cNvPr id="6" name="Picture 8" descr="https://chrezo.fr/attachments/Logo/Logo-CHREZO-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091" y="464556"/>
            <a:ext cx="2905125" cy="542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285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63</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6" name="Image 5"/>
          <p:cNvPicPr>
            <a:picLocks noChangeAspect="1"/>
          </p:cNvPicPr>
          <p:nvPr/>
        </p:nvPicPr>
        <p:blipFill>
          <a:blip r:embed="rId3"/>
          <a:stretch>
            <a:fillRect/>
          </a:stretch>
        </p:blipFill>
        <p:spPr>
          <a:xfrm>
            <a:off x="3059832" y="260648"/>
            <a:ext cx="7459366" cy="6974232"/>
          </a:xfrm>
          <a:prstGeom prst="rect">
            <a:avLst/>
          </a:prstGeom>
        </p:spPr>
      </p:pic>
      <p:pic>
        <p:nvPicPr>
          <p:cNvPr id="7" name="Picture 8" descr="https://chrezo.fr/attachments/Logo/Logo-CHREZO-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8" y="464556"/>
            <a:ext cx="2905125" cy="542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6583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64</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7" name="ZoneTexte 6"/>
          <p:cNvSpPr txBox="1"/>
          <p:nvPr/>
        </p:nvSpPr>
        <p:spPr>
          <a:xfrm>
            <a:off x="1523879" y="4689871"/>
            <a:ext cx="6192688" cy="646331"/>
          </a:xfrm>
          <a:prstGeom prst="rect">
            <a:avLst/>
          </a:prstGeom>
          <a:noFill/>
        </p:spPr>
        <p:txBody>
          <a:bodyPr wrap="square" rtlCol="0">
            <a:spAutoFit/>
          </a:bodyPr>
          <a:lstStyle/>
          <a:p>
            <a:endParaRPr lang="fr-FR" dirty="0" smtClean="0"/>
          </a:p>
          <a:p>
            <a:endParaRPr lang="fr-FR" dirty="0"/>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46" y="1852765"/>
            <a:ext cx="9144000" cy="3150511"/>
          </a:xfrm>
          <a:prstGeom prst="rect">
            <a:avLst/>
          </a:prstGeom>
        </p:spPr>
      </p:pic>
      <p:pic>
        <p:nvPicPr>
          <p:cNvPr id="1026" name="Picture 2" descr="https://mcusercontent.com/58473a9f3d3556f7572773701/images/d2405578-e7e6-9669-b4e0-cd34bdc75d7b.png"/>
          <p:cNvPicPr>
            <a:picLocks noChangeAspect="1" noChangeArrowheads="1"/>
          </p:cNvPicPr>
          <p:nvPr/>
        </p:nvPicPr>
        <p:blipFill>
          <a:blip r:link="rId4">
            <a:extLst>
              <a:ext uri="{28A0092B-C50C-407E-A947-70E740481C1C}">
                <a14:useLocalDpi xmlns:a14="http://schemas.microsoft.com/office/drawing/2010/main" val="0"/>
              </a:ext>
            </a:extLst>
          </a:blip>
          <a:srcRect/>
          <a:stretch>
            <a:fillRect/>
          </a:stretch>
        </p:blipFill>
        <p:spPr bwMode="auto">
          <a:xfrm>
            <a:off x="4763" y="4763"/>
            <a:ext cx="290512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https://chrezo.fr/attachments/Logo/Logo-CHREZO-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0223" y="208008"/>
            <a:ext cx="2905125" cy="542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8644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65</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7" name="ZoneTexte 6"/>
          <p:cNvSpPr txBox="1"/>
          <p:nvPr/>
        </p:nvSpPr>
        <p:spPr>
          <a:xfrm>
            <a:off x="1523879" y="4689871"/>
            <a:ext cx="6192688" cy="646331"/>
          </a:xfrm>
          <a:prstGeom prst="rect">
            <a:avLst/>
          </a:prstGeom>
          <a:noFill/>
        </p:spPr>
        <p:txBody>
          <a:bodyPr wrap="square" rtlCol="0">
            <a:spAutoFit/>
          </a:bodyPr>
          <a:lstStyle/>
          <a:p>
            <a:endParaRPr lang="fr-FR" dirty="0" smtClean="0"/>
          </a:p>
          <a:p>
            <a:endParaRPr lang="fr-FR" dirty="0"/>
          </a:p>
        </p:txBody>
      </p:sp>
      <p:pic>
        <p:nvPicPr>
          <p:cNvPr id="1026" name="Picture 2" descr="https://mcusercontent.com/58473a9f3d3556f7572773701/images/d2405578-e7e6-9669-b4e0-cd34bdc75d7b.png"/>
          <p:cNvPicPr>
            <a:picLocks noChangeAspect="1" noChangeArrowheads="1"/>
          </p:cNvPicPr>
          <p:nvPr/>
        </p:nvPicPr>
        <p:blipFill>
          <a:blip r:link="rId3">
            <a:extLst>
              <a:ext uri="{28A0092B-C50C-407E-A947-70E740481C1C}">
                <a14:useLocalDpi xmlns:a14="http://schemas.microsoft.com/office/drawing/2010/main" val="0"/>
              </a:ext>
            </a:extLst>
          </a:blip>
          <a:srcRect/>
          <a:stretch>
            <a:fillRect/>
          </a:stretch>
        </p:blipFill>
        <p:spPr bwMode="auto">
          <a:xfrm>
            <a:off x="4763" y="4763"/>
            <a:ext cx="290512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 name="Picture 1" descr="https://mcusercontent.com/58473a9f3d3556f7572773701/images/c4d1f1a8-9856-f73a-c052-74991aa6165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6275" y="1084840"/>
            <a:ext cx="5372100" cy="24003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https://mcusercontent.com/58473a9f3d3556f7572773701/images/fac231c7-3ee2-9ece-42e2-334bd5e3778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23927" y="3626765"/>
            <a:ext cx="4367597" cy="27297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mcusercontent.com/58473a9f3d3556f7572773701/images/ac8ad5df-2822-c8cd-c20a-712ca69c31d3.jpg"/>
          <p:cNvPicPr>
            <a:picLocks noChangeAspect="1" noChangeArrowheads="1"/>
          </p:cNvPicPr>
          <p:nvPr/>
        </p:nvPicPr>
        <p:blipFill>
          <a:blip r:link="rId6">
            <a:extLst>
              <a:ext uri="{28A0092B-C50C-407E-A947-70E740481C1C}">
                <a14:useLocalDpi xmlns:a14="http://schemas.microsoft.com/office/drawing/2010/main" val="0"/>
              </a:ext>
            </a:extLst>
          </a:blip>
          <a:srcRect/>
          <a:stretch>
            <a:fillRect/>
          </a:stretch>
        </p:blipFill>
        <p:spPr bwMode="auto">
          <a:xfrm>
            <a:off x="107642" y="3626765"/>
            <a:ext cx="3464683" cy="272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8" descr="https://chrezo.fr/attachments/Logo/Logo-CHREZO-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20223" y="208008"/>
            <a:ext cx="2905125" cy="542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429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AutoShape 2"/>
          <p:cNvSpPr/>
          <p:nvPr/>
        </p:nvSpPr>
        <p:spPr>
          <a:xfrm>
            <a:off x="971600" y="999093"/>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lvl="0" hangingPunct="0">
              <a:defRPr sz="1800" b="0" i="0" u="none" strike="noStrike" kern="0" cap="none" spc="0" baseline="0">
                <a:solidFill>
                  <a:srgbClr val="000000"/>
                </a:solidFill>
                <a:uFillTx/>
              </a:defRPr>
            </a:pPr>
            <a:r>
              <a:rPr lang="fr-FR" sz="2000" b="1" dirty="0"/>
              <a:t>L'artisan allemand SCHNELLENKAMP propose une version remaniée de sa citerne à bogie DEUTZ de 63m3 éditée en 2014 et CHREZO est associée à ce nouveau projet.</a:t>
            </a:r>
            <a:br>
              <a:rPr lang="fr-FR" sz="2000" b="1" dirty="0"/>
            </a:br>
            <a:r>
              <a:rPr lang="fr-FR" sz="2000" b="1" dirty="0"/>
              <a:t>Vous pouvez découvrir ci-dessous quelques vues du premier prototype d'injection.</a:t>
            </a:r>
            <a:br>
              <a:rPr lang="fr-FR" sz="2000" b="1" dirty="0"/>
            </a:br>
            <a:r>
              <a:rPr lang="fr-FR" sz="2000" b="1" dirty="0"/>
              <a:t>De nombreux wagons de ce type (ou approchant) ont été intégrés au parc roulant de la SNCF en 1945, au titre des réparations de guerre. </a:t>
            </a:r>
            <a:br>
              <a:rPr lang="fr-FR" sz="2000" b="1" dirty="0"/>
            </a:br>
            <a:r>
              <a:rPr lang="fr-FR" sz="2000" b="1" dirty="0"/>
              <a:t>Nous vous la proposons dans la superbe livrée de la Société des Produits Chimiques de Clamecy, en marquage époque 3 (date de révision 27 mars 1961).</a:t>
            </a:r>
            <a:br>
              <a:rPr lang="fr-FR" sz="2000" b="1" dirty="0"/>
            </a:br>
            <a:r>
              <a:rPr lang="fr-FR" sz="2000" b="1" dirty="0"/>
              <a:t>Le prix estimé est de 190,00€TTC mais la date de livraison reste indéterminée. Aucun paiement n'est requis à ce stade.</a:t>
            </a:r>
            <a:br>
              <a:rPr lang="fr-FR" sz="2000" b="1" dirty="0"/>
            </a:br>
            <a:r>
              <a:rPr lang="fr-FR" sz="2000" b="1" dirty="0"/>
              <a:t>Attention, seuls 100 exemplaires seront fabriqués!  il est donc urgent de réserver en cliquant sur le bouton bleu, afin d'être sûr d'être servi.</a:t>
            </a:r>
            <a:endParaRPr lang="fr-FR" sz="2000" b="1"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66</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7" name="ZoneTexte 6"/>
          <p:cNvSpPr txBox="1"/>
          <p:nvPr/>
        </p:nvSpPr>
        <p:spPr>
          <a:xfrm>
            <a:off x="1523879" y="4689871"/>
            <a:ext cx="6192688" cy="646331"/>
          </a:xfrm>
          <a:prstGeom prst="rect">
            <a:avLst/>
          </a:prstGeom>
          <a:noFill/>
        </p:spPr>
        <p:txBody>
          <a:bodyPr wrap="square" rtlCol="0">
            <a:spAutoFit/>
          </a:bodyPr>
          <a:lstStyle/>
          <a:p>
            <a:endParaRPr lang="fr-FR" dirty="0" smtClean="0"/>
          </a:p>
          <a:p>
            <a:endParaRPr lang="fr-FR" dirty="0"/>
          </a:p>
        </p:txBody>
      </p:sp>
      <p:pic>
        <p:nvPicPr>
          <p:cNvPr id="6" name="Picture 2" descr="https://mcusercontent.com/58473a9f3d3556f7572773701/images/d2405578-e7e6-9669-b4e0-cd34bdc75d7b.png"/>
          <p:cNvPicPr>
            <a:picLocks noChangeAspect="1" noChangeArrowheads="1"/>
          </p:cNvPicPr>
          <p:nvPr/>
        </p:nvPicPr>
        <p:blipFill>
          <a:blip r:link="rId3">
            <a:extLst>
              <a:ext uri="{28A0092B-C50C-407E-A947-70E740481C1C}">
                <a14:useLocalDpi xmlns:a14="http://schemas.microsoft.com/office/drawing/2010/main" val="0"/>
              </a:ext>
            </a:extLst>
          </a:blip>
          <a:srcRect/>
          <a:stretch>
            <a:fillRect/>
          </a:stretch>
        </p:blipFill>
        <p:spPr bwMode="auto">
          <a:xfrm>
            <a:off x="4763" y="4763"/>
            <a:ext cx="290512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https://chrezo.fr/attachments/Logo/Logo-CHREZO-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0223" y="208008"/>
            <a:ext cx="2905125" cy="542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2802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64921" y="7007564"/>
            <a:ext cx="92417" cy="2008687"/>
          </a:xfrm>
          <a:solidFill>
            <a:srgbClr val="99CCFF"/>
          </a:solidFill>
        </p:spPr>
        <p:txBody>
          <a:bodyPr>
            <a:normAutofit/>
          </a:bodyPr>
          <a:lstStyle/>
          <a:p>
            <a:pPr marL="0" lvl="0" indent="0" algn="ctr">
              <a:buNone/>
            </a:pPr>
            <a:endParaRPr lang="fr-FR" sz="4400" b="1" dirty="0"/>
          </a:p>
          <a:p>
            <a:pPr marL="342900" lvl="1" indent="0" algn="ctr">
              <a:buNone/>
            </a:pPr>
            <a:endParaRPr lang="fr-FR" sz="2800" dirty="0"/>
          </a:p>
          <a:p>
            <a:pPr marL="0" lvl="0" indent="0">
              <a:buNone/>
            </a:pPr>
            <a:endParaRPr lang="fr-FR" sz="3200"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67</a:t>
            </a:fld>
            <a:endParaRPr lang="fr-FR" dirty="0"/>
          </a:p>
        </p:txBody>
      </p:sp>
      <p:sp>
        <p:nvSpPr>
          <p:cNvPr id="6" name="Rectangle 5"/>
          <p:cNvSpPr/>
          <p:nvPr/>
        </p:nvSpPr>
        <p:spPr>
          <a:xfrm>
            <a:off x="179512" y="116632"/>
            <a:ext cx="8208912" cy="369332"/>
          </a:xfrm>
          <a:prstGeom prst="rect">
            <a:avLst/>
          </a:prstGeom>
          <a:solidFill>
            <a:srgbClr val="99CCFF"/>
          </a:solidFill>
        </p:spPr>
        <p:txBody>
          <a:bodyPr wrap="square">
            <a:spAutoFit/>
          </a:bodyPr>
          <a:lstStyle/>
          <a:p>
            <a:pPr algn="ctr"/>
            <a:endParaRPr lang="fr-FR" dirty="0"/>
          </a:p>
        </p:txBody>
      </p:sp>
      <p:sp>
        <p:nvSpPr>
          <p:cNvPr id="8" name="Espace réservé de la date 7"/>
          <p:cNvSpPr>
            <a:spLocks noGrp="1"/>
          </p:cNvSpPr>
          <p:nvPr>
            <p:ph type="dt" sz="half" idx="10"/>
          </p:nvPr>
        </p:nvSpPr>
        <p:spPr/>
        <p:txBody>
          <a:bodyPr/>
          <a:lstStyle/>
          <a:p>
            <a:r>
              <a:rPr lang="fr-FR" dirty="0" smtClean="0"/>
              <a:t>17/02/2020</a:t>
            </a:r>
            <a:endParaRPr lang="fr-FR" dirty="0"/>
          </a:p>
        </p:txBody>
      </p:sp>
      <p:sp>
        <p:nvSpPr>
          <p:cNvPr id="4" name="ZoneTexte 3"/>
          <p:cNvSpPr txBox="1"/>
          <p:nvPr/>
        </p:nvSpPr>
        <p:spPr>
          <a:xfrm>
            <a:off x="654621" y="1442875"/>
            <a:ext cx="7331431" cy="369332"/>
          </a:xfrm>
          <a:prstGeom prst="rect">
            <a:avLst/>
          </a:prstGeom>
          <a:noFill/>
        </p:spPr>
        <p:txBody>
          <a:bodyPr wrap="none" rtlCol="0">
            <a:spAutoFit/>
          </a:bodyPr>
          <a:lstStyle/>
          <a:p>
            <a:r>
              <a:rPr lang="fr-FR" dirty="0"/>
              <a:t>Train Modèle qui présentait le </a:t>
            </a:r>
            <a:r>
              <a:rPr lang="fr-FR" dirty="0" smtClean="0"/>
              <a:t>proto </a:t>
            </a:r>
            <a:r>
              <a:rPr lang="fr-FR" dirty="0"/>
              <a:t>de la BB 26000 (peint par F-X Jamois)</a:t>
            </a:r>
          </a:p>
        </p:txBody>
      </p:sp>
      <p:pic>
        <p:nvPicPr>
          <p:cNvPr id="6146" name="Picture 2" descr="BB 26000 (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136850"/>
            <a:ext cx="7069318" cy="421950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p:cNvPicPr>
            <a:picLocks noChangeAspect="1"/>
          </p:cNvPicPr>
          <p:nvPr/>
        </p:nvPicPr>
        <p:blipFill>
          <a:blip r:embed="rId3"/>
          <a:stretch>
            <a:fillRect/>
          </a:stretch>
        </p:blipFill>
        <p:spPr>
          <a:xfrm>
            <a:off x="202845" y="184266"/>
            <a:ext cx="1069492" cy="1105867"/>
          </a:xfrm>
          <a:prstGeom prst="rect">
            <a:avLst/>
          </a:prstGeom>
        </p:spPr>
      </p:pic>
      <p:pic>
        <p:nvPicPr>
          <p:cNvPr id="9218" name="Picture 2" descr="Train Mode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896774"/>
            <a:ext cx="2857500" cy="361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893909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64921" y="7007564"/>
            <a:ext cx="92417" cy="2008687"/>
          </a:xfrm>
          <a:solidFill>
            <a:srgbClr val="99CCFF"/>
          </a:solidFill>
        </p:spPr>
        <p:txBody>
          <a:bodyPr>
            <a:normAutofit/>
          </a:bodyPr>
          <a:lstStyle/>
          <a:p>
            <a:pPr marL="0" lvl="0" indent="0" algn="ctr">
              <a:buNone/>
            </a:pPr>
            <a:endParaRPr lang="fr-FR" sz="4400" b="1" dirty="0"/>
          </a:p>
          <a:p>
            <a:pPr marL="342900" lvl="1" indent="0" algn="ctr">
              <a:buNone/>
            </a:pPr>
            <a:endParaRPr lang="fr-FR" sz="2800" dirty="0"/>
          </a:p>
          <a:p>
            <a:pPr marL="0" lvl="0" indent="0">
              <a:buNone/>
            </a:pPr>
            <a:endParaRPr lang="fr-FR" sz="3200"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68</a:t>
            </a:fld>
            <a:endParaRPr lang="fr-FR" dirty="0"/>
          </a:p>
        </p:txBody>
      </p:sp>
      <p:sp>
        <p:nvSpPr>
          <p:cNvPr id="6" name="Rectangle 5"/>
          <p:cNvSpPr/>
          <p:nvPr/>
        </p:nvSpPr>
        <p:spPr>
          <a:xfrm>
            <a:off x="179512" y="116632"/>
            <a:ext cx="8208912" cy="369332"/>
          </a:xfrm>
          <a:prstGeom prst="rect">
            <a:avLst/>
          </a:prstGeom>
          <a:solidFill>
            <a:srgbClr val="99CCFF"/>
          </a:solidFill>
        </p:spPr>
        <p:txBody>
          <a:bodyPr wrap="square">
            <a:spAutoFit/>
          </a:bodyPr>
          <a:lstStyle/>
          <a:p>
            <a:pPr algn="ctr"/>
            <a:endParaRPr lang="fr-FR" dirty="0"/>
          </a:p>
        </p:txBody>
      </p:sp>
      <p:sp>
        <p:nvSpPr>
          <p:cNvPr id="8" name="Espace réservé de la date 7"/>
          <p:cNvSpPr>
            <a:spLocks noGrp="1"/>
          </p:cNvSpPr>
          <p:nvPr>
            <p:ph type="dt" sz="half" idx="10"/>
          </p:nvPr>
        </p:nvSpPr>
        <p:spPr/>
        <p:txBody>
          <a:bodyPr/>
          <a:lstStyle/>
          <a:p>
            <a:r>
              <a:rPr lang="fr-FR" dirty="0" smtClean="0"/>
              <a:t>17/02/2020</a:t>
            </a:r>
            <a:endParaRPr lang="fr-FR" dirty="0"/>
          </a:p>
        </p:txBody>
      </p:sp>
      <p:sp>
        <p:nvSpPr>
          <p:cNvPr id="4" name="ZoneTexte 3"/>
          <p:cNvSpPr txBox="1"/>
          <p:nvPr/>
        </p:nvSpPr>
        <p:spPr>
          <a:xfrm>
            <a:off x="654621" y="1442875"/>
            <a:ext cx="7331431" cy="369332"/>
          </a:xfrm>
          <a:prstGeom prst="rect">
            <a:avLst/>
          </a:prstGeom>
          <a:noFill/>
        </p:spPr>
        <p:txBody>
          <a:bodyPr wrap="none" rtlCol="0">
            <a:spAutoFit/>
          </a:bodyPr>
          <a:lstStyle/>
          <a:p>
            <a:r>
              <a:rPr lang="fr-FR" dirty="0"/>
              <a:t>Train Modèle qui présentait le </a:t>
            </a:r>
            <a:r>
              <a:rPr lang="fr-FR" dirty="0" smtClean="0"/>
              <a:t>proto </a:t>
            </a:r>
            <a:r>
              <a:rPr lang="fr-FR" dirty="0"/>
              <a:t>de la BB 26000 (peint par F-X Jamois)</a:t>
            </a:r>
          </a:p>
        </p:txBody>
      </p:sp>
      <p:pic>
        <p:nvPicPr>
          <p:cNvPr id="9" name="Image 8"/>
          <p:cNvPicPr>
            <a:picLocks noChangeAspect="1"/>
          </p:cNvPicPr>
          <p:nvPr/>
        </p:nvPicPr>
        <p:blipFill>
          <a:blip r:embed="rId2"/>
          <a:stretch>
            <a:fillRect/>
          </a:stretch>
        </p:blipFill>
        <p:spPr>
          <a:xfrm>
            <a:off x="202845" y="184266"/>
            <a:ext cx="1069492" cy="1105867"/>
          </a:xfrm>
          <a:prstGeom prst="rect">
            <a:avLst/>
          </a:prstGeom>
        </p:spPr>
      </p:pic>
      <p:pic>
        <p:nvPicPr>
          <p:cNvPr id="10" name="Image 9"/>
          <p:cNvPicPr/>
          <p:nvPr/>
        </p:nvPicPr>
        <p:blipFill>
          <a:blip r:embed="rId3"/>
          <a:stretch>
            <a:fillRect/>
          </a:stretch>
        </p:blipFill>
        <p:spPr>
          <a:xfrm>
            <a:off x="683567" y="2043312"/>
            <a:ext cx="3643461" cy="1817736"/>
          </a:xfrm>
          <a:prstGeom prst="rect">
            <a:avLst/>
          </a:prstGeom>
        </p:spPr>
      </p:pic>
      <p:pic>
        <p:nvPicPr>
          <p:cNvPr id="11" name="Image 10"/>
          <p:cNvPicPr/>
          <p:nvPr/>
        </p:nvPicPr>
        <p:blipFill>
          <a:blip r:embed="rId4"/>
          <a:stretch>
            <a:fillRect/>
          </a:stretch>
        </p:blipFill>
        <p:spPr>
          <a:xfrm>
            <a:off x="654621" y="4005064"/>
            <a:ext cx="3672408" cy="1973228"/>
          </a:xfrm>
          <a:prstGeom prst="rect">
            <a:avLst/>
          </a:prstGeom>
        </p:spPr>
      </p:pic>
      <p:pic>
        <p:nvPicPr>
          <p:cNvPr id="12" name="Image 11"/>
          <p:cNvPicPr/>
          <p:nvPr/>
        </p:nvPicPr>
        <p:blipFill>
          <a:blip r:embed="rId5"/>
          <a:stretch>
            <a:fillRect/>
          </a:stretch>
        </p:blipFill>
        <p:spPr>
          <a:xfrm>
            <a:off x="4644009" y="2043312"/>
            <a:ext cx="3372374" cy="1799167"/>
          </a:xfrm>
          <a:prstGeom prst="rect">
            <a:avLst/>
          </a:prstGeom>
        </p:spPr>
      </p:pic>
      <p:pic>
        <p:nvPicPr>
          <p:cNvPr id="13" name="Image 12"/>
          <p:cNvPicPr/>
          <p:nvPr/>
        </p:nvPicPr>
        <p:blipFill>
          <a:blip r:embed="rId6"/>
          <a:stretch>
            <a:fillRect/>
          </a:stretch>
        </p:blipFill>
        <p:spPr>
          <a:xfrm>
            <a:off x="4524329" y="4005064"/>
            <a:ext cx="3492053" cy="1986563"/>
          </a:xfrm>
          <a:prstGeom prst="rect">
            <a:avLst/>
          </a:prstGeom>
        </p:spPr>
      </p:pic>
      <p:pic>
        <p:nvPicPr>
          <p:cNvPr id="5122" name="Picture 2" descr="Train Model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509" y="867093"/>
            <a:ext cx="2857500" cy="361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95946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64921" y="7007564"/>
            <a:ext cx="92417" cy="2008687"/>
          </a:xfrm>
          <a:solidFill>
            <a:srgbClr val="99CCFF"/>
          </a:solidFill>
        </p:spPr>
        <p:txBody>
          <a:bodyPr>
            <a:normAutofit/>
          </a:bodyPr>
          <a:lstStyle/>
          <a:p>
            <a:pPr marL="0" lvl="0" indent="0" algn="ctr">
              <a:buNone/>
            </a:pPr>
            <a:endParaRPr lang="fr-FR" sz="4400" b="1" dirty="0"/>
          </a:p>
          <a:p>
            <a:pPr marL="342900" lvl="1" indent="0" algn="ctr">
              <a:buNone/>
            </a:pPr>
            <a:endParaRPr lang="fr-FR" sz="2800" dirty="0"/>
          </a:p>
          <a:p>
            <a:pPr marL="0" lvl="0" indent="0">
              <a:buNone/>
            </a:pPr>
            <a:endParaRPr lang="fr-FR" sz="3200"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69</a:t>
            </a:fld>
            <a:endParaRPr lang="fr-FR" dirty="0"/>
          </a:p>
        </p:txBody>
      </p:sp>
      <p:sp>
        <p:nvSpPr>
          <p:cNvPr id="6" name="Rectangle 5"/>
          <p:cNvSpPr/>
          <p:nvPr/>
        </p:nvSpPr>
        <p:spPr>
          <a:xfrm>
            <a:off x="179512" y="116632"/>
            <a:ext cx="8208912" cy="369332"/>
          </a:xfrm>
          <a:prstGeom prst="rect">
            <a:avLst/>
          </a:prstGeom>
          <a:solidFill>
            <a:srgbClr val="99CCFF"/>
          </a:solidFill>
        </p:spPr>
        <p:txBody>
          <a:bodyPr wrap="square">
            <a:spAutoFit/>
          </a:bodyPr>
          <a:lstStyle/>
          <a:p>
            <a:pPr algn="ctr"/>
            <a:endParaRPr lang="fr-FR" dirty="0"/>
          </a:p>
        </p:txBody>
      </p:sp>
      <p:sp>
        <p:nvSpPr>
          <p:cNvPr id="8" name="Espace réservé de la date 7"/>
          <p:cNvSpPr>
            <a:spLocks noGrp="1"/>
          </p:cNvSpPr>
          <p:nvPr>
            <p:ph type="dt" sz="half" idx="10"/>
          </p:nvPr>
        </p:nvSpPr>
        <p:spPr/>
        <p:txBody>
          <a:bodyPr/>
          <a:lstStyle/>
          <a:p>
            <a:r>
              <a:rPr lang="fr-FR" dirty="0" smtClean="0"/>
              <a:t>17/02/2020</a:t>
            </a:r>
            <a:endParaRPr lang="fr-FR" dirty="0"/>
          </a:p>
        </p:txBody>
      </p:sp>
      <p:pic>
        <p:nvPicPr>
          <p:cNvPr id="5124" name="Picture 4" descr="citerne ANF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1339027"/>
            <a:ext cx="6096000" cy="35814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iterne ANF (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3124" y="4381499"/>
            <a:ext cx="6096000" cy="24765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300192" y="1890767"/>
            <a:ext cx="2818932" cy="923330"/>
          </a:xfrm>
          <a:prstGeom prst="rect">
            <a:avLst/>
          </a:prstGeom>
        </p:spPr>
        <p:txBody>
          <a:bodyPr wrap="square">
            <a:spAutoFit/>
          </a:bodyPr>
          <a:lstStyle/>
          <a:p>
            <a:r>
              <a:rPr lang="fr-FR" dirty="0">
                <a:solidFill>
                  <a:srgbClr val="333333"/>
                </a:solidFill>
                <a:latin typeface="Lucida Grande"/>
              </a:rPr>
              <a:t>Train Modèle qui présentait </a:t>
            </a:r>
            <a:r>
              <a:rPr lang="fr-FR" dirty="0" smtClean="0">
                <a:solidFill>
                  <a:srgbClr val="333333"/>
                </a:solidFill>
                <a:latin typeface="Lucida Grande"/>
              </a:rPr>
              <a:t>proto </a:t>
            </a:r>
            <a:r>
              <a:rPr lang="fr-FR" dirty="0">
                <a:solidFill>
                  <a:srgbClr val="333333"/>
                </a:solidFill>
                <a:latin typeface="Lucida Grande"/>
              </a:rPr>
              <a:t>de </a:t>
            </a:r>
            <a:r>
              <a:rPr lang="fr-FR" dirty="0" smtClean="0">
                <a:solidFill>
                  <a:srgbClr val="333333"/>
                </a:solidFill>
                <a:latin typeface="Lucida Grande"/>
              </a:rPr>
              <a:t>sa </a:t>
            </a:r>
            <a:r>
              <a:rPr lang="fr-FR" dirty="0">
                <a:solidFill>
                  <a:srgbClr val="333333"/>
                </a:solidFill>
                <a:latin typeface="Lucida Grande"/>
              </a:rPr>
              <a:t>citerne ANF. </a:t>
            </a:r>
            <a:endParaRPr lang="fr-FR" dirty="0"/>
          </a:p>
        </p:txBody>
      </p:sp>
      <p:pic>
        <p:nvPicPr>
          <p:cNvPr id="12" name="Image 11"/>
          <p:cNvPicPr>
            <a:picLocks noChangeAspect="1"/>
          </p:cNvPicPr>
          <p:nvPr/>
        </p:nvPicPr>
        <p:blipFill>
          <a:blip r:embed="rId4"/>
          <a:stretch>
            <a:fillRect/>
          </a:stretch>
        </p:blipFill>
        <p:spPr>
          <a:xfrm>
            <a:off x="202845" y="184266"/>
            <a:ext cx="1069492" cy="1105867"/>
          </a:xfrm>
          <a:prstGeom prst="rect">
            <a:avLst/>
          </a:prstGeom>
        </p:spPr>
      </p:pic>
      <p:pic>
        <p:nvPicPr>
          <p:cNvPr id="10242" name="Picture 2" descr="Train Mode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5656" y="149681"/>
            <a:ext cx="2857500" cy="361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6857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Espace réservé du contenu 2"/>
          <p:cNvSpPr txBox="1">
            <a:spLocks noGrp="1"/>
          </p:cNvSpPr>
          <p:nvPr>
            <p:ph type="body" idx="4294967295"/>
          </p:nvPr>
        </p:nvSpPr>
        <p:spPr>
          <a:xfrm>
            <a:off x="251642" y="1824840"/>
            <a:ext cx="8640723" cy="4896355"/>
          </a:xfrm>
        </p:spPr>
        <p:txBody>
          <a:bodyPr/>
          <a:lstStyle/>
          <a:p>
            <a:pPr marL="0" indent="0" algn="ctr">
              <a:buNone/>
            </a:pPr>
            <a:r>
              <a:rPr lang="fr-FR" sz="3600" b="1" dirty="0">
                <a:ln w="0"/>
                <a:solidFill>
                  <a:srgbClr val="0000FF"/>
                </a:solidFill>
                <a:effectLst>
                  <a:outerShdw blurRad="38100" dist="19050" dir="2700000" algn="tl" rotWithShape="0">
                    <a:schemeClr val="dk1">
                      <a:alpha val="40000"/>
                    </a:schemeClr>
                  </a:outerShdw>
                </a:effectLst>
                <a:cs typeface="Arial" pitchFamily="34" charset="0"/>
              </a:rPr>
              <a:t>F</a:t>
            </a:r>
            <a:r>
              <a:rPr lang="fr-FR" sz="3600" b="1" dirty="0" smtClean="0">
                <a:ln w="0"/>
                <a:solidFill>
                  <a:srgbClr val="0000FF"/>
                </a:solidFill>
                <a:effectLst>
                  <a:outerShdw blurRad="38100" dist="19050" dir="2700000" algn="tl" rotWithShape="0">
                    <a:schemeClr val="dk1">
                      <a:alpha val="40000"/>
                    </a:schemeClr>
                  </a:outerShdw>
                </a:effectLst>
                <a:cs typeface="Arial" pitchFamily="34" charset="0"/>
              </a:rPr>
              <a:t>inances</a:t>
            </a:r>
            <a:endParaRPr lang="fr-FR" sz="3600" b="1" dirty="0">
              <a:ln w="0"/>
              <a:solidFill>
                <a:srgbClr val="0000FF"/>
              </a:solidFill>
              <a:effectLst>
                <a:outerShdw blurRad="38100" dist="19050" dir="2700000" algn="tl" rotWithShape="0">
                  <a:schemeClr val="dk1">
                    <a:alpha val="40000"/>
                  </a:schemeClr>
                </a:outerShdw>
              </a:effectLst>
              <a:cs typeface="Arial" pitchFamily="34" charset="0"/>
            </a:endParaRPr>
          </a:p>
          <a:p>
            <a:pPr marL="0" indent="0" algn="ctr">
              <a:buNone/>
            </a:pPr>
            <a:r>
              <a:rPr lang="fr-FR" sz="3600" b="1" dirty="0">
                <a:ln w="0"/>
                <a:solidFill>
                  <a:srgbClr val="0000FF"/>
                </a:solidFill>
                <a:effectLst>
                  <a:outerShdw blurRad="38100" dist="19050" dir="2700000" algn="tl" rotWithShape="0">
                    <a:schemeClr val="dk1">
                      <a:alpha val="40000"/>
                    </a:schemeClr>
                  </a:outerShdw>
                </a:effectLst>
                <a:cs typeface="Arial" pitchFamily="34" charset="0"/>
              </a:rPr>
              <a:t>saison 2021/2022</a:t>
            </a:r>
          </a:p>
          <a:p>
            <a:pPr marL="0" indent="0" algn="ctr">
              <a:buNone/>
            </a:pPr>
            <a:r>
              <a:rPr lang="fr-FR" sz="3600" b="1" dirty="0">
                <a:ln w="0"/>
                <a:solidFill>
                  <a:srgbClr val="0000FF"/>
                </a:solidFill>
                <a:effectLst>
                  <a:outerShdw blurRad="38100" dist="19050" dir="2700000" algn="tl" rotWithShape="0">
                    <a:schemeClr val="dk1">
                      <a:alpha val="40000"/>
                    </a:schemeClr>
                  </a:outerShdw>
                </a:effectLst>
                <a:cs typeface="Arial" pitchFamily="34" charset="0"/>
              </a:rPr>
              <a:t>Bernard MOLLARD </a:t>
            </a:r>
            <a:endParaRPr lang="fr-FR" sz="3600" b="1" dirty="0">
              <a:ln w="0"/>
              <a:solidFill>
                <a:srgbClr val="0000FF"/>
              </a:solidFill>
              <a:effectLst>
                <a:outerShdw blurRad="38100" dist="19050" dir="2700000" algn="tl" rotWithShape="0">
                  <a:schemeClr val="dk1">
                    <a:alpha val="40000"/>
                  </a:schemeClr>
                </a:outerShdw>
              </a:effectLst>
            </a:endParaRPr>
          </a:p>
          <a:p>
            <a:pPr lvl="0" algn="ctr">
              <a:spcBef>
                <a:spcPts val="640"/>
              </a:spcBef>
              <a:buNone/>
            </a:pPr>
            <a:endParaRPr lang="fr-FR" sz="2000" b="1" dirty="0">
              <a:latin typeface="Candara" pitchFamily="34"/>
            </a:endParaRPr>
          </a:p>
          <a:p>
            <a:pPr lvl="0" algn="ctr">
              <a:spcBef>
                <a:spcPts val="640"/>
              </a:spcBef>
              <a:buNone/>
            </a:pPr>
            <a:endParaRPr lang="fr-FR" sz="2000" dirty="0">
              <a:latin typeface="Candara" pitchFamily="34"/>
            </a:endParaRPr>
          </a:p>
          <a:p>
            <a:pPr lvl="0" algn="ctr">
              <a:spcBef>
                <a:spcPts val="640"/>
              </a:spcBef>
              <a:buFont typeface="Arial" pitchFamily="32"/>
              <a:buChar char="•"/>
            </a:pPr>
            <a:endParaRPr lang="fr-FR" sz="2000" b="1" dirty="0">
              <a:latin typeface="Candara" pitchFamily="34"/>
            </a:endParaRPr>
          </a:p>
        </p:txBody>
      </p:sp>
      <p:sp>
        <p:nvSpPr>
          <p:cNvPr id="3" name="Espace réservé de la date 4"/>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727870D-62F9-4B06-8DE9-20B510EB5C67}"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Tree>
    <p:extLst>
      <p:ext uri="{BB962C8B-B14F-4D97-AF65-F5344CB8AC3E}">
        <p14:creationId xmlns:p14="http://schemas.microsoft.com/office/powerpoint/2010/main" val="3571544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64921" y="7007564"/>
            <a:ext cx="92417" cy="2008687"/>
          </a:xfrm>
          <a:solidFill>
            <a:srgbClr val="99CCFF"/>
          </a:solidFill>
        </p:spPr>
        <p:txBody>
          <a:bodyPr>
            <a:normAutofit/>
          </a:bodyPr>
          <a:lstStyle/>
          <a:p>
            <a:pPr marL="0" lvl="0" indent="0" algn="ctr">
              <a:buNone/>
            </a:pPr>
            <a:endParaRPr lang="fr-FR" sz="4400" b="1" dirty="0"/>
          </a:p>
          <a:p>
            <a:pPr marL="342900" lvl="1" indent="0" algn="ctr">
              <a:buNone/>
            </a:pPr>
            <a:endParaRPr lang="fr-FR" sz="2800" dirty="0"/>
          </a:p>
          <a:p>
            <a:pPr marL="0" lvl="0" indent="0">
              <a:buNone/>
            </a:pPr>
            <a:endParaRPr lang="fr-FR" sz="3200"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70</a:t>
            </a:fld>
            <a:endParaRPr lang="fr-FR" dirty="0"/>
          </a:p>
        </p:txBody>
      </p:sp>
      <p:sp>
        <p:nvSpPr>
          <p:cNvPr id="6" name="Rectangle 5"/>
          <p:cNvSpPr/>
          <p:nvPr/>
        </p:nvSpPr>
        <p:spPr>
          <a:xfrm>
            <a:off x="179512" y="116632"/>
            <a:ext cx="8208912" cy="369332"/>
          </a:xfrm>
          <a:prstGeom prst="rect">
            <a:avLst/>
          </a:prstGeom>
          <a:solidFill>
            <a:srgbClr val="99CCFF"/>
          </a:solidFill>
        </p:spPr>
        <p:txBody>
          <a:bodyPr wrap="square">
            <a:spAutoFit/>
          </a:bodyPr>
          <a:lstStyle/>
          <a:p>
            <a:pPr algn="ctr"/>
            <a:endParaRPr lang="fr-FR" dirty="0"/>
          </a:p>
        </p:txBody>
      </p:sp>
      <p:sp>
        <p:nvSpPr>
          <p:cNvPr id="8" name="Espace réservé de la date 7"/>
          <p:cNvSpPr>
            <a:spLocks noGrp="1"/>
          </p:cNvSpPr>
          <p:nvPr>
            <p:ph type="dt" sz="half" idx="10"/>
          </p:nvPr>
        </p:nvSpPr>
        <p:spPr/>
        <p:txBody>
          <a:bodyPr/>
          <a:lstStyle/>
          <a:p>
            <a:r>
              <a:rPr lang="fr-FR" dirty="0" smtClean="0"/>
              <a:t>17/02/2020</a:t>
            </a:r>
            <a:endParaRPr lang="fr-FR" dirty="0"/>
          </a:p>
        </p:txBody>
      </p:sp>
      <p:sp>
        <p:nvSpPr>
          <p:cNvPr id="2" name="Rectangle 1"/>
          <p:cNvSpPr/>
          <p:nvPr/>
        </p:nvSpPr>
        <p:spPr>
          <a:xfrm>
            <a:off x="1619922" y="3677454"/>
            <a:ext cx="5654214" cy="369332"/>
          </a:xfrm>
          <a:prstGeom prst="rect">
            <a:avLst/>
          </a:prstGeom>
        </p:spPr>
        <p:txBody>
          <a:bodyPr wrap="square">
            <a:spAutoFit/>
          </a:bodyPr>
          <a:lstStyle/>
          <a:p>
            <a:r>
              <a:rPr lang="fr-FR" dirty="0">
                <a:solidFill>
                  <a:srgbClr val="333333"/>
                </a:solidFill>
                <a:latin typeface="Lucida Grande"/>
              </a:rPr>
              <a:t>Train Modèle qui présentait </a:t>
            </a:r>
            <a:r>
              <a:rPr lang="fr-FR" dirty="0" smtClean="0">
                <a:solidFill>
                  <a:srgbClr val="333333"/>
                </a:solidFill>
                <a:latin typeface="Lucida Grande"/>
              </a:rPr>
              <a:t>proto </a:t>
            </a:r>
            <a:r>
              <a:rPr lang="fr-FR" dirty="0">
                <a:solidFill>
                  <a:srgbClr val="333333"/>
                </a:solidFill>
                <a:latin typeface="Lucida Grande"/>
              </a:rPr>
              <a:t>de </a:t>
            </a:r>
            <a:r>
              <a:rPr lang="fr-FR" dirty="0" smtClean="0">
                <a:solidFill>
                  <a:srgbClr val="333333"/>
                </a:solidFill>
                <a:latin typeface="Lucida Grande"/>
              </a:rPr>
              <a:t>sa </a:t>
            </a:r>
            <a:r>
              <a:rPr lang="fr-FR" dirty="0">
                <a:solidFill>
                  <a:srgbClr val="333333"/>
                </a:solidFill>
                <a:latin typeface="Lucida Grande"/>
              </a:rPr>
              <a:t>citerne ANF. </a:t>
            </a:r>
            <a:endParaRPr lang="fr-FR" dirty="0"/>
          </a:p>
        </p:txBody>
      </p:sp>
      <p:pic>
        <p:nvPicPr>
          <p:cNvPr id="12" name="Image 11"/>
          <p:cNvPicPr>
            <a:picLocks noChangeAspect="1"/>
          </p:cNvPicPr>
          <p:nvPr/>
        </p:nvPicPr>
        <p:blipFill>
          <a:blip r:embed="rId2"/>
          <a:stretch>
            <a:fillRect/>
          </a:stretch>
        </p:blipFill>
        <p:spPr>
          <a:xfrm>
            <a:off x="179512" y="233160"/>
            <a:ext cx="1069492" cy="1105867"/>
          </a:xfrm>
          <a:prstGeom prst="rect">
            <a:avLst/>
          </a:prstGeom>
        </p:spPr>
      </p:pic>
      <p:pic>
        <p:nvPicPr>
          <p:cNvPr id="11" name="Image 10"/>
          <p:cNvPicPr/>
          <p:nvPr/>
        </p:nvPicPr>
        <p:blipFill>
          <a:blip r:embed="rId3"/>
          <a:stretch>
            <a:fillRect/>
          </a:stretch>
        </p:blipFill>
        <p:spPr>
          <a:xfrm>
            <a:off x="15798" y="1459869"/>
            <a:ext cx="4124154" cy="2074939"/>
          </a:xfrm>
          <a:prstGeom prst="rect">
            <a:avLst/>
          </a:prstGeom>
        </p:spPr>
      </p:pic>
      <p:pic>
        <p:nvPicPr>
          <p:cNvPr id="13" name="Image 12"/>
          <p:cNvPicPr/>
          <p:nvPr/>
        </p:nvPicPr>
        <p:blipFill>
          <a:blip r:embed="rId4"/>
          <a:stretch>
            <a:fillRect/>
          </a:stretch>
        </p:blipFill>
        <p:spPr>
          <a:xfrm>
            <a:off x="4427984" y="1455556"/>
            <a:ext cx="4537524" cy="2079252"/>
          </a:xfrm>
          <a:prstGeom prst="rect">
            <a:avLst/>
          </a:prstGeom>
        </p:spPr>
      </p:pic>
      <p:pic>
        <p:nvPicPr>
          <p:cNvPr id="14" name="Image 13"/>
          <p:cNvPicPr/>
          <p:nvPr/>
        </p:nvPicPr>
        <p:blipFill>
          <a:blip r:embed="rId5"/>
          <a:stretch>
            <a:fillRect/>
          </a:stretch>
        </p:blipFill>
        <p:spPr>
          <a:xfrm>
            <a:off x="0" y="4293096"/>
            <a:ext cx="4139952" cy="2287806"/>
          </a:xfrm>
          <a:prstGeom prst="rect">
            <a:avLst/>
          </a:prstGeom>
        </p:spPr>
      </p:pic>
      <p:pic>
        <p:nvPicPr>
          <p:cNvPr id="15" name="Image 14"/>
          <p:cNvPicPr/>
          <p:nvPr/>
        </p:nvPicPr>
        <p:blipFill>
          <a:blip r:embed="rId6"/>
          <a:stretch>
            <a:fillRect/>
          </a:stretch>
        </p:blipFill>
        <p:spPr>
          <a:xfrm>
            <a:off x="4427984" y="4288782"/>
            <a:ext cx="4392488" cy="2292119"/>
          </a:xfrm>
          <a:prstGeom prst="rect">
            <a:avLst/>
          </a:prstGeom>
        </p:spPr>
      </p:pic>
      <p:pic>
        <p:nvPicPr>
          <p:cNvPr id="11266" name="Picture 2" descr="Train Model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43965" y="718774"/>
            <a:ext cx="2857500" cy="361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303517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64921" y="7007564"/>
            <a:ext cx="92417" cy="2008687"/>
          </a:xfrm>
          <a:solidFill>
            <a:srgbClr val="99CCFF"/>
          </a:solidFill>
        </p:spPr>
        <p:txBody>
          <a:bodyPr>
            <a:normAutofit/>
          </a:bodyPr>
          <a:lstStyle/>
          <a:p>
            <a:pPr marL="0" lvl="0" indent="0" algn="ctr">
              <a:buNone/>
            </a:pPr>
            <a:endParaRPr lang="fr-FR" sz="4400" b="1" dirty="0"/>
          </a:p>
          <a:p>
            <a:pPr marL="342900" lvl="1" indent="0" algn="ctr">
              <a:buNone/>
            </a:pPr>
            <a:endParaRPr lang="fr-FR" sz="2800" dirty="0"/>
          </a:p>
          <a:p>
            <a:pPr marL="0" lvl="0" indent="0">
              <a:buNone/>
            </a:pPr>
            <a:endParaRPr lang="fr-FR" sz="3200"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71</a:t>
            </a:fld>
            <a:endParaRPr lang="fr-FR" dirty="0"/>
          </a:p>
        </p:txBody>
      </p:sp>
      <p:sp>
        <p:nvSpPr>
          <p:cNvPr id="6" name="Rectangle 5"/>
          <p:cNvSpPr/>
          <p:nvPr/>
        </p:nvSpPr>
        <p:spPr>
          <a:xfrm>
            <a:off x="179512" y="116632"/>
            <a:ext cx="8208912" cy="369332"/>
          </a:xfrm>
          <a:prstGeom prst="rect">
            <a:avLst/>
          </a:prstGeom>
          <a:solidFill>
            <a:srgbClr val="99CCFF"/>
          </a:solidFill>
        </p:spPr>
        <p:txBody>
          <a:bodyPr wrap="square">
            <a:spAutoFit/>
          </a:bodyPr>
          <a:lstStyle/>
          <a:p>
            <a:pPr algn="ctr"/>
            <a:endParaRPr lang="fr-FR" dirty="0"/>
          </a:p>
        </p:txBody>
      </p:sp>
      <p:sp>
        <p:nvSpPr>
          <p:cNvPr id="8" name="Espace réservé de la date 7"/>
          <p:cNvSpPr>
            <a:spLocks noGrp="1"/>
          </p:cNvSpPr>
          <p:nvPr>
            <p:ph type="dt" sz="half" idx="10"/>
          </p:nvPr>
        </p:nvSpPr>
        <p:spPr/>
        <p:txBody>
          <a:bodyPr/>
          <a:lstStyle/>
          <a:p>
            <a:r>
              <a:rPr lang="fr-FR" dirty="0" smtClean="0"/>
              <a:t>17/02/2020</a:t>
            </a:r>
            <a:endParaRPr lang="fr-FR" dirty="0"/>
          </a:p>
        </p:txBody>
      </p:sp>
      <p:sp>
        <p:nvSpPr>
          <p:cNvPr id="2" name="Rectangle 1"/>
          <p:cNvSpPr/>
          <p:nvPr/>
        </p:nvSpPr>
        <p:spPr>
          <a:xfrm>
            <a:off x="2771800" y="205915"/>
            <a:ext cx="4572000" cy="369332"/>
          </a:xfrm>
          <a:prstGeom prst="rect">
            <a:avLst/>
          </a:prstGeom>
        </p:spPr>
        <p:txBody>
          <a:bodyPr>
            <a:spAutoFit/>
          </a:bodyPr>
          <a:lstStyle/>
          <a:p>
            <a:r>
              <a:rPr lang="fr-FR" dirty="0">
                <a:solidFill>
                  <a:srgbClr val="333333"/>
                </a:solidFill>
                <a:latin typeface="Lucida Grande"/>
              </a:rPr>
              <a:t>Train Modèle </a:t>
            </a:r>
            <a:r>
              <a:rPr lang="fr-FR" dirty="0" smtClean="0">
                <a:solidFill>
                  <a:srgbClr val="333333"/>
                </a:solidFill>
                <a:latin typeface="Lucida Grande"/>
              </a:rPr>
              <a:t>annonce une BB 9400 </a:t>
            </a:r>
            <a:endParaRPr lang="fr-FR" dirty="0"/>
          </a:p>
        </p:txBody>
      </p:sp>
      <p:pic>
        <p:nvPicPr>
          <p:cNvPr id="11" name="Image 10"/>
          <p:cNvPicPr/>
          <p:nvPr/>
        </p:nvPicPr>
        <p:blipFill>
          <a:blip r:embed="rId2"/>
          <a:stretch>
            <a:fillRect/>
          </a:stretch>
        </p:blipFill>
        <p:spPr>
          <a:xfrm>
            <a:off x="827584" y="908720"/>
            <a:ext cx="7560840" cy="5447630"/>
          </a:xfrm>
          <a:prstGeom prst="rect">
            <a:avLst/>
          </a:prstGeom>
        </p:spPr>
      </p:pic>
      <p:pic>
        <p:nvPicPr>
          <p:cNvPr id="12" name="Image 11"/>
          <p:cNvPicPr>
            <a:picLocks noChangeAspect="1"/>
          </p:cNvPicPr>
          <p:nvPr/>
        </p:nvPicPr>
        <p:blipFill>
          <a:blip r:embed="rId3"/>
          <a:stretch>
            <a:fillRect/>
          </a:stretch>
        </p:blipFill>
        <p:spPr>
          <a:xfrm>
            <a:off x="202845" y="184266"/>
            <a:ext cx="1069492" cy="1105867"/>
          </a:xfrm>
          <a:prstGeom prst="rect">
            <a:avLst/>
          </a:prstGeom>
        </p:spPr>
      </p:pic>
    </p:spTree>
    <p:extLst>
      <p:ext uri="{BB962C8B-B14F-4D97-AF65-F5344CB8AC3E}">
        <p14:creationId xmlns:p14="http://schemas.microsoft.com/office/powerpoint/2010/main" val="263260631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Espace réservé de la date 7"/>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610FD5D-3EAD-4A3B-AA45-41B8F2BC1C9B}"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3"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D30F31B-8C60-4818-9995-0F0C5F36B2CC}" type="slidenum">
              <a:t>72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4" name="Rectangle 5"/>
          <p:cNvSpPr/>
          <p:nvPr/>
        </p:nvSpPr>
        <p:spPr>
          <a:xfrm>
            <a:off x="-250563" y="1989002"/>
            <a:ext cx="9143643" cy="603129"/>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1" compatLnSpc="0">
            <a:spAutoFit/>
          </a:bodyPr>
          <a:lstStyle/>
          <a:p>
            <a:pPr algn="ctr">
              <a:lnSpc>
                <a:spcPct val="107000"/>
              </a:lnSpc>
              <a:defRPr sz="1800" b="0" i="0" u="none" strike="noStrike" kern="0" cap="none" spc="0" baseline="0">
                <a:solidFill>
                  <a:srgbClr val="000000"/>
                </a:solidFill>
                <a:uFillTx/>
              </a:defRPr>
            </a:pPr>
            <a:r>
              <a:rPr lang="fr-FR" sz="3200" b="1" dirty="0" smtClean="0">
                <a:latin typeface="Candara" pitchFamily="34"/>
                <a:cs typeface="Arial" pitchFamily="34"/>
              </a:rPr>
              <a:t>Actualités</a:t>
            </a:r>
            <a:endParaRPr lang="fr-FR" sz="3200" b="1" dirty="0">
              <a:latin typeface="Candara" pitchFamily="34"/>
              <a:cs typeface="Arial" pitchFamily="34"/>
            </a:endParaRPr>
          </a:p>
        </p:txBody>
      </p:sp>
      <p:pic>
        <p:nvPicPr>
          <p:cNvPr id="5" name="Image 8"/>
          <p:cNvPicPr>
            <a:picLocks noChangeAspect="1"/>
          </p:cNvPicPr>
          <p:nvPr/>
        </p:nvPicPr>
        <p:blipFill>
          <a:blip r:embed="rId3">
            <a:lum bright="-50000"/>
            <a:alphaModFix/>
          </a:blip>
          <a:srcRect/>
          <a:stretch>
            <a:fillRect/>
          </a:stretch>
        </p:blipFill>
        <p:spPr>
          <a:xfrm>
            <a:off x="563041" y="304202"/>
            <a:ext cx="1114196" cy="1095122"/>
          </a:xfrm>
          <a:prstGeom prst="rect">
            <a:avLst/>
          </a:prstGeom>
          <a:noFill/>
          <a:ln cap="flat">
            <a:noFill/>
          </a:ln>
        </p:spPr>
      </p:pic>
    </p:spTree>
    <p:extLst>
      <p:ext uri="{BB962C8B-B14F-4D97-AF65-F5344CB8AC3E}">
        <p14:creationId xmlns:p14="http://schemas.microsoft.com/office/powerpoint/2010/main" val="4003249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Espace réservé de la date 7"/>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610FD5D-3EAD-4A3B-AA45-41B8F2BC1C9B}"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3"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D30F31B-8C60-4818-9995-0F0C5F36B2CC}" type="slidenum">
              <a:t>73</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9" name="Rectangle 8"/>
          <p:cNvSpPr/>
          <p:nvPr/>
        </p:nvSpPr>
        <p:spPr>
          <a:xfrm>
            <a:off x="2286000" y="3105835"/>
            <a:ext cx="4572000" cy="646331"/>
          </a:xfrm>
          <a:prstGeom prst="rect">
            <a:avLst/>
          </a:prstGeom>
        </p:spPr>
        <p:txBody>
          <a:bodyPr>
            <a:spAutoFit/>
          </a:bodyPr>
          <a:lstStyle/>
          <a:p>
            <a:pPr algn="ctr">
              <a:spcAft>
                <a:spcPts val="0"/>
              </a:spcAft>
            </a:pPr>
            <a:r>
              <a:rPr lang="fr-FR" b="1" u="sng" dirty="0">
                <a:solidFill>
                  <a:srgbClr val="008000"/>
                </a:solidFill>
                <a:latin typeface="Arial" panose="020B0604020202020204" pitchFamily="34" charset="0"/>
                <a:ea typeface="Times New Roman" panose="02020603050405020304" pitchFamily="18" charset="0"/>
              </a:rPr>
              <a:t>Les machines sont maintenant en livraison; Fabrication: en total 55 pces !</a:t>
            </a:r>
            <a:endParaRPr lang="fr-FR" sz="1050" dirty="0">
              <a:effectLst/>
              <a:latin typeface="Times New Roman" panose="02020603050405020304" pitchFamily="18" charset="0"/>
              <a:ea typeface="Calibri" panose="020F0502020204030204" pitchFamily="34" charset="0"/>
            </a:endParaRPr>
          </a:p>
        </p:txBody>
      </p:sp>
      <p:sp>
        <p:nvSpPr>
          <p:cNvPr id="11" name="Rectangle 10"/>
          <p:cNvSpPr/>
          <p:nvPr/>
        </p:nvSpPr>
        <p:spPr>
          <a:xfrm>
            <a:off x="1554573" y="1340768"/>
            <a:ext cx="5992685" cy="1554272"/>
          </a:xfrm>
          <a:prstGeom prst="rect">
            <a:avLst/>
          </a:prstGeom>
        </p:spPr>
        <p:txBody>
          <a:bodyPr wrap="square">
            <a:spAutoFit/>
          </a:bodyPr>
          <a:lstStyle/>
          <a:p>
            <a:pPr algn="ctr">
              <a:spcAft>
                <a:spcPts val="0"/>
              </a:spcAft>
            </a:pPr>
            <a:r>
              <a:rPr lang="fr-FR" sz="3200" b="1" dirty="0">
                <a:solidFill>
                  <a:srgbClr val="FF0000"/>
                </a:solidFill>
                <a:latin typeface="Arial" panose="020B0604020202020204" pitchFamily="34" charset="0"/>
                <a:ea typeface="Times New Roman" panose="02020603050405020304" pitchFamily="18" charset="0"/>
              </a:rPr>
              <a:t>FULGUREX-News écart 0 (1:43,5)</a:t>
            </a:r>
            <a:endParaRPr lang="fr-FR" sz="1100" dirty="0">
              <a:latin typeface="Times New Roman" panose="02020603050405020304" pitchFamily="18" charset="0"/>
              <a:ea typeface="Calibri" panose="020F0502020204030204" pitchFamily="34" charset="0"/>
            </a:endParaRPr>
          </a:p>
          <a:p>
            <a:pPr algn="ctr">
              <a:spcAft>
                <a:spcPts val="0"/>
              </a:spcAft>
            </a:pPr>
            <a:r>
              <a:rPr lang="fr-FR" sz="1100" dirty="0">
                <a:latin typeface="Times New Roman" panose="02020603050405020304" pitchFamily="18" charset="0"/>
                <a:ea typeface="Times New Roman" panose="02020603050405020304" pitchFamily="18" charset="0"/>
              </a:rPr>
              <a:t> </a:t>
            </a:r>
            <a:endParaRPr lang="fr-FR" sz="1100" dirty="0">
              <a:latin typeface="Times New Roman" panose="02020603050405020304" pitchFamily="18" charset="0"/>
              <a:ea typeface="Calibri" panose="020F0502020204030204" pitchFamily="34" charset="0"/>
            </a:endParaRPr>
          </a:p>
          <a:p>
            <a:pPr algn="ctr">
              <a:spcAft>
                <a:spcPts val="0"/>
              </a:spcAft>
            </a:pPr>
            <a:r>
              <a:rPr lang="fr-FR" sz="2000" b="1" u="sng" dirty="0">
                <a:solidFill>
                  <a:srgbClr val="800000"/>
                </a:solidFill>
                <a:latin typeface="Arial" panose="020B0604020202020204" pitchFamily="34" charset="0"/>
                <a:ea typeface="Times New Roman" panose="02020603050405020304" pitchFamily="18" charset="0"/>
              </a:rPr>
              <a:t>ATLANTIC 221</a:t>
            </a:r>
            <a:r>
              <a:rPr lang="fr-FR" sz="1600" b="1" u="sng" dirty="0">
                <a:solidFill>
                  <a:srgbClr val="800000"/>
                </a:solidFill>
                <a:latin typeface="Arial" panose="020B0604020202020204" pitchFamily="34" charset="0"/>
                <a:ea typeface="Times New Roman" panose="02020603050405020304" pitchFamily="18" charset="0"/>
              </a:rPr>
              <a:t> - à la conquête de la vitesse</a:t>
            </a:r>
            <a:endParaRPr lang="fr-FR" sz="11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956352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Espace réservé de la date 7"/>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610FD5D-3EAD-4A3B-AA45-41B8F2BC1C9B}"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3"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D30F31B-8C60-4818-9995-0F0C5F36B2CC}" type="slidenum">
              <a:t>74</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6" name="Rectangle 5"/>
          <p:cNvSpPr/>
          <p:nvPr/>
        </p:nvSpPr>
        <p:spPr>
          <a:xfrm>
            <a:off x="611560" y="1484784"/>
            <a:ext cx="7776864" cy="3785652"/>
          </a:xfrm>
          <a:prstGeom prst="rect">
            <a:avLst/>
          </a:prstGeom>
        </p:spPr>
        <p:txBody>
          <a:bodyPr wrap="square">
            <a:spAutoFit/>
          </a:bodyPr>
          <a:lstStyle/>
          <a:p>
            <a:r>
              <a:rPr lang="fr-FR" sz="2000" b="1" dirty="0"/>
              <a:t>FULGUREX </a:t>
            </a:r>
            <a:r>
              <a:rPr lang="fr-FR" sz="2000" b="1" dirty="0" smtClean="0"/>
              <a:t>"</a:t>
            </a:r>
            <a:r>
              <a:rPr lang="fr-FR" sz="2000" b="1" dirty="0"/>
              <a:t>0" 1:43,5 </a:t>
            </a:r>
            <a:endParaRPr lang="fr-FR" sz="2000" b="1" dirty="0" smtClean="0"/>
          </a:p>
          <a:p>
            <a:endParaRPr lang="fr-FR" sz="2000" b="1" dirty="0"/>
          </a:p>
          <a:p>
            <a:r>
              <a:rPr lang="fr-FR" sz="2000" b="1" dirty="0" smtClean="0"/>
              <a:t>NORD/PO/Midi/ETAT/SNCF </a:t>
            </a:r>
          </a:p>
          <a:p>
            <a:endParaRPr lang="fr-FR" sz="2000" b="1" dirty="0"/>
          </a:p>
          <a:p>
            <a:r>
              <a:rPr lang="fr-FR" sz="2000" b="1" dirty="0" smtClean="0"/>
              <a:t>221 </a:t>
            </a:r>
            <a:r>
              <a:rPr lang="fr-FR" sz="2000" b="1" dirty="0"/>
              <a:t>"ATLANTIC" </a:t>
            </a:r>
            <a:r>
              <a:rPr lang="fr-FR" sz="2000" b="1" dirty="0" smtClean="0"/>
              <a:t>	la conquête </a:t>
            </a:r>
            <a:r>
              <a:rPr lang="fr-FR" sz="2000" b="1" dirty="0"/>
              <a:t>de la </a:t>
            </a:r>
            <a:r>
              <a:rPr lang="fr-FR" sz="2000" b="1" dirty="0" smtClean="0"/>
              <a:t>vitesse</a:t>
            </a:r>
          </a:p>
          <a:p>
            <a:endParaRPr lang="fr-FR" sz="2000" b="1" dirty="0"/>
          </a:p>
          <a:p>
            <a:r>
              <a:rPr lang="fr-FR" sz="2000" b="1" dirty="0" smtClean="0"/>
              <a:t>L'œuvre </a:t>
            </a:r>
            <a:r>
              <a:rPr lang="fr-FR" sz="2000" b="1" dirty="0"/>
              <a:t>de Monsieur du Bousquet, avec la collaboration de Monsieur de Glehn, nous reporte à l'exposition Universelle de Paris en 1900. </a:t>
            </a:r>
            <a:endParaRPr lang="fr-FR" sz="2000" b="1" dirty="0" smtClean="0"/>
          </a:p>
          <a:p>
            <a:endParaRPr lang="fr-FR" sz="2000" b="1" dirty="0" smtClean="0"/>
          </a:p>
          <a:p>
            <a:r>
              <a:rPr lang="fr-FR" sz="2000" b="1" dirty="0" smtClean="0"/>
              <a:t>Livraison</a:t>
            </a:r>
            <a:r>
              <a:rPr lang="fr-FR" sz="2000" b="1" dirty="0"/>
              <a:t>: 2022 </a:t>
            </a:r>
            <a:endParaRPr lang="fr-FR" sz="2000" b="1" dirty="0" smtClean="0"/>
          </a:p>
          <a:p>
            <a:endParaRPr lang="fr-FR" sz="2000" b="1" dirty="0"/>
          </a:p>
          <a:p>
            <a:r>
              <a:rPr lang="fr-FR" sz="2000" b="1" dirty="0" smtClean="0"/>
              <a:t>Prix</a:t>
            </a:r>
            <a:r>
              <a:rPr lang="fr-FR" sz="2000" b="1" dirty="0"/>
              <a:t>: CHF 5'300.-- (TVA Suisse 7,7% incluse)</a:t>
            </a:r>
          </a:p>
        </p:txBody>
      </p:sp>
      <p:pic>
        <p:nvPicPr>
          <p:cNvPr id="13314" name="Picture 2" descr="Fulgure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5" y="0"/>
            <a:ext cx="1898539" cy="1034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56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pic>
        <p:nvPicPr>
          <p:cNvPr id="1026" name="Picture 2" descr="par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1" y="274253"/>
            <a:ext cx="9139944" cy="6093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e la date 7"/>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610FD5D-3EAD-4A3B-AA45-41B8F2BC1C9B}"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3"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D30F31B-8C60-4818-9995-0F0C5F36B2CC}" type="slidenum">
              <a:t>75</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6" name="Picture 2" descr="Fulgure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5" y="0"/>
            <a:ext cx="1898539" cy="1034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9268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a:blip r:embed="rId3"/>
          <a:stretch>
            <a:fillRect/>
          </a:stretch>
        </p:blipFill>
        <p:spPr>
          <a:xfrm>
            <a:off x="899592" y="2360664"/>
            <a:ext cx="7323809" cy="3904762"/>
          </a:xfrm>
          <a:prstGeom prst="rect">
            <a:avLst/>
          </a:prstGeom>
        </p:spPr>
      </p:pic>
      <p:sp>
        <p:nvSpPr>
          <p:cNvPr id="2" name="Espace réservé de la date 7"/>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610FD5D-3EAD-4A3B-AA45-41B8F2BC1C9B}"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3"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D30F31B-8C60-4818-9995-0F0C5F36B2CC}" type="slidenum">
              <a:t>76</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4" name="Rectangle 3"/>
          <p:cNvSpPr/>
          <p:nvPr/>
        </p:nvSpPr>
        <p:spPr>
          <a:xfrm>
            <a:off x="2195736" y="188640"/>
            <a:ext cx="5184576" cy="1723549"/>
          </a:xfrm>
          <a:prstGeom prst="rect">
            <a:avLst/>
          </a:prstGeom>
        </p:spPr>
        <p:txBody>
          <a:bodyPr wrap="square">
            <a:spAutoFit/>
          </a:bodyPr>
          <a:lstStyle/>
          <a:p>
            <a:pPr algn="ctr">
              <a:spcAft>
                <a:spcPts val="0"/>
              </a:spcAft>
            </a:pPr>
            <a:r>
              <a:rPr lang="fr-FR" sz="3200" b="1" dirty="0">
                <a:solidFill>
                  <a:srgbClr val="FF0000"/>
                </a:solidFill>
                <a:latin typeface="Arial" panose="020B0604020202020204" pitchFamily="34" charset="0"/>
                <a:ea typeface="Times New Roman" panose="02020603050405020304" pitchFamily="18" charset="0"/>
              </a:rPr>
              <a:t>FULGUREX-News écart 0 (1:43,5)</a:t>
            </a:r>
            <a:endParaRPr lang="fr-FR" sz="1100" dirty="0">
              <a:latin typeface="Times New Roman" panose="02020603050405020304" pitchFamily="18" charset="0"/>
              <a:ea typeface="Calibri" panose="020F0502020204030204" pitchFamily="34" charset="0"/>
            </a:endParaRPr>
          </a:p>
          <a:p>
            <a:pPr algn="ctr">
              <a:spcAft>
                <a:spcPts val="0"/>
              </a:spcAft>
            </a:pPr>
            <a:r>
              <a:rPr lang="fr-FR" sz="1100" dirty="0">
                <a:latin typeface="Times New Roman" panose="02020603050405020304" pitchFamily="18" charset="0"/>
                <a:ea typeface="Times New Roman" panose="02020603050405020304" pitchFamily="18" charset="0"/>
              </a:rPr>
              <a:t> </a:t>
            </a:r>
            <a:endParaRPr lang="fr-FR" sz="1100" dirty="0">
              <a:latin typeface="Times New Roman" panose="02020603050405020304" pitchFamily="18" charset="0"/>
              <a:ea typeface="Calibri" panose="020F0502020204030204" pitchFamily="34" charset="0"/>
            </a:endParaRPr>
          </a:p>
          <a:p>
            <a:pPr algn="ctr">
              <a:spcAft>
                <a:spcPts val="0"/>
              </a:spcAft>
            </a:pPr>
            <a:r>
              <a:rPr lang="fr-FR" sz="2000" b="1" u="sng" dirty="0">
                <a:solidFill>
                  <a:srgbClr val="800000"/>
                </a:solidFill>
                <a:latin typeface="Arial" panose="020B0604020202020204" pitchFamily="34" charset="0"/>
                <a:ea typeface="Times New Roman" panose="02020603050405020304" pitchFamily="18" charset="0"/>
              </a:rPr>
              <a:t>ATLANTIC 221</a:t>
            </a:r>
            <a:r>
              <a:rPr lang="fr-FR" sz="1600" b="1" u="sng" dirty="0">
                <a:solidFill>
                  <a:srgbClr val="800000"/>
                </a:solidFill>
                <a:latin typeface="Arial" panose="020B0604020202020204" pitchFamily="34" charset="0"/>
                <a:ea typeface="Times New Roman" panose="02020603050405020304" pitchFamily="18" charset="0"/>
              </a:rPr>
              <a:t> - à la conquête de la vitesse</a:t>
            </a:r>
            <a:endParaRPr lang="fr-FR" sz="1100" dirty="0">
              <a:latin typeface="Times New Roman" panose="02020603050405020304" pitchFamily="18" charset="0"/>
              <a:ea typeface="Calibri" panose="020F0502020204030204" pitchFamily="34" charset="0"/>
            </a:endParaRPr>
          </a:p>
          <a:p>
            <a:pPr algn="ctr">
              <a:spcAft>
                <a:spcPts val="0"/>
              </a:spcAft>
            </a:pPr>
            <a:r>
              <a:rPr lang="fr-FR" sz="1100" dirty="0">
                <a:latin typeface="Times New Roman" panose="02020603050405020304" pitchFamily="18" charset="0"/>
                <a:ea typeface="Times New Roman" panose="02020603050405020304" pitchFamily="18" charset="0"/>
              </a:rPr>
              <a:t> </a:t>
            </a:r>
            <a:endParaRPr lang="fr-FR" sz="1100" dirty="0">
              <a:latin typeface="Times New Roman" panose="02020603050405020304" pitchFamily="18" charset="0"/>
              <a:ea typeface="Calibri" panose="020F0502020204030204" pitchFamily="34" charset="0"/>
            </a:endParaRPr>
          </a:p>
        </p:txBody>
      </p:sp>
      <p:sp>
        <p:nvSpPr>
          <p:cNvPr id="7" name="Rectangle 6"/>
          <p:cNvSpPr/>
          <p:nvPr/>
        </p:nvSpPr>
        <p:spPr>
          <a:xfrm>
            <a:off x="2502024" y="2396123"/>
            <a:ext cx="4572000" cy="646331"/>
          </a:xfrm>
          <a:prstGeom prst="rect">
            <a:avLst/>
          </a:prstGeom>
        </p:spPr>
        <p:txBody>
          <a:bodyPr>
            <a:spAutoFit/>
          </a:bodyPr>
          <a:lstStyle/>
          <a:p>
            <a:pPr algn="ctr">
              <a:spcAft>
                <a:spcPts val="0"/>
              </a:spcAft>
            </a:pPr>
            <a:r>
              <a:rPr lang="fr-FR" b="1" u="sng" dirty="0">
                <a:solidFill>
                  <a:srgbClr val="008000"/>
                </a:solidFill>
                <a:latin typeface="Arial" panose="020B0604020202020204" pitchFamily="34" charset="0"/>
                <a:ea typeface="Times New Roman" panose="02020603050405020304" pitchFamily="18" charset="0"/>
              </a:rPr>
              <a:t>Les machines sont maintenant en livraison; Fabrication: en total 55 pces !</a:t>
            </a:r>
            <a:endParaRPr lang="fr-FR" sz="1050" dirty="0">
              <a:effectLst/>
              <a:latin typeface="Times New Roman" panose="02020603050405020304" pitchFamily="18" charset="0"/>
              <a:ea typeface="Calibri" panose="020F0502020204030204" pitchFamily="34" charset="0"/>
            </a:endParaRPr>
          </a:p>
        </p:txBody>
      </p:sp>
      <p:pic>
        <p:nvPicPr>
          <p:cNvPr id="9" name="Picture 2" descr="Fulgure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5" y="0"/>
            <a:ext cx="1898539" cy="1034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30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Espace réservé de la date 7"/>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610FD5D-3EAD-4A3B-AA45-41B8F2BC1C9B}"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3" name="Espace réservé du numéro de diapositive 4"/>
          <p:cNvSpPr txBox="1"/>
          <p:nvPr/>
        </p:nvSpPr>
        <p:spPr>
          <a:xfrm>
            <a:off x="6516216" y="6356514"/>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D30F31B-8C60-4818-9995-0F0C5F36B2CC}" type="slidenum">
              <a:t>77</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2050" name="Picture 2" descr="par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645472"/>
            <a:ext cx="8568952" cy="5712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755576" y="1062852"/>
            <a:ext cx="7200800" cy="1015663"/>
          </a:xfrm>
          <a:prstGeom prst="rect">
            <a:avLst/>
          </a:prstGeom>
        </p:spPr>
        <p:txBody>
          <a:bodyPr wrap="square">
            <a:spAutoFit/>
          </a:bodyPr>
          <a:lstStyle/>
          <a:p>
            <a:r>
              <a:rPr lang="fr-FR" sz="2000" b="1" dirty="0"/>
              <a:t>Art.no.: 2659/1 NORD 221 Atlantic no 2.662, avec tender 37m/cub </a:t>
            </a:r>
            <a:r>
              <a:rPr lang="fr-FR" sz="2000" b="1" dirty="0" smtClean="0"/>
              <a:t>pour </a:t>
            </a:r>
            <a:r>
              <a:rPr lang="fr-FR" sz="2000" b="1" dirty="0"/>
              <a:t>le train no 185</a:t>
            </a:r>
          </a:p>
          <a:p>
            <a:endParaRPr lang="fr-FR" sz="2000" b="1" dirty="0"/>
          </a:p>
        </p:txBody>
      </p:sp>
      <p:pic>
        <p:nvPicPr>
          <p:cNvPr id="7" name="Picture 2" descr="Fulgure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5" y="0"/>
            <a:ext cx="1898539" cy="1034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3056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Espace réservé de la date 7"/>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610FD5D-3EAD-4A3B-AA45-41B8F2BC1C9B}"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3" name="Espace réservé du numéro de diapositive 4"/>
          <p:cNvSpPr txBox="1"/>
          <p:nvPr/>
        </p:nvSpPr>
        <p:spPr>
          <a:xfrm>
            <a:off x="6516216" y="6356514"/>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D30F31B-8C60-4818-9995-0F0C5F36B2CC}" type="slidenum">
              <a:t>78</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6146" name="Picture 2" descr="part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78" y="739050"/>
            <a:ext cx="9122535" cy="6093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Fulgure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5" y="0"/>
            <a:ext cx="1898539" cy="1034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9008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Espace réservé de la date 7"/>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610FD5D-3EAD-4A3B-AA45-41B8F2BC1C9B}"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3" name="Espace réservé du numéro de diapositive 4"/>
          <p:cNvSpPr txBox="1"/>
          <p:nvPr/>
        </p:nvSpPr>
        <p:spPr>
          <a:xfrm>
            <a:off x="6516216" y="6356514"/>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D30F31B-8C60-4818-9995-0F0C5F36B2CC}" type="slidenum">
              <a:t>79</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3074" name="Picture 2" descr="par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620688"/>
            <a:ext cx="8748972" cy="583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979712" y="29662"/>
            <a:ext cx="6427682" cy="646331"/>
          </a:xfrm>
          <a:prstGeom prst="rect">
            <a:avLst/>
          </a:prstGeom>
        </p:spPr>
        <p:txBody>
          <a:bodyPr wrap="square">
            <a:spAutoFit/>
          </a:bodyPr>
          <a:lstStyle/>
          <a:p>
            <a:pPr algn="ctr">
              <a:spcAft>
                <a:spcPts val="0"/>
              </a:spcAft>
            </a:pPr>
            <a:r>
              <a:rPr lang="fr-FR" b="1" dirty="0">
                <a:solidFill>
                  <a:srgbClr val="000000"/>
                </a:solidFill>
                <a:latin typeface="Times New Roman" panose="02020603050405020304" pitchFamily="18" charset="0"/>
                <a:ea typeface="Times New Roman" panose="02020603050405020304" pitchFamily="18" charset="0"/>
              </a:rPr>
              <a:t>vue détails </a:t>
            </a:r>
            <a:r>
              <a:rPr lang="fr-FR" b="1" dirty="0" smtClean="0">
                <a:solidFill>
                  <a:srgbClr val="000000"/>
                </a:solidFill>
                <a:latin typeface="Times New Roman" panose="02020603050405020304" pitchFamily="18" charset="0"/>
                <a:ea typeface="Times New Roman" panose="02020603050405020304" pitchFamily="18" charset="0"/>
              </a:rPr>
              <a:t>de la </a:t>
            </a:r>
            <a:r>
              <a:rPr lang="fr-FR" b="1" dirty="0">
                <a:solidFill>
                  <a:srgbClr val="000000"/>
                </a:solidFill>
                <a:latin typeface="Times New Roman" panose="02020603050405020304" pitchFamily="18" charset="0"/>
                <a:ea typeface="Times New Roman" panose="02020603050405020304" pitchFamily="18" charset="0"/>
              </a:rPr>
              <a:t>NORD no 2.662 (encore des petites </a:t>
            </a:r>
            <a:r>
              <a:rPr lang="fr-FR" b="1" dirty="0" smtClean="0">
                <a:solidFill>
                  <a:srgbClr val="000000"/>
                </a:solidFill>
                <a:latin typeface="Times New Roman" panose="02020603050405020304" pitchFamily="18" charset="0"/>
                <a:ea typeface="Times New Roman" panose="02020603050405020304" pitchFamily="18" charset="0"/>
              </a:rPr>
              <a:t>corrections peintures </a:t>
            </a:r>
            <a:r>
              <a:rPr lang="fr-FR" b="1" dirty="0">
                <a:solidFill>
                  <a:srgbClr val="000000"/>
                </a:solidFill>
                <a:latin typeface="Times New Roman" panose="02020603050405020304" pitchFamily="18" charset="0"/>
                <a:ea typeface="Times New Roman" panose="02020603050405020304" pitchFamily="18" charset="0"/>
              </a:rPr>
              <a:t>et visserie)</a:t>
            </a:r>
            <a:endParaRPr lang="fr-FR" dirty="0">
              <a:solidFill>
                <a:srgbClr val="000000"/>
              </a:solidFill>
              <a:effectLst/>
              <a:latin typeface="Times New Roman" panose="02020603050405020304" pitchFamily="18" charset="0"/>
              <a:ea typeface="Calibri" panose="020F0502020204030204" pitchFamily="34" charset="0"/>
            </a:endParaRPr>
          </a:p>
        </p:txBody>
      </p:sp>
      <p:pic>
        <p:nvPicPr>
          <p:cNvPr id="7" name="Picture 2" descr="Fulgure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5" y="0"/>
            <a:ext cx="1898539" cy="1034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8650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Espace réservé du contenu 2"/>
          <p:cNvSpPr txBox="1">
            <a:spLocks noGrp="1"/>
          </p:cNvSpPr>
          <p:nvPr>
            <p:ph type="body" idx="4294967295"/>
          </p:nvPr>
        </p:nvSpPr>
        <p:spPr>
          <a:xfrm>
            <a:off x="359024" y="747770"/>
            <a:ext cx="8784976" cy="4896355"/>
          </a:xfrm>
        </p:spPr>
        <p:txBody>
          <a:bodyPr>
            <a:noAutofit/>
          </a:bodyPr>
          <a:lstStyle/>
          <a:p>
            <a:pPr marL="0" indent="0">
              <a:buNone/>
            </a:pPr>
            <a:r>
              <a:rPr lang="fr-FR" sz="1600" b="1" dirty="0"/>
              <a:t>POINT FINANCES AMIS DU ZERO NÎMES AU 11.10.2022</a:t>
            </a:r>
            <a:endParaRPr lang="fr-FR" sz="1600" dirty="0"/>
          </a:p>
          <a:p>
            <a:pPr marL="0" indent="0">
              <a:buNone/>
            </a:pPr>
            <a:r>
              <a:rPr lang="fr-FR" sz="1600" dirty="0"/>
              <a:t> </a:t>
            </a:r>
          </a:p>
          <a:p>
            <a:pPr marL="0" indent="0">
              <a:buNone/>
            </a:pPr>
            <a:r>
              <a:rPr lang="fr-FR" sz="1600" b="1" dirty="0"/>
              <a:t>Solde Banque : 2 411.23 €</a:t>
            </a:r>
            <a:endParaRPr lang="fr-FR" sz="1600" dirty="0"/>
          </a:p>
          <a:p>
            <a:pPr marL="0" indent="0">
              <a:buNone/>
            </a:pPr>
            <a:r>
              <a:rPr lang="fr-FR" sz="1600" dirty="0"/>
              <a:t>Dont avances pour Vatel réunion Amateurs Constructeurs 2022 ou antérieures non consommées : 113.00 €</a:t>
            </a:r>
          </a:p>
          <a:p>
            <a:pPr marL="0" indent="0">
              <a:buNone/>
            </a:pPr>
            <a:r>
              <a:rPr lang="fr-FR" sz="1600" dirty="0"/>
              <a:t>Dont avances pour Vatel réunion du 15.10..2022 : 532.00</a:t>
            </a:r>
          </a:p>
          <a:p>
            <a:pPr marL="0" indent="0">
              <a:buNone/>
            </a:pPr>
            <a:r>
              <a:rPr lang="fr-FR" sz="1600" dirty="0"/>
              <a:t>Dont avances pour 10 Class 66 </a:t>
            </a:r>
            <a:r>
              <a:rPr lang="fr-FR" sz="1600" dirty="0" err="1"/>
              <a:t>Dapol</a:t>
            </a:r>
            <a:r>
              <a:rPr lang="fr-FR" sz="1600" dirty="0"/>
              <a:t> </a:t>
            </a:r>
            <a:r>
              <a:rPr lang="fr-FR" sz="1600" dirty="0" err="1"/>
              <a:t>Chrezo</a:t>
            </a:r>
            <a:r>
              <a:rPr lang="fr-FR" sz="1600" dirty="0"/>
              <a:t> : 1 100.00 (</a:t>
            </a:r>
            <a:r>
              <a:rPr lang="fr-FR" sz="1600" dirty="0" err="1"/>
              <a:t>E.Godezenne</a:t>
            </a:r>
            <a:r>
              <a:rPr lang="fr-FR" sz="1600" dirty="0"/>
              <a:t> 100.00 de trop)</a:t>
            </a:r>
          </a:p>
          <a:p>
            <a:pPr marL="0" indent="0">
              <a:buNone/>
            </a:pPr>
            <a:r>
              <a:rPr lang="fr-FR" sz="1600" dirty="0"/>
              <a:t>A notre crédit les chèques de réservations des 10 Class 66 </a:t>
            </a:r>
            <a:r>
              <a:rPr lang="fr-FR" sz="1600" dirty="0" err="1"/>
              <a:t>Dapol</a:t>
            </a:r>
            <a:r>
              <a:rPr lang="fr-FR" sz="1600" dirty="0"/>
              <a:t> encaissés par </a:t>
            </a:r>
            <a:r>
              <a:rPr lang="fr-FR" sz="1600" dirty="0" err="1"/>
              <a:t>Chrezo</a:t>
            </a:r>
            <a:r>
              <a:rPr lang="fr-FR" sz="1600" dirty="0"/>
              <a:t> de 900.00 € + 100.00 € = 1 000.00 €</a:t>
            </a:r>
          </a:p>
          <a:p>
            <a:pPr marL="0" indent="0">
              <a:buNone/>
            </a:pPr>
            <a:r>
              <a:rPr lang="fr-FR" sz="1600" dirty="0"/>
              <a:t>A notre crédit 3 règlements attendus pour participation aux achats des modules = 310.00</a:t>
            </a:r>
          </a:p>
          <a:p>
            <a:pPr marL="0" indent="0">
              <a:buNone/>
            </a:pPr>
            <a:r>
              <a:rPr lang="fr-FR" sz="1600" dirty="0"/>
              <a:t>A notre débit les factures d’achats des modules restant à payer = 1 342.56 dont une partie estimée</a:t>
            </a:r>
          </a:p>
          <a:p>
            <a:pPr marL="0" indent="0">
              <a:buNone/>
            </a:pPr>
            <a:r>
              <a:rPr lang="fr-FR" sz="1600" dirty="0"/>
              <a:t> </a:t>
            </a:r>
          </a:p>
          <a:p>
            <a:pPr marL="0" indent="0">
              <a:buNone/>
            </a:pPr>
            <a:r>
              <a:rPr lang="fr-FR" sz="1600" b="1" dirty="0"/>
              <a:t>Solde Banque en faveur de l’Association : </a:t>
            </a:r>
            <a:endParaRPr lang="fr-FR" sz="1600" b="1" dirty="0" smtClean="0"/>
          </a:p>
          <a:p>
            <a:pPr marL="0" indent="0">
              <a:buNone/>
            </a:pPr>
            <a:r>
              <a:rPr lang="fr-FR" sz="1600" b="1" dirty="0" smtClean="0"/>
              <a:t>2 </a:t>
            </a:r>
            <a:r>
              <a:rPr lang="fr-FR" sz="1600" b="1" dirty="0"/>
              <a:t>411.23 – 113.00 – 532.00 – 1 100.00 + 1 000.00 </a:t>
            </a:r>
            <a:r>
              <a:rPr lang="fr-FR" sz="1600" b="1"/>
              <a:t>= </a:t>
            </a:r>
            <a:r>
              <a:rPr lang="fr-FR" sz="1600" b="1" smtClean="0"/>
              <a:t> </a:t>
            </a:r>
            <a:r>
              <a:rPr lang="fr-FR" sz="1600" b="1" dirty="0"/>
              <a:t>1 666.23  €</a:t>
            </a:r>
            <a:endParaRPr lang="fr-FR" sz="1600" dirty="0"/>
          </a:p>
          <a:p>
            <a:pPr marL="0" indent="0">
              <a:buNone/>
            </a:pPr>
            <a:r>
              <a:rPr lang="fr-FR" sz="1600" b="1" dirty="0"/>
              <a:t>Solde espèces : 537.00 €</a:t>
            </a:r>
            <a:endParaRPr lang="fr-FR" sz="1600" dirty="0"/>
          </a:p>
          <a:p>
            <a:pPr marL="0" indent="0">
              <a:buNone/>
            </a:pPr>
            <a:r>
              <a:rPr lang="fr-FR" sz="1600" b="1" dirty="0"/>
              <a:t>Notre trésorerie dispose donc de 1 666.23 + 537.00 = 2 203.23 €</a:t>
            </a:r>
            <a:endParaRPr lang="fr-FR" sz="1600" dirty="0"/>
          </a:p>
          <a:p>
            <a:pPr marL="0" indent="0">
              <a:buNone/>
            </a:pPr>
            <a:r>
              <a:rPr lang="fr-FR" sz="1600" b="1" dirty="0"/>
              <a:t>Après solde des comptes des modules nous devons avoir un solde </a:t>
            </a:r>
            <a:r>
              <a:rPr lang="fr-FR" sz="1600" b="1" dirty="0" smtClean="0"/>
              <a:t>de</a:t>
            </a:r>
          </a:p>
          <a:p>
            <a:pPr marL="0" indent="0">
              <a:buNone/>
            </a:pPr>
            <a:r>
              <a:rPr lang="fr-FR" sz="1600" b="1" dirty="0" smtClean="0"/>
              <a:t> </a:t>
            </a:r>
            <a:r>
              <a:rPr lang="fr-FR" sz="1600" b="1" dirty="0"/>
              <a:t>2 203.23 + 310.00 – 1 362.56 </a:t>
            </a:r>
            <a:r>
              <a:rPr lang="fr-FR" sz="1600" b="1" dirty="0" smtClean="0"/>
              <a:t>=  1 </a:t>
            </a:r>
            <a:r>
              <a:rPr lang="fr-FR" sz="1600" b="1" dirty="0"/>
              <a:t>150.67 €</a:t>
            </a:r>
            <a:endParaRPr lang="fr-FR" sz="1600" dirty="0"/>
          </a:p>
          <a:p>
            <a:pPr marL="0" indent="0">
              <a:buNone/>
            </a:pPr>
            <a:endParaRPr lang="fr-FR" sz="1600" b="1" dirty="0"/>
          </a:p>
        </p:txBody>
      </p:sp>
      <p:sp>
        <p:nvSpPr>
          <p:cNvPr id="3" name="Espace réservé de la date 4"/>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727870D-62F9-4B06-8DE9-20B510EB5C67}"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Rectangle 4"/>
          <p:cNvSpPr/>
          <p:nvPr/>
        </p:nvSpPr>
        <p:spPr>
          <a:xfrm>
            <a:off x="-180528" y="188640"/>
            <a:ext cx="8496944" cy="523220"/>
          </a:xfrm>
          <a:prstGeom prst="rect">
            <a:avLst/>
          </a:prstGeom>
        </p:spPr>
        <p:txBody>
          <a:bodyPr wrap="square">
            <a:spAutoFit/>
          </a:bodyPr>
          <a:lstStyle/>
          <a:p>
            <a:pPr algn="ctr"/>
            <a:r>
              <a:rPr lang="fr-FR" sz="2800" dirty="0">
                <a:ln w="0"/>
                <a:solidFill>
                  <a:srgbClr val="0000FF"/>
                </a:solidFill>
                <a:effectLst>
                  <a:outerShdw blurRad="38100" dist="19050" dir="2700000" algn="tl" rotWithShape="0">
                    <a:schemeClr val="dk1">
                      <a:alpha val="40000"/>
                    </a:schemeClr>
                  </a:outerShdw>
                </a:effectLst>
                <a:cs typeface="Arial" pitchFamily="34" charset="0"/>
              </a:rPr>
              <a:t>Points </a:t>
            </a:r>
            <a:r>
              <a:rPr lang="fr-FR" sz="2800" dirty="0" smtClean="0">
                <a:ln w="0"/>
                <a:solidFill>
                  <a:srgbClr val="0000FF"/>
                </a:solidFill>
                <a:effectLst>
                  <a:outerShdw blurRad="38100" dist="19050" dir="2700000" algn="tl" rotWithShape="0">
                    <a:schemeClr val="dk1">
                      <a:alpha val="40000"/>
                    </a:schemeClr>
                  </a:outerShdw>
                </a:effectLst>
                <a:cs typeface="Arial" pitchFamily="34" charset="0"/>
              </a:rPr>
              <a:t>finances saison </a:t>
            </a:r>
            <a:r>
              <a:rPr lang="fr-FR" sz="2800" b="1" dirty="0" smtClean="0">
                <a:solidFill>
                  <a:srgbClr val="0000FF"/>
                </a:solidFill>
              </a:rPr>
              <a:t>au 11.10.2022</a:t>
            </a:r>
            <a:endParaRPr lang="fr-FR" sz="2800" dirty="0">
              <a:solidFill>
                <a:srgbClr val="0000FF"/>
              </a:solidFill>
            </a:endParaRPr>
          </a:p>
        </p:txBody>
      </p:sp>
    </p:spTree>
    <p:extLst>
      <p:ext uri="{BB962C8B-B14F-4D97-AF65-F5344CB8AC3E}">
        <p14:creationId xmlns:p14="http://schemas.microsoft.com/office/powerpoint/2010/main" val="3725208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pic>
        <p:nvPicPr>
          <p:cNvPr id="7170" name="Picture 2" descr="part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4704"/>
            <a:ext cx="9139944" cy="6093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e la date 7"/>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610FD5D-3EAD-4A3B-AA45-41B8F2BC1C9B}"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3" name="Espace réservé du numéro de diapositive 4"/>
          <p:cNvSpPr txBox="1"/>
          <p:nvPr/>
        </p:nvSpPr>
        <p:spPr>
          <a:xfrm>
            <a:off x="6516216" y="6356514"/>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D30F31B-8C60-4818-9995-0F0C5F36B2CC}" type="slidenum">
              <a:t>80</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6" name="Rectangle 5"/>
          <p:cNvSpPr/>
          <p:nvPr/>
        </p:nvSpPr>
        <p:spPr>
          <a:xfrm>
            <a:off x="4567944" y="764704"/>
            <a:ext cx="4572000" cy="1661993"/>
          </a:xfrm>
          <a:prstGeom prst="rect">
            <a:avLst/>
          </a:prstGeom>
        </p:spPr>
        <p:txBody>
          <a:bodyPr>
            <a:spAutoFit/>
          </a:bodyPr>
          <a:lstStyle/>
          <a:p>
            <a:pPr algn="ctr">
              <a:spcAft>
                <a:spcPts val="0"/>
              </a:spcAft>
            </a:pPr>
            <a:r>
              <a:rPr lang="fr-FR" sz="1000" b="1" dirty="0">
                <a:solidFill>
                  <a:srgbClr val="FF0000"/>
                </a:solidFill>
                <a:latin typeface="Arial" panose="020B0604020202020204" pitchFamily="34" charset="0"/>
                <a:ea typeface="Times New Roman" panose="02020603050405020304" pitchFamily="18" charset="0"/>
              </a:rPr>
              <a:t>L'Atlantic NORD 221 no 2.670, machine du Musée de Mulhouse (notre Art.no. 2659)</a:t>
            </a:r>
            <a:endParaRPr lang="fr-FR" sz="1200" dirty="0">
              <a:latin typeface="Times New Roman" panose="02020603050405020304" pitchFamily="18" charset="0"/>
              <a:ea typeface="Calibri" panose="020F0502020204030204" pitchFamily="34" charset="0"/>
            </a:endParaRPr>
          </a:p>
          <a:p>
            <a:pPr>
              <a:spcAft>
                <a:spcPts val="0"/>
              </a:spcAft>
            </a:pPr>
            <a:r>
              <a:rPr lang="fr-FR" sz="1200" dirty="0">
                <a:latin typeface="Times New Roman" panose="02020603050405020304" pitchFamily="18" charset="0"/>
                <a:ea typeface="Times New Roman" panose="02020603050405020304" pitchFamily="18" charset="0"/>
              </a:rPr>
              <a:t> </a:t>
            </a:r>
            <a:endParaRPr lang="fr-FR" sz="1200" dirty="0">
              <a:latin typeface="Times New Roman" panose="02020603050405020304" pitchFamily="18" charset="0"/>
              <a:ea typeface="Calibri" panose="020F0502020204030204" pitchFamily="34" charset="0"/>
            </a:endParaRPr>
          </a:p>
          <a:p>
            <a:pPr>
              <a:spcAft>
                <a:spcPts val="0"/>
              </a:spcAft>
            </a:pPr>
            <a:r>
              <a:rPr lang="fr-FR" sz="1000" dirty="0">
                <a:latin typeface="Arial" panose="020B0604020202020204" pitchFamily="34" charset="0"/>
                <a:ea typeface="Times New Roman" panose="02020603050405020304" pitchFamily="18" charset="0"/>
              </a:rPr>
              <a:t>Cette machine, construits dans les Ateliers de Belfort de la société Alsacienne, la machine est dotée de tous les perfectionnements en </a:t>
            </a:r>
            <a:r>
              <a:rPr lang="fr-FR" sz="1000" dirty="0" smtClean="0">
                <a:latin typeface="Arial" panose="020B0604020202020204" pitchFamily="34" charset="0"/>
                <a:ea typeface="Times New Roman" panose="02020603050405020304" pitchFamily="18" charset="0"/>
              </a:rPr>
              <a:t>vigueur </a:t>
            </a:r>
            <a:r>
              <a:rPr lang="fr-FR" sz="1000" dirty="0">
                <a:latin typeface="Arial" panose="020B0604020202020204" pitchFamily="34" charset="0"/>
                <a:ea typeface="Times New Roman" panose="02020603050405020304" pitchFamily="18" charset="0"/>
              </a:rPr>
              <a:t>à l'époque: foyer Belpaire, soupapes Adams, injecteurs Friedmann, tubes Serve dans le faisceau tubulaire de la chaudière, séparation des marches haute et basse pression au démarrage, échappement à </a:t>
            </a:r>
            <a:r>
              <a:rPr lang="fr-FR" sz="1000" dirty="0" smtClean="0">
                <a:latin typeface="Arial" panose="020B0604020202020204" pitchFamily="34" charset="0"/>
                <a:ea typeface="Times New Roman" panose="02020603050405020304" pitchFamily="18" charset="0"/>
              </a:rPr>
              <a:t>cône </a:t>
            </a:r>
            <a:r>
              <a:rPr lang="fr-FR" sz="1000" dirty="0">
                <a:latin typeface="Arial" panose="020B0604020202020204" pitchFamily="34" charset="0"/>
                <a:ea typeface="Times New Roman" panose="02020603050405020304" pitchFamily="18" charset="0"/>
              </a:rPr>
              <a:t>mobile entre autres caractéristiques dernier cri dont la thermodynamique et la science des chemins de fer sont capables en ce tout début du siècle.</a:t>
            </a:r>
            <a:endParaRPr lang="fr-FR" sz="1200" dirty="0">
              <a:effectLst/>
              <a:latin typeface="Times New Roman" panose="02020603050405020304" pitchFamily="18" charset="0"/>
              <a:ea typeface="Calibri" panose="020F0502020204030204" pitchFamily="34" charset="0"/>
            </a:endParaRPr>
          </a:p>
        </p:txBody>
      </p:sp>
      <p:pic>
        <p:nvPicPr>
          <p:cNvPr id="9" name="Picture 2" descr="Fulgure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5" y="0"/>
            <a:ext cx="1898539" cy="1034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315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Espace réservé de la date 7"/>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610FD5D-3EAD-4A3B-AA45-41B8F2BC1C9B}"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3" name="Espace réservé du numéro de diapositive 4"/>
          <p:cNvSpPr txBox="1"/>
          <p:nvPr/>
        </p:nvSpPr>
        <p:spPr>
          <a:xfrm>
            <a:off x="6516216" y="6356514"/>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D30F31B-8C60-4818-9995-0F0C5F36B2CC}" type="slidenum">
              <a:t>81</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8194" name="Picture 2" descr="part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7" y="1556792"/>
            <a:ext cx="7315200"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p:cNvPicPr>
            <a:picLocks noChangeAspect="1"/>
          </p:cNvPicPr>
          <p:nvPr/>
        </p:nvPicPr>
        <p:blipFill>
          <a:blip r:embed="rId4"/>
          <a:stretch>
            <a:fillRect/>
          </a:stretch>
        </p:blipFill>
        <p:spPr>
          <a:xfrm>
            <a:off x="611560" y="332656"/>
            <a:ext cx="5794876" cy="1942034"/>
          </a:xfrm>
          <a:prstGeom prst="rect">
            <a:avLst/>
          </a:prstGeom>
        </p:spPr>
      </p:pic>
      <p:pic>
        <p:nvPicPr>
          <p:cNvPr id="5" name="Image 4"/>
          <p:cNvPicPr>
            <a:picLocks noChangeAspect="1"/>
          </p:cNvPicPr>
          <p:nvPr/>
        </p:nvPicPr>
        <p:blipFill>
          <a:blip r:embed="rId5"/>
          <a:stretch>
            <a:fillRect/>
          </a:stretch>
        </p:blipFill>
        <p:spPr>
          <a:xfrm>
            <a:off x="2622432" y="5587482"/>
            <a:ext cx="5794876" cy="621833"/>
          </a:xfrm>
          <a:prstGeom prst="rect">
            <a:avLst/>
          </a:prstGeom>
        </p:spPr>
      </p:pic>
    </p:spTree>
    <p:extLst>
      <p:ext uri="{BB962C8B-B14F-4D97-AF65-F5344CB8AC3E}">
        <p14:creationId xmlns:p14="http://schemas.microsoft.com/office/powerpoint/2010/main" val="87659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Espace réservé de la date 7"/>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610FD5D-3EAD-4A3B-AA45-41B8F2BC1C9B}"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3" name="Espace réservé du numéro de diapositive 4"/>
          <p:cNvSpPr txBox="1"/>
          <p:nvPr/>
        </p:nvSpPr>
        <p:spPr>
          <a:xfrm>
            <a:off x="6516216" y="6356514"/>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D30F31B-8C60-4818-9995-0F0C5F36B2CC}" type="slidenum">
              <a:t>82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4098" name="Picture 2" descr="part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9" y="764704"/>
            <a:ext cx="9139944" cy="6093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051720" y="764704"/>
            <a:ext cx="6408712" cy="923330"/>
          </a:xfrm>
          <a:prstGeom prst="rect">
            <a:avLst/>
          </a:prstGeom>
        </p:spPr>
        <p:txBody>
          <a:bodyPr wrap="square">
            <a:spAutoFit/>
          </a:bodyPr>
          <a:lstStyle/>
          <a:p>
            <a:pPr algn="ctr">
              <a:spcAft>
                <a:spcPts val="0"/>
              </a:spcAft>
            </a:pPr>
            <a:r>
              <a:rPr lang="fr-FR" b="1" dirty="0">
                <a:solidFill>
                  <a:srgbClr val="000000"/>
                </a:solidFill>
                <a:latin typeface="Arial" panose="020B0604020202020204" pitchFamily="34" charset="0"/>
                <a:ea typeface="Times New Roman" panose="02020603050405020304" pitchFamily="18" charset="0"/>
              </a:rPr>
              <a:t>Atlantic PO 221-3004; env. 1910 (notre Art.no.: 2659/4) cette machine est de </a:t>
            </a:r>
            <a:endParaRPr lang="fr-FR" sz="2800" dirty="0">
              <a:solidFill>
                <a:srgbClr val="000000"/>
              </a:solidFill>
              <a:latin typeface="Times New Roman" panose="02020603050405020304" pitchFamily="18" charset="0"/>
              <a:ea typeface="Calibri" panose="020F0502020204030204" pitchFamily="34" charset="0"/>
            </a:endParaRPr>
          </a:p>
          <a:p>
            <a:pPr algn="ctr">
              <a:spcAft>
                <a:spcPts val="0"/>
              </a:spcAft>
            </a:pPr>
            <a:r>
              <a:rPr lang="fr-FR" b="1" dirty="0" smtClean="0">
                <a:solidFill>
                  <a:srgbClr val="000000"/>
                </a:solidFill>
                <a:latin typeface="Arial" panose="020B0604020202020204" pitchFamily="34" charset="0"/>
                <a:ea typeface="Times New Roman" panose="02020603050405020304" pitchFamily="18" charset="0"/>
              </a:rPr>
              <a:t>couleur </a:t>
            </a:r>
            <a:r>
              <a:rPr lang="fr-FR" b="1" dirty="0">
                <a:solidFill>
                  <a:srgbClr val="000000"/>
                </a:solidFill>
                <a:latin typeface="Arial" panose="020B0604020202020204" pitchFamily="34" charset="0"/>
                <a:ea typeface="Times New Roman" panose="02020603050405020304" pitchFamily="18" charset="0"/>
              </a:rPr>
              <a:t>GRIS avec des filets bleu foncé (cabine fermée)</a:t>
            </a:r>
            <a:endParaRPr lang="fr-FR" sz="2800" dirty="0">
              <a:solidFill>
                <a:srgbClr val="000000"/>
              </a:solidFill>
              <a:effectLst/>
              <a:latin typeface="Times New Roman" panose="02020603050405020304" pitchFamily="18" charset="0"/>
              <a:ea typeface="Calibri" panose="020F0502020204030204" pitchFamily="34" charset="0"/>
            </a:endParaRPr>
          </a:p>
        </p:txBody>
      </p:sp>
      <p:pic>
        <p:nvPicPr>
          <p:cNvPr id="7" name="Picture 2" descr="Fulgure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5" y="0"/>
            <a:ext cx="1898539" cy="1034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5931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pic>
        <p:nvPicPr>
          <p:cNvPr id="9218" name="Picture 2" descr="part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950" y="1679184"/>
            <a:ext cx="7788048" cy="5192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e la date 7"/>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610FD5D-3EAD-4A3B-AA45-41B8F2BC1C9B}"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3" name="Espace réservé du numéro de diapositive 4"/>
          <p:cNvSpPr txBox="1"/>
          <p:nvPr/>
        </p:nvSpPr>
        <p:spPr>
          <a:xfrm>
            <a:off x="6516216" y="6356514"/>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D30F31B-8C60-4818-9995-0F0C5F36B2CC}" type="slidenum">
              <a:t>83</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Rectangle 4"/>
          <p:cNvSpPr/>
          <p:nvPr/>
        </p:nvSpPr>
        <p:spPr>
          <a:xfrm>
            <a:off x="1944216" y="188640"/>
            <a:ext cx="4572000" cy="1477328"/>
          </a:xfrm>
          <a:prstGeom prst="rect">
            <a:avLst/>
          </a:prstGeom>
        </p:spPr>
        <p:txBody>
          <a:bodyPr>
            <a:spAutoFit/>
          </a:bodyPr>
          <a:lstStyle/>
          <a:p>
            <a:pPr algn="ctr">
              <a:spcAft>
                <a:spcPts val="0"/>
              </a:spcAft>
            </a:pPr>
            <a:r>
              <a:rPr lang="fr-FR" b="1" dirty="0">
                <a:solidFill>
                  <a:srgbClr val="FF0000"/>
                </a:solidFill>
                <a:latin typeface="Arial" panose="020B0604020202020204" pitchFamily="34" charset="0"/>
                <a:ea typeface="Times New Roman" panose="02020603050405020304" pitchFamily="18" charset="0"/>
              </a:rPr>
              <a:t>ETAT 221-2957 "Atlantic, avec le tender à 3 essieux d'origine NORD, (notre Art.no.: 2659/6), cette machine </a:t>
            </a:r>
            <a:endParaRPr lang="fr-FR" sz="2800" dirty="0">
              <a:latin typeface="Times New Roman" panose="02020603050405020304" pitchFamily="18" charset="0"/>
              <a:ea typeface="Calibri" panose="020F0502020204030204" pitchFamily="34" charset="0"/>
            </a:endParaRPr>
          </a:p>
          <a:p>
            <a:pPr algn="ctr">
              <a:spcAft>
                <a:spcPts val="0"/>
              </a:spcAft>
            </a:pPr>
            <a:r>
              <a:rPr lang="fr-FR" b="1" dirty="0">
                <a:solidFill>
                  <a:srgbClr val="FF0000"/>
                </a:solidFill>
                <a:latin typeface="Arial" panose="020B0604020202020204" pitchFamily="34" charset="0"/>
                <a:ea typeface="Times New Roman" panose="02020603050405020304" pitchFamily="18" charset="0"/>
              </a:rPr>
              <a:t>est de couleur GRIS/BLEU foncé avec des filets jaune</a:t>
            </a:r>
            <a:endParaRPr lang="fr-FR" sz="2800" dirty="0">
              <a:effectLst/>
              <a:latin typeface="Times New Roman" panose="02020603050405020304" pitchFamily="18" charset="0"/>
              <a:ea typeface="Calibri" panose="020F0502020204030204" pitchFamily="34" charset="0"/>
            </a:endParaRPr>
          </a:p>
        </p:txBody>
      </p:sp>
      <p:pic>
        <p:nvPicPr>
          <p:cNvPr id="8" name="Picture 2" descr="Fulgure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5" y="0"/>
            <a:ext cx="1898539" cy="1034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540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Espace réservé de la date 7"/>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610FD5D-3EAD-4A3B-AA45-41B8F2BC1C9B}"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3" name="Espace réservé du numéro de diapositive 4"/>
          <p:cNvSpPr txBox="1"/>
          <p:nvPr/>
        </p:nvSpPr>
        <p:spPr>
          <a:xfrm>
            <a:off x="6516216" y="6356514"/>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D30F31B-8C60-4818-9995-0F0C5F36B2CC}" type="slidenum">
              <a:t>84</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10242" name="Picture 2" descr="part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340768"/>
            <a:ext cx="7315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p:cNvPicPr>
            <a:picLocks noChangeAspect="1"/>
          </p:cNvPicPr>
          <p:nvPr/>
        </p:nvPicPr>
        <p:blipFill>
          <a:blip r:embed="rId4"/>
          <a:stretch>
            <a:fillRect/>
          </a:stretch>
        </p:blipFill>
        <p:spPr>
          <a:xfrm>
            <a:off x="2123728" y="1484784"/>
            <a:ext cx="5794876" cy="889700"/>
          </a:xfrm>
          <a:prstGeom prst="rect">
            <a:avLst/>
          </a:prstGeom>
        </p:spPr>
      </p:pic>
      <p:pic>
        <p:nvPicPr>
          <p:cNvPr id="8" name="Picture 2" descr="Fulgure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5" y="0"/>
            <a:ext cx="1898539" cy="1034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5329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Espace réservé de la date 7"/>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610FD5D-3EAD-4A3B-AA45-41B8F2BC1C9B}"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3" name="Espace réservé du numéro de diapositive 4"/>
          <p:cNvSpPr txBox="1"/>
          <p:nvPr/>
        </p:nvSpPr>
        <p:spPr>
          <a:xfrm>
            <a:off x="6516216" y="6356514"/>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D30F31B-8C60-4818-9995-0F0C5F36B2CC}" type="slidenum">
              <a:t>85</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11266" name="Picture 2" descr="part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479714"/>
            <a:ext cx="7315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p:cNvPicPr>
            <a:picLocks noChangeAspect="1"/>
          </p:cNvPicPr>
          <p:nvPr/>
        </p:nvPicPr>
        <p:blipFill>
          <a:blip r:embed="rId4"/>
          <a:stretch>
            <a:fillRect/>
          </a:stretch>
        </p:blipFill>
        <p:spPr>
          <a:xfrm>
            <a:off x="1674562" y="3338116"/>
            <a:ext cx="5794876" cy="181767"/>
          </a:xfrm>
          <a:prstGeom prst="rect">
            <a:avLst/>
          </a:prstGeom>
        </p:spPr>
      </p:pic>
      <p:sp>
        <p:nvSpPr>
          <p:cNvPr id="6" name="Rectangle 5"/>
          <p:cNvSpPr/>
          <p:nvPr/>
        </p:nvSpPr>
        <p:spPr>
          <a:xfrm>
            <a:off x="1331640" y="1628800"/>
            <a:ext cx="7016050" cy="461665"/>
          </a:xfrm>
          <a:prstGeom prst="rect">
            <a:avLst/>
          </a:prstGeom>
        </p:spPr>
        <p:txBody>
          <a:bodyPr wrap="square">
            <a:spAutoFit/>
          </a:bodyPr>
          <a:lstStyle/>
          <a:p>
            <a:r>
              <a:rPr lang="en-US" sz="2400" b="1" dirty="0">
                <a:solidFill>
                  <a:srgbClr val="000000"/>
                </a:solidFill>
              </a:rPr>
              <a:t>SNCF 221 A 22 "ATLANTIC",  </a:t>
            </a:r>
            <a:r>
              <a:rPr lang="en-US" sz="2400" b="1" dirty="0" smtClean="0">
                <a:solidFill>
                  <a:srgbClr val="000000"/>
                </a:solidFill>
              </a:rPr>
              <a:t>(Notre </a:t>
            </a:r>
            <a:r>
              <a:rPr lang="en-US" sz="2400" b="1" dirty="0">
                <a:solidFill>
                  <a:srgbClr val="000000"/>
                </a:solidFill>
              </a:rPr>
              <a:t>Art.no. 2659/7)</a:t>
            </a:r>
            <a:endParaRPr lang="fr-FR" sz="2400" b="1" dirty="0">
              <a:solidFill>
                <a:srgbClr val="000000"/>
              </a:solidFill>
            </a:endParaRPr>
          </a:p>
        </p:txBody>
      </p:sp>
      <p:pic>
        <p:nvPicPr>
          <p:cNvPr id="9" name="Picture 2" descr="Fulgure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5" y="0"/>
            <a:ext cx="1898539" cy="1034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205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pic>
        <p:nvPicPr>
          <p:cNvPr id="12290" name="Picture 2" descr="part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699475"/>
            <a:ext cx="8503332" cy="566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e la date 7"/>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610FD5D-3EAD-4A3B-AA45-41B8F2BC1C9B}"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3" name="Espace réservé du numéro de diapositive 4"/>
          <p:cNvSpPr txBox="1"/>
          <p:nvPr/>
        </p:nvSpPr>
        <p:spPr>
          <a:xfrm>
            <a:off x="6516216" y="6356514"/>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D30F31B-8C60-4818-9995-0F0C5F36B2CC}" type="slidenum">
              <a:t>86</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6" name="Rectangle 5"/>
          <p:cNvSpPr/>
          <p:nvPr/>
        </p:nvSpPr>
        <p:spPr>
          <a:xfrm>
            <a:off x="2771800" y="193261"/>
            <a:ext cx="5472608" cy="830997"/>
          </a:xfrm>
          <a:prstGeom prst="rect">
            <a:avLst/>
          </a:prstGeom>
        </p:spPr>
        <p:txBody>
          <a:bodyPr wrap="square">
            <a:spAutoFit/>
          </a:bodyPr>
          <a:lstStyle/>
          <a:p>
            <a:r>
              <a:rPr lang="en-US" sz="2400" b="1" dirty="0">
                <a:solidFill>
                  <a:srgbClr val="000000"/>
                </a:solidFill>
              </a:rPr>
              <a:t>SNCF 221 A 22 "ATLANTIC",  </a:t>
            </a:r>
            <a:r>
              <a:rPr lang="en-US" sz="2400" b="1" dirty="0" smtClean="0">
                <a:solidFill>
                  <a:srgbClr val="000000"/>
                </a:solidFill>
              </a:rPr>
              <a:t>(Art.no</a:t>
            </a:r>
            <a:r>
              <a:rPr lang="en-US" sz="2400" b="1" dirty="0">
                <a:solidFill>
                  <a:srgbClr val="000000"/>
                </a:solidFill>
              </a:rPr>
              <a:t>. 2659/7)</a:t>
            </a:r>
            <a:endParaRPr lang="fr-FR" sz="2400" b="1" dirty="0">
              <a:solidFill>
                <a:srgbClr val="000000"/>
              </a:solidFill>
            </a:endParaRPr>
          </a:p>
        </p:txBody>
      </p:sp>
      <p:pic>
        <p:nvPicPr>
          <p:cNvPr id="8" name="Picture 2" descr="Fulgure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5" y="0"/>
            <a:ext cx="1898539" cy="1034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874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Espace réservé de la date 7"/>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610FD5D-3EAD-4A3B-AA45-41B8F2BC1C9B}"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3" name="Espace réservé du numéro de diapositive 4"/>
          <p:cNvSpPr txBox="1"/>
          <p:nvPr/>
        </p:nvSpPr>
        <p:spPr>
          <a:xfrm>
            <a:off x="6516216" y="6356514"/>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D30F31B-8C60-4818-9995-0F0C5F36B2CC}" type="slidenum">
              <a:t>87</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10" name="Rectangle 9"/>
          <p:cNvSpPr/>
          <p:nvPr/>
        </p:nvSpPr>
        <p:spPr>
          <a:xfrm>
            <a:off x="107504" y="1916832"/>
            <a:ext cx="8784976" cy="3635547"/>
          </a:xfrm>
          <a:prstGeom prst="rect">
            <a:avLst/>
          </a:prstGeom>
        </p:spPr>
        <p:txBody>
          <a:bodyPr wrap="square">
            <a:spAutoFit/>
          </a:bodyPr>
          <a:lstStyle/>
          <a:p>
            <a:pPr marL="342900" lvl="0" indent="-342900" algn="just">
              <a:lnSpc>
                <a:spcPct val="107000"/>
              </a:lnSpc>
              <a:spcAft>
                <a:spcPts val="0"/>
              </a:spcAft>
              <a:buFont typeface="Wingdings" panose="05000000000000000000" pitchFamily="2" charset="2"/>
              <a:buChar char=""/>
            </a:pPr>
            <a:r>
              <a:rPr lang="fr-FR" b="1" dirty="0">
                <a:latin typeface="Calibri" panose="020F0502020204030204" pitchFamily="34" charset="0"/>
                <a:ea typeface="Calibri" panose="020F0502020204030204" pitchFamily="34" charset="0"/>
                <a:cs typeface="Times New Roman" panose="02020603050405020304" pitchFamily="18" charset="0"/>
              </a:rPr>
              <a:t>Art.no. 2659 NORD 221 Atlantic no 2.670, machine d'origine, avec tender 3-essieux, brun </a:t>
            </a:r>
            <a:r>
              <a:rPr lang="fr-FR" b="1" dirty="0" smtClean="0">
                <a:latin typeface="Calibri" panose="020F0502020204030204" pitchFamily="34" charset="0"/>
                <a:ea typeface="Calibri" panose="020F0502020204030204" pitchFamily="34" charset="0"/>
                <a:cs typeface="Times New Roman" panose="02020603050405020304" pitchFamily="18" charset="0"/>
              </a:rPr>
              <a:t>env</a:t>
            </a:r>
            <a:r>
              <a:rPr lang="fr-FR" b="1" dirty="0">
                <a:latin typeface="Calibri" panose="020F0502020204030204" pitchFamily="34" charset="0"/>
                <a:ea typeface="Calibri" panose="020F0502020204030204" pitchFamily="34" charset="0"/>
                <a:cs typeface="Times New Roman" panose="02020603050405020304" pitchFamily="18" charset="0"/>
              </a:rPr>
              <a:t>. 1904 </a:t>
            </a:r>
          </a:p>
          <a:p>
            <a:pPr marL="342900" lvl="0" indent="-342900" algn="just">
              <a:lnSpc>
                <a:spcPct val="107000"/>
              </a:lnSpc>
              <a:spcAft>
                <a:spcPts val="0"/>
              </a:spcAft>
              <a:buFont typeface="Wingdings" panose="05000000000000000000" pitchFamily="2" charset="2"/>
              <a:buChar char=""/>
            </a:pPr>
            <a:r>
              <a:rPr lang="fr-FR" b="1" dirty="0">
                <a:latin typeface="Calibri" panose="020F0502020204030204" pitchFamily="34" charset="0"/>
                <a:ea typeface="Calibri" panose="020F0502020204030204" pitchFamily="34" charset="0"/>
                <a:cs typeface="Times New Roman" panose="02020603050405020304" pitchFamily="18" charset="0"/>
              </a:rPr>
              <a:t>Art.no. 2659/1 NORD 221 Atlantic no 2.662, machine d'origine avec tender à Bogies 37m/cub, brun, env. 1928 </a:t>
            </a:r>
          </a:p>
          <a:p>
            <a:pPr marL="342900" lvl="0" indent="-342900" algn="just">
              <a:lnSpc>
                <a:spcPct val="107000"/>
              </a:lnSpc>
              <a:spcAft>
                <a:spcPts val="0"/>
              </a:spcAft>
              <a:buFont typeface="Wingdings" panose="05000000000000000000" pitchFamily="2" charset="2"/>
              <a:buChar char=""/>
            </a:pPr>
            <a:r>
              <a:rPr lang="fr-FR" b="1" dirty="0">
                <a:latin typeface="Calibri" panose="020F0502020204030204" pitchFamily="34" charset="0"/>
                <a:ea typeface="Calibri" panose="020F0502020204030204" pitchFamily="34" charset="0"/>
                <a:cs typeface="Times New Roman" panose="02020603050405020304" pitchFamily="18" charset="0"/>
              </a:rPr>
              <a:t>Art.no. 2659/3 NORD 221 Atlantic no 2.659, avec pare-fumées, train no 188 l'OISEAU BLEU, tender 37m/cub, env. 1921 </a:t>
            </a:r>
          </a:p>
          <a:p>
            <a:pPr marL="342900" lvl="0" indent="-342900" algn="just">
              <a:lnSpc>
                <a:spcPct val="107000"/>
              </a:lnSpc>
              <a:spcAft>
                <a:spcPts val="0"/>
              </a:spcAft>
              <a:buFont typeface="Wingdings" panose="05000000000000000000" pitchFamily="2" charset="2"/>
              <a:buChar char=""/>
            </a:pPr>
            <a:r>
              <a:rPr lang="fr-FR" b="1" dirty="0">
                <a:latin typeface="Calibri" panose="020F0502020204030204" pitchFamily="34" charset="0"/>
                <a:ea typeface="Calibri" panose="020F0502020204030204" pitchFamily="34" charset="0"/>
                <a:cs typeface="Times New Roman" panose="02020603050405020304" pitchFamily="18" charset="0"/>
              </a:rPr>
              <a:t>Art.no. 2659/4 PO 221-3004 Atlantic, tender 3- essieux, machine SUD-EXPRESS, gris, env. 1907 </a:t>
            </a:r>
          </a:p>
          <a:p>
            <a:pPr marL="342900" lvl="0" indent="-342900" algn="just">
              <a:lnSpc>
                <a:spcPct val="107000"/>
              </a:lnSpc>
              <a:spcAft>
                <a:spcPts val="0"/>
              </a:spcAft>
              <a:buFont typeface="Wingdings" panose="05000000000000000000" pitchFamily="2" charset="2"/>
              <a:buChar char=""/>
            </a:pPr>
            <a:r>
              <a:rPr lang="fr-FR" b="1" dirty="0">
                <a:latin typeface="Calibri" panose="020F0502020204030204" pitchFamily="34" charset="0"/>
                <a:ea typeface="Calibri" panose="020F0502020204030204" pitchFamily="34" charset="0"/>
                <a:cs typeface="Times New Roman" panose="02020603050405020304" pitchFamily="18" charset="0"/>
              </a:rPr>
              <a:t>Art.no. 2659/5 Midi 221-1912 Atlantic, tender 3- essieux, noir,, env. 1910 </a:t>
            </a:r>
          </a:p>
          <a:p>
            <a:pPr marL="342900" lvl="0" indent="-342900" algn="just">
              <a:lnSpc>
                <a:spcPct val="107000"/>
              </a:lnSpc>
              <a:spcAft>
                <a:spcPts val="0"/>
              </a:spcAft>
              <a:buFont typeface="Wingdings" panose="05000000000000000000" pitchFamily="2" charset="2"/>
              <a:buChar char=""/>
            </a:pPr>
            <a:r>
              <a:rPr lang="fr-FR" b="1" dirty="0">
                <a:latin typeface="Calibri" panose="020F0502020204030204" pitchFamily="34" charset="0"/>
                <a:ea typeface="Calibri" panose="020F0502020204030204" pitchFamily="34" charset="0"/>
                <a:cs typeface="Times New Roman" panose="02020603050405020304" pitchFamily="18" charset="0"/>
              </a:rPr>
              <a:t>Art.no. 2659/6 ETAT 221-2957 Atlantic (ex 221-107), tender 3- essieux, noir, env. 1907-08 </a:t>
            </a:r>
          </a:p>
          <a:p>
            <a:pPr marL="342900" lvl="0" indent="-342900" algn="just">
              <a:lnSpc>
                <a:spcPct val="107000"/>
              </a:lnSpc>
              <a:spcAft>
                <a:spcPts val="800"/>
              </a:spcAft>
              <a:buFont typeface="Wingdings" panose="05000000000000000000" pitchFamily="2" charset="2"/>
              <a:buChar char=""/>
            </a:pPr>
            <a:r>
              <a:rPr lang="fr-FR" b="1" dirty="0">
                <a:latin typeface="Calibri" panose="020F0502020204030204" pitchFamily="34" charset="0"/>
                <a:ea typeface="Calibri" panose="020F0502020204030204" pitchFamily="34" charset="0"/>
                <a:cs typeface="Times New Roman" panose="02020603050405020304" pitchFamily="18" charset="0"/>
              </a:rPr>
              <a:t>Art.no. 2659/7 SNCF Atlantic 221 no. 221.A.22, tender 3-essieux, vert, env. 1939</a:t>
            </a:r>
            <a:endParaRPr lang="fr-FR"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2" descr="Fulgure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5" y="0"/>
            <a:ext cx="1898539" cy="1034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5268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88</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5856" y="2924944"/>
            <a:ext cx="2413736" cy="1080120"/>
          </a:xfrm>
          <a:prstGeom prst="rect">
            <a:avLst/>
          </a:prstGeom>
        </p:spPr>
      </p:pic>
    </p:spTree>
    <p:extLst>
      <p:ext uri="{BB962C8B-B14F-4D97-AF65-F5344CB8AC3E}">
        <p14:creationId xmlns:p14="http://schemas.microsoft.com/office/powerpoint/2010/main" val="3073341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89</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081" y="59399"/>
            <a:ext cx="1031414" cy="461546"/>
          </a:xfrm>
          <a:prstGeom prst="rect">
            <a:avLst/>
          </a:prstGeom>
        </p:spPr>
      </p:pic>
      <p:sp>
        <p:nvSpPr>
          <p:cNvPr id="3" name="Rectangle 2"/>
          <p:cNvSpPr/>
          <p:nvPr/>
        </p:nvSpPr>
        <p:spPr>
          <a:xfrm>
            <a:off x="2051720" y="157353"/>
            <a:ext cx="1729961" cy="830997"/>
          </a:xfrm>
          <a:prstGeom prst="rect">
            <a:avLst/>
          </a:prstGeom>
        </p:spPr>
        <p:txBody>
          <a:bodyPr wrap="none">
            <a:spAutoFit/>
          </a:bodyPr>
          <a:lstStyle/>
          <a:p>
            <a:r>
              <a:rPr lang="fr-FR" sz="2400" b="1" dirty="0"/>
              <a:t>D</a:t>
            </a:r>
            <a:r>
              <a:rPr lang="fr-FR" sz="2400" dirty="0" smtClean="0"/>
              <a:t>U65-DU49</a:t>
            </a:r>
            <a:endParaRPr lang="fr-FR" sz="2400" dirty="0"/>
          </a:p>
          <a:p>
            <a:endParaRPr lang="fr-FR" sz="2400" b="1" dirty="0"/>
          </a:p>
        </p:txBody>
      </p:sp>
      <p:pic>
        <p:nvPicPr>
          <p:cNvPr id="7" name="Image 6"/>
          <p:cNvPicPr>
            <a:picLocks noChangeAspect="1"/>
          </p:cNvPicPr>
          <p:nvPr/>
        </p:nvPicPr>
        <p:blipFill>
          <a:blip r:embed="rId4"/>
          <a:stretch>
            <a:fillRect/>
          </a:stretch>
        </p:blipFill>
        <p:spPr>
          <a:xfrm>
            <a:off x="4859034" y="1916832"/>
            <a:ext cx="4284966" cy="1974523"/>
          </a:xfrm>
          <a:prstGeom prst="rect">
            <a:avLst/>
          </a:prstGeom>
        </p:spPr>
      </p:pic>
      <p:pic>
        <p:nvPicPr>
          <p:cNvPr id="9" name="Image 8"/>
          <p:cNvPicPr>
            <a:picLocks noChangeAspect="1"/>
          </p:cNvPicPr>
          <p:nvPr/>
        </p:nvPicPr>
        <p:blipFill>
          <a:blip r:embed="rId5"/>
          <a:stretch>
            <a:fillRect/>
          </a:stretch>
        </p:blipFill>
        <p:spPr>
          <a:xfrm>
            <a:off x="186557" y="819680"/>
            <a:ext cx="4529459" cy="6038319"/>
          </a:xfrm>
          <a:prstGeom prst="rect">
            <a:avLst/>
          </a:prstGeom>
        </p:spPr>
      </p:pic>
    </p:spTree>
    <p:extLst>
      <p:ext uri="{BB962C8B-B14F-4D97-AF65-F5344CB8AC3E}">
        <p14:creationId xmlns:p14="http://schemas.microsoft.com/office/powerpoint/2010/main" val="2017495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Espace réservé du contenu 2"/>
          <p:cNvSpPr txBox="1">
            <a:spLocks noGrp="1"/>
          </p:cNvSpPr>
          <p:nvPr>
            <p:ph type="body" idx="4294967295"/>
          </p:nvPr>
        </p:nvSpPr>
        <p:spPr>
          <a:xfrm>
            <a:off x="359024" y="747770"/>
            <a:ext cx="8784976" cy="4896355"/>
          </a:xfrm>
        </p:spPr>
        <p:txBody>
          <a:bodyPr>
            <a:noAutofit/>
          </a:bodyPr>
          <a:lstStyle/>
          <a:p>
            <a:pPr marL="0" indent="0">
              <a:buNone/>
            </a:pPr>
            <a:r>
              <a:rPr lang="fr-FR" sz="1600" dirty="0"/>
              <a:t>Point des modules </a:t>
            </a:r>
            <a:r>
              <a:rPr lang="fr-FR" sz="1600" dirty="0" smtClean="0"/>
              <a:t>:</a:t>
            </a:r>
          </a:p>
          <a:p>
            <a:pPr marL="0" indent="0">
              <a:buNone/>
            </a:pPr>
            <a:endParaRPr lang="fr-FR" sz="1600" dirty="0"/>
          </a:p>
          <a:p>
            <a:pPr marL="0" lvl="0" indent="0">
              <a:buNone/>
            </a:pPr>
            <a:r>
              <a:rPr lang="fr-FR" sz="1600" dirty="0"/>
              <a:t>Budget global à la charge des acquéreurs pour un objectif de 100.00 € par module de base 1220, sachant qu’il y a eu des 1500, 1300, 1000 et 610 + des achats partiels pour des acquéreurs ne voulant que des compléments à leurs matériels existants : 1 804.00 €</a:t>
            </a:r>
          </a:p>
          <a:p>
            <a:pPr marL="0" lvl="0" indent="0">
              <a:buNone/>
            </a:pPr>
            <a:r>
              <a:rPr lang="fr-FR" sz="1600" dirty="0"/>
              <a:t>Encaissements des acquéreurs : 1 797.00 €</a:t>
            </a:r>
          </a:p>
          <a:p>
            <a:pPr marL="0" lvl="0" indent="0">
              <a:buNone/>
            </a:pPr>
            <a:r>
              <a:rPr lang="fr-FR" sz="1600" dirty="0"/>
              <a:t>Coût total (dont une faible partie est estimée pour cause de facture à recevoir) : 2 149.37 €</a:t>
            </a:r>
          </a:p>
          <a:p>
            <a:pPr marL="0" lvl="0" indent="0">
              <a:buNone/>
            </a:pPr>
            <a:r>
              <a:rPr lang="fr-FR" sz="1600" dirty="0"/>
              <a:t>Contribution de l’Association : 2 149.37 – 1 797.00 = 352.00 € environ</a:t>
            </a:r>
          </a:p>
          <a:p>
            <a:pPr marL="0" indent="0">
              <a:buNone/>
            </a:pPr>
            <a:r>
              <a:rPr lang="fr-FR" sz="1600" dirty="0"/>
              <a:t> </a:t>
            </a:r>
          </a:p>
          <a:p>
            <a:pPr marL="0" indent="0">
              <a:buNone/>
            </a:pPr>
            <a:r>
              <a:rPr lang="fr-FR" sz="1600" dirty="0"/>
              <a:t>A noter aussi que nous avons encaissé 28 cotisations à 15.00 € = 420.00 € et que la collecte est toujours ouverte sans obligation ni contrepartie.</a:t>
            </a:r>
          </a:p>
          <a:p>
            <a:pPr marL="0" indent="0">
              <a:buNone/>
            </a:pPr>
            <a:r>
              <a:rPr lang="fr-FR" sz="1600" dirty="0"/>
              <a:t> </a:t>
            </a:r>
          </a:p>
          <a:p>
            <a:pPr marL="0" indent="0">
              <a:buNone/>
            </a:pPr>
            <a:r>
              <a:rPr lang="fr-FR" sz="1600" dirty="0"/>
              <a:t>Bien à vous tous de la part de Picsou.</a:t>
            </a:r>
          </a:p>
          <a:p>
            <a:pPr marL="0" indent="0">
              <a:buNone/>
            </a:pPr>
            <a:r>
              <a:rPr lang="fr-FR" sz="1600" dirty="0"/>
              <a:t> </a:t>
            </a:r>
          </a:p>
          <a:p>
            <a:pPr marL="0" indent="0">
              <a:buNone/>
            </a:pPr>
            <a:r>
              <a:rPr lang="fr-FR" sz="1600" dirty="0"/>
              <a:t>PS : La feuille de calcul Excel des comptes de l’Association est à la disposition de tous, ainsi que le tableau du détail des achats et de la trésorerie des modules.</a:t>
            </a:r>
          </a:p>
          <a:p>
            <a:pPr marL="0" indent="0">
              <a:buNone/>
            </a:pPr>
            <a:endParaRPr lang="fr-FR" sz="1600" b="1" dirty="0" smtClean="0"/>
          </a:p>
        </p:txBody>
      </p:sp>
      <p:sp>
        <p:nvSpPr>
          <p:cNvPr id="3" name="Espace réservé de la date 4"/>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727870D-62F9-4B06-8DE9-20B510EB5C67}"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Rectangle 4"/>
          <p:cNvSpPr/>
          <p:nvPr/>
        </p:nvSpPr>
        <p:spPr>
          <a:xfrm>
            <a:off x="-180528" y="188640"/>
            <a:ext cx="8496944" cy="523220"/>
          </a:xfrm>
          <a:prstGeom prst="rect">
            <a:avLst/>
          </a:prstGeom>
        </p:spPr>
        <p:txBody>
          <a:bodyPr wrap="square">
            <a:spAutoFit/>
          </a:bodyPr>
          <a:lstStyle/>
          <a:p>
            <a:pPr algn="ctr"/>
            <a:r>
              <a:rPr lang="fr-FR" sz="2800" dirty="0">
                <a:ln w="0"/>
                <a:solidFill>
                  <a:srgbClr val="0000FF"/>
                </a:solidFill>
                <a:effectLst>
                  <a:outerShdw blurRad="38100" dist="19050" dir="2700000" algn="tl" rotWithShape="0">
                    <a:schemeClr val="dk1">
                      <a:alpha val="40000"/>
                    </a:schemeClr>
                  </a:outerShdw>
                </a:effectLst>
                <a:cs typeface="Arial" pitchFamily="34" charset="0"/>
              </a:rPr>
              <a:t>Points </a:t>
            </a:r>
            <a:r>
              <a:rPr lang="fr-FR" sz="2800" dirty="0" smtClean="0">
                <a:ln w="0"/>
                <a:solidFill>
                  <a:srgbClr val="0000FF"/>
                </a:solidFill>
                <a:effectLst>
                  <a:outerShdw blurRad="38100" dist="19050" dir="2700000" algn="tl" rotWithShape="0">
                    <a:schemeClr val="dk1">
                      <a:alpha val="40000"/>
                    </a:schemeClr>
                  </a:outerShdw>
                </a:effectLst>
                <a:cs typeface="Arial" pitchFamily="34" charset="0"/>
              </a:rPr>
              <a:t>finances saison </a:t>
            </a:r>
            <a:r>
              <a:rPr lang="fr-FR" sz="2800" b="1" dirty="0" smtClean="0">
                <a:solidFill>
                  <a:srgbClr val="0000FF"/>
                </a:solidFill>
              </a:rPr>
              <a:t>au 11.10.2022</a:t>
            </a:r>
            <a:endParaRPr lang="fr-FR" sz="2800" dirty="0">
              <a:solidFill>
                <a:srgbClr val="0000FF"/>
              </a:solidFill>
            </a:endParaRPr>
          </a:p>
        </p:txBody>
      </p:sp>
    </p:spTree>
    <p:extLst>
      <p:ext uri="{BB962C8B-B14F-4D97-AF65-F5344CB8AC3E}">
        <p14:creationId xmlns:p14="http://schemas.microsoft.com/office/powerpoint/2010/main" val="1265635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90</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081" y="59399"/>
            <a:ext cx="1031414" cy="461546"/>
          </a:xfrm>
          <a:prstGeom prst="rect">
            <a:avLst/>
          </a:prstGeom>
        </p:spPr>
      </p:pic>
      <p:sp>
        <p:nvSpPr>
          <p:cNvPr id="12" name="Rectangle 11"/>
          <p:cNvSpPr/>
          <p:nvPr/>
        </p:nvSpPr>
        <p:spPr>
          <a:xfrm>
            <a:off x="2195736" y="336279"/>
            <a:ext cx="4572000" cy="461665"/>
          </a:xfrm>
          <a:prstGeom prst="rect">
            <a:avLst/>
          </a:prstGeom>
        </p:spPr>
        <p:txBody>
          <a:bodyPr>
            <a:spAutoFit/>
          </a:bodyPr>
          <a:lstStyle/>
          <a:p>
            <a:pPr algn="ctr"/>
            <a:r>
              <a:rPr lang="fr-FR" sz="2400" b="1" dirty="0"/>
              <a:t>BB12000 – BB 13000 – CFL </a:t>
            </a:r>
            <a:r>
              <a:rPr lang="fr-FR" sz="2400" b="1" dirty="0" smtClean="0"/>
              <a:t>3600</a:t>
            </a:r>
            <a:endParaRPr lang="fr-FR" sz="2400" b="1" dirty="0"/>
          </a:p>
        </p:txBody>
      </p:sp>
      <p:pic>
        <p:nvPicPr>
          <p:cNvPr id="3" name="Image 2"/>
          <p:cNvPicPr>
            <a:picLocks noChangeAspect="1"/>
          </p:cNvPicPr>
          <p:nvPr/>
        </p:nvPicPr>
        <p:blipFill>
          <a:blip r:embed="rId4"/>
          <a:stretch>
            <a:fillRect/>
          </a:stretch>
        </p:blipFill>
        <p:spPr>
          <a:xfrm>
            <a:off x="1147495" y="1655324"/>
            <a:ext cx="6950542" cy="3347952"/>
          </a:xfrm>
          <a:prstGeom prst="rect">
            <a:avLst/>
          </a:prstGeom>
        </p:spPr>
      </p:pic>
    </p:spTree>
    <p:extLst>
      <p:ext uri="{BB962C8B-B14F-4D97-AF65-F5344CB8AC3E}">
        <p14:creationId xmlns:p14="http://schemas.microsoft.com/office/powerpoint/2010/main" val="1411521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lvl="0" hangingPunct="0">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91</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081" y="59399"/>
            <a:ext cx="1031414" cy="461546"/>
          </a:xfrm>
          <a:prstGeom prst="rect">
            <a:avLst/>
          </a:prstGeom>
        </p:spPr>
      </p:pic>
      <p:pic>
        <p:nvPicPr>
          <p:cNvPr id="12" name="Image 11"/>
          <p:cNvPicPr>
            <a:picLocks noChangeAspect="1"/>
          </p:cNvPicPr>
          <p:nvPr/>
        </p:nvPicPr>
        <p:blipFill>
          <a:blip r:embed="rId4"/>
          <a:stretch>
            <a:fillRect/>
          </a:stretch>
        </p:blipFill>
        <p:spPr>
          <a:xfrm>
            <a:off x="1205025" y="903769"/>
            <a:ext cx="6733950" cy="5050462"/>
          </a:xfrm>
          <a:prstGeom prst="rect">
            <a:avLst/>
          </a:prstGeom>
        </p:spPr>
      </p:pic>
    </p:spTree>
    <p:extLst>
      <p:ext uri="{BB962C8B-B14F-4D97-AF65-F5344CB8AC3E}">
        <p14:creationId xmlns:p14="http://schemas.microsoft.com/office/powerpoint/2010/main" val="17226131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lvl="0" hangingPunct="0">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92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081" y="59399"/>
            <a:ext cx="1031414" cy="461546"/>
          </a:xfrm>
          <a:prstGeom prst="rect">
            <a:avLst/>
          </a:prstGeom>
        </p:spPr>
      </p:pic>
      <p:pic>
        <p:nvPicPr>
          <p:cNvPr id="3" name="Image 2"/>
          <p:cNvPicPr>
            <a:picLocks noChangeAspect="1"/>
          </p:cNvPicPr>
          <p:nvPr/>
        </p:nvPicPr>
        <p:blipFill>
          <a:blip r:embed="rId4"/>
          <a:stretch>
            <a:fillRect/>
          </a:stretch>
        </p:blipFill>
        <p:spPr>
          <a:xfrm>
            <a:off x="1014037" y="760528"/>
            <a:ext cx="7115925" cy="5336944"/>
          </a:xfrm>
          <a:prstGeom prst="rect">
            <a:avLst/>
          </a:prstGeom>
        </p:spPr>
      </p:pic>
    </p:spTree>
    <p:extLst>
      <p:ext uri="{BB962C8B-B14F-4D97-AF65-F5344CB8AC3E}">
        <p14:creationId xmlns:p14="http://schemas.microsoft.com/office/powerpoint/2010/main" val="14661706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lvl="0" hangingPunct="0">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93</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081" y="59399"/>
            <a:ext cx="1031414" cy="461546"/>
          </a:xfrm>
          <a:prstGeom prst="rect">
            <a:avLst/>
          </a:prstGeom>
        </p:spPr>
      </p:pic>
      <p:pic>
        <p:nvPicPr>
          <p:cNvPr id="7" name="Image 6"/>
          <p:cNvPicPr>
            <a:picLocks noChangeAspect="1"/>
          </p:cNvPicPr>
          <p:nvPr/>
        </p:nvPicPr>
        <p:blipFill>
          <a:blip r:embed="rId4"/>
          <a:stretch>
            <a:fillRect/>
          </a:stretch>
        </p:blipFill>
        <p:spPr>
          <a:xfrm>
            <a:off x="3069625" y="945991"/>
            <a:ext cx="4433685" cy="5911580"/>
          </a:xfrm>
          <a:prstGeom prst="rect">
            <a:avLst/>
          </a:prstGeom>
        </p:spPr>
      </p:pic>
      <p:pic>
        <p:nvPicPr>
          <p:cNvPr id="8" name="Image 7"/>
          <p:cNvPicPr>
            <a:picLocks noChangeAspect="1"/>
          </p:cNvPicPr>
          <p:nvPr/>
        </p:nvPicPr>
        <p:blipFill>
          <a:blip r:embed="rId5"/>
          <a:stretch>
            <a:fillRect/>
          </a:stretch>
        </p:blipFill>
        <p:spPr>
          <a:xfrm>
            <a:off x="-13361" y="945991"/>
            <a:ext cx="3174788" cy="5760381"/>
          </a:xfrm>
          <a:prstGeom prst="rect">
            <a:avLst/>
          </a:prstGeom>
        </p:spPr>
      </p:pic>
    </p:spTree>
    <p:extLst>
      <p:ext uri="{BB962C8B-B14F-4D97-AF65-F5344CB8AC3E}">
        <p14:creationId xmlns:p14="http://schemas.microsoft.com/office/powerpoint/2010/main" val="17962880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lvl="0" hangingPunct="0">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94</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081" y="59399"/>
            <a:ext cx="1031414" cy="461546"/>
          </a:xfrm>
          <a:prstGeom prst="rect">
            <a:avLst/>
          </a:prstGeom>
        </p:spPr>
      </p:pic>
      <p:pic>
        <p:nvPicPr>
          <p:cNvPr id="9" name="Image 8"/>
          <p:cNvPicPr>
            <a:picLocks noChangeAspect="1"/>
          </p:cNvPicPr>
          <p:nvPr/>
        </p:nvPicPr>
        <p:blipFill>
          <a:blip r:embed="rId4"/>
          <a:stretch>
            <a:fillRect/>
          </a:stretch>
        </p:blipFill>
        <p:spPr>
          <a:xfrm>
            <a:off x="2000571" y="428"/>
            <a:ext cx="5142857" cy="6857143"/>
          </a:xfrm>
          <a:prstGeom prst="rect">
            <a:avLst/>
          </a:prstGeom>
        </p:spPr>
      </p:pic>
      <p:sp>
        <p:nvSpPr>
          <p:cNvPr id="3" name="ZoneTexte 2"/>
          <p:cNvSpPr txBox="1"/>
          <p:nvPr/>
        </p:nvSpPr>
        <p:spPr>
          <a:xfrm>
            <a:off x="457200" y="1556792"/>
            <a:ext cx="739305" cy="461665"/>
          </a:xfrm>
          <a:prstGeom prst="rect">
            <a:avLst/>
          </a:prstGeom>
          <a:noFill/>
        </p:spPr>
        <p:txBody>
          <a:bodyPr wrap="none" rtlCol="0">
            <a:spAutoFit/>
          </a:bodyPr>
          <a:lstStyle/>
          <a:p>
            <a:r>
              <a:rPr lang="fr-FR" sz="2400" b="1" dirty="0" smtClean="0"/>
              <a:t>EAD</a:t>
            </a:r>
            <a:endParaRPr lang="fr-FR" b="1" dirty="0"/>
          </a:p>
        </p:txBody>
      </p:sp>
    </p:spTree>
    <p:extLst>
      <p:ext uri="{BB962C8B-B14F-4D97-AF65-F5344CB8AC3E}">
        <p14:creationId xmlns:p14="http://schemas.microsoft.com/office/powerpoint/2010/main" val="13915193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lvl="0" hangingPunct="0">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95</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081" y="59399"/>
            <a:ext cx="1031414" cy="461546"/>
          </a:xfrm>
          <a:prstGeom prst="rect">
            <a:avLst/>
          </a:prstGeom>
        </p:spPr>
      </p:pic>
      <p:pic>
        <p:nvPicPr>
          <p:cNvPr id="3" name="Image 2"/>
          <p:cNvPicPr>
            <a:picLocks noChangeAspect="1"/>
          </p:cNvPicPr>
          <p:nvPr/>
        </p:nvPicPr>
        <p:blipFill>
          <a:blip r:embed="rId4"/>
          <a:stretch>
            <a:fillRect/>
          </a:stretch>
        </p:blipFill>
        <p:spPr>
          <a:xfrm>
            <a:off x="-28843" y="695412"/>
            <a:ext cx="4974767" cy="5843443"/>
          </a:xfrm>
          <a:prstGeom prst="rect">
            <a:avLst/>
          </a:prstGeom>
        </p:spPr>
      </p:pic>
      <p:pic>
        <p:nvPicPr>
          <p:cNvPr id="7" name="Image 6"/>
          <p:cNvPicPr>
            <a:picLocks noChangeAspect="1"/>
          </p:cNvPicPr>
          <p:nvPr/>
        </p:nvPicPr>
        <p:blipFill>
          <a:blip r:embed="rId5"/>
          <a:stretch>
            <a:fillRect/>
          </a:stretch>
        </p:blipFill>
        <p:spPr>
          <a:xfrm>
            <a:off x="3820036" y="1546724"/>
            <a:ext cx="5308082" cy="3631019"/>
          </a:xfrm>
          <a:prstGeom prst="rect">
            <a:avLst/>
          </a:prstGeom>
        </p:spPr>
      </p:pic>
    </p:spTree>
    <p:extLst>
      <p:ext uri="{BB962C8B-B14F-4D97-AF65-F5344CB8AC3E}">
        <p14:creationId xmlns:p14="http://schemas.microsoft.com/office/powerpoint/2010/main" val="6408998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lvl="0" hangingPunct="0">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96</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081" y="59399"/>
            <a:ext cx="1031414" cy="461546"/>
          </a:xfrm>
          <a:prstGeom prst="rect">
            <a:avLst/>
          </a:prstGeom>
        </p:spPr>
      </p:pic>
      <p:pic>
        <p:nvPicPr>
          <p:cNvPr id="8" name="Image 7"/>
          <p:cNvPicPr>
            <a:picLocks noChangeAspect="1"/>
          </p:cNvPicPr>
          <p:nvPr/>
        </p:nvPicPr>
        <p:blipFill>
          <a:blip r:embed="rId4"/>
          <a:stretch>
            <a:fillRect/>
          </a:stretch>
        </p:blipFill>
        <p:spPr>
          <a:xfrm>
            <a:off x="-118105" y="908720"/>
            <a:ext cx="9230453" cy="5328592"/>
          </a:xfrm>
          <a:prstGeom prst="rect">
            <a:avLst/>
          </a:prstGeom>
        </p:spPr>
      </p:pic>
      <p:sp>
        <p:nvSpPr>
          <p:cNvPr id="9" name="ZoneTexte 8"/>
          <p:cNvSpPr txBox="1"/>
          <p:nvPr/>
        </p:nvSpPr>
        <p:spPr>
          <a:xfrm>
            <a:off x="755576" y="1988840"/>
            <a:ext cx="946669" cy="369332"/>
          </a:xfrm>
          <a:prstGeom prst="rect">
            <a:avLst/>
          </a:prstGeom>
          <a:noFill/>
        </p:spPr>
        <p:txBody>
          <a:bodyPr wrap="none" rtlCol="0">
            <a:spAutoFit/>
          </a:bodyPr>
          <a:lstStyle/>
          <a:p>
            <a:r>
              <a:rPr lang="fr-FR" dirty="0" smtClean="0"/>
              <a:t>Trémies</a:t>
            </a:r>
            <a:endParaRPr lang="fr-FR" dirty="0"/>
          </a:p>
        </p:txBody>
      </p:sp>
    </p:spTree>
    <p:extLst>
      <p:ext uri="{BB962C8B-B14F-4D97-AF65-F5344CB8AC3E}">
        <p14:creationId xmlns:p14="http://schemas.microsoft.com/office/powerpoint/2010/main" val="24231588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lvl="0" hangingPunct="0">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97</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081" y="59399"/>
            <a:ext cx="1031414" cy="461546"/>
          </a:xfrm>
          <a:prstGeom prst="rect">
            <a:avLst/>
          </a:prstGeom>
        </p:spPr>
      </p:pic>
      <p:pic>
        <p:nvPicPr>
          <p:cNvPr id="3" name="Image 2"/>
          <p:cNvPicPr>
            <a:picLocks noChangeAspect="1"/>
          </p:cNvPicPr>
          <p:nvPr/>
        </p:nvPicPr>
        <p:blipFill>
          <a:blip r:embed="rId4"/>
          <a:stretch>
            <a:fillRect/>
          </a:stretch>
        </p:blipFill>
        <p:spPr>
          <a:xfrm>
            <a:off x="0" y="522806"/>
            <a:ext cx="4668040" cy="2702756"/>
          </a:xfrm>
          <a:prstGeom prst="rect">
            <a:avLst/>
          </a:prstGeom>
        </p:spPr>
      </p:pic>
      <p:pic>
        <p:nvPicPr>
          <p:cNvPr id="7" name="Image 6"/>
          <p:cNvPicPr>
            <a:picLocks noChangeAspect="1"/>
          </p:cNvPicPr>
          <p:nvPr/>
        </p:nvPicPr>
        <p:blipFill>
          <a:blip r:embed="rId5"/>
          <a:stretch>
            <a:fillRect/>
          </a:stretch>
        </p:blipFill>
        <p:spPr>
          <a:xfrm>
            <a:off x="2987824" y="3373177"/>
            <a:ext cx="5956326" cy="3342352"/>
          </a:xfrm>
          <a:prstGeom prst="rect">
            <a:avLst/>
          </a:prstGeom>
        </p:spPr>
      </p:pic>
    </p:spTree>
    <p:extLst>
      <p:ext uri="{BB962C8B-B14F-4D97-AF65-F5344CB8AC3E}">
        <p14:creationId xmlns:p14="http://schemas.microsoft.com/office/powerpoint/2010/main" val="19252874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98</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081" y="59399"/>
            <a:ext cx="1031414" cy="461546"/>
          </a:xfrm>
          <a:prstGeom prst="rect">
            <a:avLst/>
          </a:prstGeom>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884000"/>
            <a:ext cx="3598862" cy="105727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4971" y="2087901"/>
            <a:ext cx="5033963" cy="1235075"/>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4971" y="3560010"/>
            <a:ext cx="5033963" cy="123507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08520" y="963018"/>
            <a:ext cx="4572000" cy="1051570"/>
          </a:xfrm>
          <a:prstGeom prst="rect">
            <a:avLst/>
          </a:prstGeom>
        </p:spPr>
        <p:txBody>
          <a:bodyPr>
            <a:spAutoFit/>
          </a:bodyPr>
          <a:lstStyle/>
          <a:p>
            <a:pPr marL="245110">
              <a:spcAft>
                <a:spcPts val="0"/>
              </a:spcAft>
            </a:pPr>
            <a:r>
              <a:rPr lang="en-US" spc="5" dirty="0">
                <a:latin typeface="Times New Roman" panose="02020603050405020304" pitchFamily="18" charset="0"/>
                <a:ea typeface="Times New Roman" panose="02020603050405020304" pitchFamily="18" charset="0"/>
              </a:rPr>
              <a:t>14</a:t>
            </a:r>
            <a:r>
              <a:rPr lang="en-US" dirty="0">
                <a:latin typeface="Times New Roman" panose="02020603050405020304" pitchFamily="18" charset="0"/>
                <a:ea typeface="Times New Roman" panose="02020603050405020304" pitchFamily="18" charset="0"/>
              </a:rPr>
              <a:t>m</a:t>
            </a:r>
            <a:r>
              <a:rPr lang="en-US" spc="240" dirty="0">
                <a:latin typeface="Times New Roman" panose="02020603050405020304" pitchFamily="18" charset="0"/>
                <a:ea typeface="Times New Roman" panose="02020603050405020304" pitchFamily="18" charset="0"/>
              </a:rPr>
              <a:t> </a:t>
            </a:r>
            <a:r>
              <a:rPr lang="en-US" b="1" dirty="0">
                <a:latin typeface="Times New Roman" panose="02020603050405020304" pitchFamily="18" charset="0"/>
                <a:ea typeface="Times New Roman" panose="02020603050405020304" pitchFamily="18" charset="0"/>
              </a:rPr>
              <a:t>R0</a:t>
            </a:r>
            <a:r>
              <a:rPr lang="en-US" b="1" spc="-15" dirty="0">
                <a:latin typeface="Times New Roman" panose="02020603050405020304" pitchFamily="18" charset="0"/>
                <a:ea typeface="Times New Roman" panose="02020603050405020304" pitchFamily="18" charset="0"/>
              </a:rPr>
              <a:t> </a:t>
            </a:r>
            <a:r>
              <a:rPr lang="en-US" spc="5" dirty="0" err="1">
                <a:latin typeface="Times New Roman" panose="02020603050405020304" pitchFamily="18" charset="0"/>
                <a:ea typeface="Times New Roman" panose="02020603050405020304" pitchFamily="18" charset="0"/>
              </a:rPr>
              <a:t>o</a:t>
            </a:r>
            <a:r>
              <a:rPr lang="en-US" dirty="0" err="1">
                <a:latin typeface="Times New Roman" panose="02020603050405020304" pitchFamily="18" charset="0"/>
                <a:ea typeface="Times New Roman" panose="02020603050405020304" pitchFamily="18" charset="0"/>
              </a:rPr>
              <a:t>u</a:t>
            </a:r>
            <a:r>
              <a:rPr lang="en-US" dirty="0">
                <a:latin typeface="Times New Roman" panose="02020603050405020304" pitchFamily="18" charset="0"/>
                <a:ea typeface="Times New Roman" panose="02020603050405020304" pitchFamily="18" charset="0"/>
              </a:rPr>
              <a:t> </a:t>
            </a:r>
            <a:r>
              <a:rPr lang="en-US" b="1" dirty="0">
                <a:latin typeface="Times New Roman" panose="02020603050405020304" pitchFamily="18" charset="0"/>
                <a:ea typeface="Times New Roman" panose="02020603050405020304" pitchFamily="18" charset="0"/>
              </a:rPr>
              <a:t>R</a:t>
            </a:r>
            <a:r>
              <a:rPr lang="en-US" b="1" spc="-10" dirty="0">
                <a:latin typeface="Times New Roman" panose="02020603050405020304" pitchFamily="18" charset="0"/>
                <a:ea typeface="Times New Roman" panose="02020603050405020304" pitchFamily="18" charset="0"/>
              </a:rPr>
              <a:t>e</a:t>
            </a:r>
            <a:r>
              <a:rPr lang="en-US" b="1" spc="10" dirty="0">
                <a:latin typeface="Times New Roman" panose="02020603050405020304" pitchFamily="18" charset="0"/>
                <a:ea typeface="Times New Roman" panose="02020603050405020304" pitchFamily="18" charset="0"/>
              </a:rPr>
              <a:t>mm</a:t>
            </a:r>
            <a:r>
              <a:rPr lang="en-US" b="1" spc="-5" dirty="0">
                <a:latin typeface="Times New Roman" panose="02020603050405020304" pitchFamily="18" charset="0"/>
                <a:ea typeface="Times New Roman" panose="02020603050405020304" pitchFamily="18" charset="0"/>
              </a:rPr>
              <a:t>s1</a:t>
            </a:r>
            <a:r>
              <a:rPr lang="en-US" b="1" dirty="0">
                <a:latin typeface="Times New Roman" panose="02020603050405020304" pitchFamily="18" charset="0"/>
                <a:ea typeface="Times New Roman" panose="02020603050405020304" pitchFamily="18" charset="0"/>
              </a:rPr>
              <a:t>0</a:t>
            </a:r>
            <a:r>
              <a:rPr lang="en-US" b="1" spc="-30"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et </a:t>
            </a:r>
            <a:r>
              <a:rPr lang="en-US" b="1" spc="5" dirty="0">
                <a:latin typeface="Times New Roman" panose="02020603050405020304" pitchFamily="18" charset="0"/>
                <a:ea typeface="Times New Roman" panose="02020603050405020304" pitchFamily="18" charset="0"/>
              </a:rPr>
              <a:t>1</a:t>
            </a:r>
            <a:r>
              <a:rPr lang="en-US" b="1" dirty="0">
                <a:latin typeface="Times New Roman" panose="02020603050405020304" pitchFamily="18" charset="0"/>
                <a:ea typeface="Times New Roman" panose="02020603050405020304" pitchFamily="18" charset="0"/>
              </a:rPr>
              <a:t>2</a:t>
            </a:r>
            <a:r>
              <a:rPr lang="en-US" b="1" spc="-15" dirty="0">
                <a:latin typeface="Times New Roman" panose="02020603050405020304" pitchFamily="18" charset="0"/>
                <a:ea typeface="Times New Roman" panose="02020603050405020304" pitchFamily="18" charset="0"/>
              </a:rPr>
              <a:t> </a:t>
            </a:r>
            <a:r>
              <a:rPr lang="en-US" spc="-5" dirty="0">
                <a:latin typeface="Times New Roman" panose="02020603050405020304" pitchFamily="18" charset="0"/>
                <a:ea typeface="Times New Roman" panose="02020603050405020304" pitchFamily="18" charset="0"/>
              </a:rPr>
              <a:t>p</a:t>
            </a:r>
            <a:r>
              <a:rPr lang="en-US" spc="5" dirty="0">
                <a:latin typeface="Times New Roman" panose="02020603050405020304" pitchFamily="18" charset="0"/>
                <a:ea typeface="Times New Roman" panose="02020603050405020304" pitchFamily="18" charset="0"/>
              </a:rPr>
              <a:t>ou</a:t>
            </a:r>
            <a:r>
              <a:rPr lang="en-US" dirty="0">
                <a:latin typeface="Times New Roman" panose="02020603050405020304" pitchFamily="18" charset="0"/>
                <a:ea typeface="Times New Roman" panose="02020603050405020304" pitchFamily="18" charset="0"/>
              </a:rPr>
              <a:t>r</a:t>
            </a:r>
            <a:r>
              <a:rPr lang="en-US" spc="-10" dirty="0">
                <a:latin typeface="Times New Roman" panose="02020603050405020304" pitchFamily="18" charset="0"/>
                <a:ea typeface="Times New Roman" panose="02020603050405020304" pitchFamily="18" charset="0"/>
              </a:rPr>
              <a:t> </a:t>
            </a:r>
            <a:r>
              <a:rPr lang="en-US" spc="-5" dirty="0">
                <a:latin typeface="Times New Roman" panose="02020603050405020304" pitchFamily="18" charset="0"/>
                <a:ea typeface="Times New Roman" panose="02020603050405020304" pitchFamily="18" charset="0"/>
              </a:rPr>
              <a:t>s</a:t>
            </a:r>
            <a:r>
              <a:rPr lang="en-US" dirty="0">
                <a:latin typeface="Times New Roman" panose="02020603050405020304" pitchFamily="18" charset="0"/>
                <a:ea typeface="Times New Roman" panose="02020603050405020304" pitchFamily="18" charset="0"/>
              </a:rPr>
              <a:t>e</a:t>
            </a:r>
            <a:r>
              <a:rPr lang="en-US" spc="5" dirty="0">
                <a:latin typeface="Times New Roman" panose="02020603050405020304" pitchFamily="18" charset="0"/>
                <a:ea typeface="Times New Roman" panose="02020603050405020304" pitchFamily="18" charset="0"/>
              </a:rPr>
              <a:t>rv</a:t>
            </a:r>
            <a:r>
              <a:rPr lang="en-US" dirty="0">
                <a:latin typeface="Times New Roman" panose="02020603050405020304" pitchFamily="18" charset="0"/>
                <a:ea typeface="Times New Roman" panose="02020603050405020304" pitchFamily="18" charset="0"/>
              </a:rPr>
              <a:t>ice</a:t>
            </a:r>
            <a:r>
              <a:rPr lang="en-US" spc="-2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i</a:t>
            </a:r>
            <a:r>
              <a:rPr lang="en-US" spc="5" dirty="0">
                <a:latin typeface="Times New Roman" panose="02020603050405020304" pitchFamily="18" charset="0"/>
                <a:ea typeface="Times New Roman" panose="02020603050405020304" pitchFamily="18" charset="0"/>
              </a:rPr>
              <a:t>n</a:t>
            </a:r>
            <a:r>
              <a:rPr lang="en-US" dirty="0">
                <a:latin typeface="Times New Roman" panose="02020603050405020304" pitchFamily="18" charset="0"/>
                <a:ea typeface="Times New Roman" panose="02020603050405020304" pitchFamily="18" charset="0"/>
              </a:rPr>
              <a:t>t</a:t>
            </a:r>
            <a:r>
              <a:rPr lang="en-US" spc="-10" dirty="0">
                <a:latin typeface="Times New Roman" panose="02020603050405020304" pitchFamily="18" charset="0"/>
                <a:ea typeface="Times New Roman" panose="02020603050405020304" pitchFamily="18" charset="0"/>
              </a:rPr>
              <a:t>e</a:t>
            </a:r>
            <a:r>
              <a:rPr lang="en-US" spc="5" dirty="0">
                <a:latin typeface="Times New Roman" panose="02020603050405020304" pitchFamily="18" charset="0"/>
                <a:ea typeface="Times New Roman" panose="02020603050405020304" pitchFamily="18" charset="0"/>
              </a:rPr>
              <a:t>rn</a:t>
            </a:r>
            <a:r>
              <a:rPr lang="en-US" dirty="0">
                <a:latin typeface="Times New Roman" panose="02020603050405020304" pitchFamily="18" charset="0"/>
                <a:ea typeface="Times New Roman" panose="02020603050405020304" pitchFamily="18" charset="0"/>
              </a:rPr>
              <a:t>ati</a:t>
            </a:r>
            <a:r>
              <a:rPr lang="en-US" spc="5" dirty="0">
                <a:latin typeface="Times New Roman" panose="02020603050405020304" pitchFamily="18" charset="0"/>
                <a:ea typeface="Times New Roman" panose="02020603050405020304" pitchFamily="18" charset="0"/>
              </a:rPr>
              <a:t>on</a:t>
            </a:r>
            <a:r>
              <a:rPr lang="en-US" dirty="0">
                <a:latin typeface="Times New Roman" panose="02020603050405020304" pitchFamily="18" charset="0"/>
                <a:ea typeface="Times New Roman" panose="02020603050405020304" pitchFamily="18" charset="0"/>
              </a:rPr>
              <a:t>al</a:t>
            </a:r>
            <a:r>
              <a:rPr lang="en-US" spc="-35" dirty="0">
                <a:latin typeface="Times New Roman" panose="02020603050405020304" pitchFamily="18" charset="0"/>
                <a:ea typeface="Times New Roman" panose="02020603050405020304" pitchFamily="18" charset="0"/>
              </a:rPr>
              <a:t> </a:t>
            </a:r>
            <a:r>
              <a:rPr lang="en-US" spc="-10" dirty="0">
                <a:latin typeface="Times New Roman" panose="02020603050405020304" pitchFamily="18" charset="0"/>
                <a:ea typeface="Times New Roman" panose="02020603050405020304" pitchFamily="18" charset="0"/>
              </a:rPr>
              <a:t>(</a:t>
            </a:r>
            <a:r>
              <a:rPr lang="en-US" dirty="0">
                <a:latin typeface="Times New Roman" panose="02020603050405020304" pitchFamily="18" charset="0"/>
                <a:ea typeface="Times New Roman" panose="02020603050405020304" pitchFamily="18" charset="0"/>
              </a:rPr>
              <a:t>EU</a:t>
            </a:r>
            <a:r>
              <a:rPr lang="en-US" spc="-5" dirty="0">
                <a:latin typeface="Times New Roman" panose="02020603050405020304" pitchFamily="18" charset="0"/>
                <a:ea typeface="Times New Roman" panose="02020603050405020304" pitchFamily="18" charset="0"/>
              </a:rPr>
              <a:t>R</a:t>
            </a:r>
            <a:r>
              <a:rPr lang="en-US" dirty="0">
                <a:latin typeface="Times New Roman" panose="02020603050405020304" pitchFamily="18" charset="0"/>
                <a:ea typeface="Times New Roman" panose="02020603050405020304" pitchFamily="18" charset="0"/>
              </a:rPr>
              <a:t>OP</a:t>
            </a:r>
            <a:r>
              <a:rPr lang="en-US" spc="5" dirty="0">
                <a:latin typeface="Times New Roman" panose="02020603050405020304" pitchFamily="18" charset="0"/>
                <a:ea typeface="Times New Roman" panose="02020603050405020304" pitchFamily="18" charset="0"/>
              </a:rPr>
              <a:t>)</a:t>
            </a:r>
            <a:r>
              <a:rPr lang="en-US" dirty="0">
                <a:latin typeface="Times New Roman" panose="02020603050405020304" pitchFamily="18" charset="0"/>
                <a:ea typeface="Times New Roman" panose="02020603050405020304" pitchFamily="18" charset="0"/>
              </a:rPr>
              <a:t>,</a:t>
            </a:r>
            <a:r>
              <a:rPr lang="en-US" spc="-35" dirty="0">
                <a:latin typeface="Times New Roman" panose="02020603050405020304" pitchFamily="18" charset="0"/>
                <a:ea typeface="Times New Roman" panose="02020603050405020304" pitchFamily="18" charset="0"/>
              </a:rPr>
              <a:t> </a:t>
            </a:r>
            <a:r>
              <a:rPr lang="en-US" b="1" dirty="0">
                <a:latin typeface="Times New Roman" panose="02020603050405020304" pitchFamily="18" charset="0"/>
                <a:ea typeface="Times New Roman" panose="02020603050405020304" pitchFamily="18" charset="0"/>
              </a:rPr>
              <a:t>Re</a:t>
            </a:r>
            <a:r>
              <a:rPr lang="en-US" b="1" spc="10" dirty="0">
                <a:latin typeface="Times New Roman" panose="02020603050405020304" pitchFamily="18" charset="0"/>
                <a:ea typeface="Times New Roman" panose="02020603050405020304" pitchFamily="18" charset="0"/>
              </a:rPr>
              <a:t>mm</a:t>
            </a:r>
            <a:r>
              <a:rPr lang="en-US" b="1" dirty="0">
                <a:latin typeface="Times New Roman" panose="02020603050405020304" pitchFamily="18" charset="0"/>
                <a:ea typeface="Times New Roman" panose="02020603050405020304" pitchFamily="18" charset="0"/>
              </a:rPr>
              <a:t>s</a:t>
            </a:r>
            <a:r>
              <a:rPr lang="en-US" b="1" spc="5" dirty="0">
                <a:latin typeface="Times New Roman" panose="02020603050405020304" pitchFamily="18" charset="0"/>
                <a:ea typeface="Times New Roman" panose="02020603050405020304" pitchFamily="18" charset="0"/>
              </a:rPr>
              <a:t>1</a:t>
            </a:r>
            <a:r>
              <a:rPr lang="en-US" b="1" dirty="0">
                <a:latin typeface="Times New Roman" panose="02020603050405020304" pitchFamily="18" charset="0"/>
                <a:ea typeface="Times New Roman" panose="02020603050405020304" pitchFamily="18" charset="0"/>
              </a:rPr>
              <a:t>8</a:t>
            </a:r>
            <a:r>
              <a:rPr lang="en-US" b="1" spc="-30" dirty="0">
                <a:latin typeface="Times New Roman" panose="02020603050405020304" pitchFamily="18" charset="0"/>
                <a:ea typeface="Times New Roman" panose="02020603050405020304" pitchFamily="18" charset="0"/>
              </a:rPr>
              <a:t> </a:t>
            </a:r>
            <a:r>
              <a:rPr lang="en-US" spc="5" dirty="0">
                <a:latin typeface="Times New Roman" panose="02020603050405020304" pitchFamily="18" charset="0"/>
                <a:ea typeface="Times New Roman" panose="02020603050405020304" pitchFamily="18" charset="0"/>
              </a:rPr>
              <a:t>p</a:t>
            </a:r>
            <a:r>
              <a:rPr lang="en-US" spc="-5" dirty="0">
                <a:latin typeface="Times New Roman" panose="02020603050405020304" pitchFamily="18" charset="0"/>
                <a:ea typeface="Times New Roman" panose="02020603050405020304" pitchFamily="18" charset="0"/>
              </a:rPr>
              <a:t>o</a:t>
            </a:r>
            <a:r>
              <a:rPr lang="en-US" spc="5" dirty="0">
                <a:latin typeface="Times New Roman" panose="02020603050405020304" pitchFamily="18" charset="0"/>
                <a:ea typeface="Times New Roman" panose="02020603050405020304" pitchFamily="18" charset="0"/>
              </a:rPr>
              <a:t>u</a:t>
            </a:r>
            <a:r>
              <a:rPr lang="en-US" dirty="0">
                <a:latin typeface="Times New Roman" panose="02020603050405020304" pitchFamily="18" charset="0"/>
                <a:ea typeface="Times New Roman" panose="02020603050405020304" pitchFamily="18" charset="0"/>
              </a:rPr>
              <a:t>r</a:t>
            </a:r>
            <a:r>
              <a:rPr lang="en-US" spc="-10" dirty="0">
                <a:latin typeface="Times New Roman" panose="02020603050405020304" pitchFamily="18" charset="0"/>
                <a:ea typeface="Times New Roman" panose="02020603050405020304" pitchFamily="18" charset="0"/>
              </a:rPr>
              <a:t> </a:t>
            </a:r>
            <a:r>
              <a:rPr lang="en-US" spc="-5" dirty="0">
                <a:latin typeface="Times New Roman" panose="02020603050405020304" pitchFamily="18" charset="0"/>
                <a:ea typeface="Times New Roman" panose="02020603050405020304" pitchFamily="18" charset="0"/>
              </a:rPr>
              <a:t>s</a:t>
            </a:r>
            <a:r>
              <a:rPr lang="en-US" dirty="0">
                <a:latin typeface="Times New Roman" panose="02020603050405020304" pitchFamily="18" charset="0"/>
                <a:ea typeface="Times New Roman" panose="02020603050405020304" pitchFamily="18" charset="0"/>
              </a:rPr>
              <a:t>e</a:t>
            </a:r>
            <a:r>
              <a:rPr lang="en-US" spc="5" dirty="0">
                <a:latin typeface="Times New Roman" panose="02020603050405020304" pitchFamily="18" charset="0"/>
                <a:ea typeface="Times New Roman" panose="02020603050405020304" pitchFamily="18" charset="0"/>
              </a:rPr>
              <a:t>rv</a:t>
            </a:r>
            <a:r>
              <a:rPr lang="en-US" dirty="0">
                <a:latin typeface="Times New Roman" panose="02020603050405020304" pitchFamily="18" charset="0"/>
                <a:ea typeface="Times New Roman" panose="02020603050405020304" pitchFamily="18" charset="0"/>
              </a:rPr>
              <a:t>ice</a:t>
            </a:r>
            <a:r>
              <a:rPr lang="en-US" spc="-40"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i</a:t>
            </a:r>
            <a:r>
              <a:rPr lang="en-US" spc="5" dirty="0" err="1">
                <a:latin typeface="Times New Roman" panose="02020603050405020304" pitchFamily="18" charset="0"/>
                <a:ea typeface="Times New Roman" panose="02020603050405020304" pitchFamily="18" charset="0"/>
              </a:rPr>
              <a:t>n</a:t>
            </a:r>
            <a:r>
              <a:rPr lang="en-US" dirty="0" err="1">
                <a:latin typeface="Times New Roman" panose="02020603050405020304" pitchFamily="18" charset="0"/>
                <a:ea typeface="Times New Roman" panose="02020603050405020304" pitchFamily="18" charset="0"/>
              </a:rPr>
              <a:t>té</a:t>
            </a:r>
            <a:r>
              <a:rPr lang="en-US" spc="5" dirty="0" err="1">
                <a:latin typeface="Times New Roman" panose="02020603050405020304" pitchFamily="18" charset="0"/>
                <a:ea typeface="Times New Roman" panose="02020603050405020304" pitchFamily="18" charset="0"/>
              </a:rPr>
              <a:t>r</a:t>
            </a:r>
            <a:r>
              <a:rPr lang="en-US" dirty="0" err="1">
                <a:latin typeface="Times New Roman" panose="02020603050405020304" pitchFamily="18" charset="0"/>
                <a:ea typeface="Times New Roman" panose="02020603050405020304" pitchFamily="18" charset="0"/>
              </a:rPr>
              <a:t>ie</a:t>
            </a:r>
            <a:r>
              <a:rPr lang="en-US" spc="5" dirty="0" err="1">
                <a:latin typeface="Times New Roman" panose="02020603050405020304" pitchFamily="18" charset="0"/>
                <a:ea typeface="Times New Roman" panose="02020603050405020304" pitchFamily="18" charset="0"/>
              </a:rPr>
              <a:t>u</a:t>
            </a:r>
            <a:r>
              <a:rPr lang="en-US" spc="10" dirty="0" err="1">
                <a:latin typeface="Times New Roman" panose="02020603050405020304" pitchFamily="18" charset="0"/>
                <a:ea typeface="Times New Roman" panose="02020603050405020304" pitchFamily="18" charset="0"/>
              </a:rPr>
              <a:t>r</a:t>
            </a:r>
            <a:r>
              <a:rPr lang="en-US" dirty="0">
                <a:latin typeface="Times New Roman" panose="02020603050405020304" pitchFamily="18" charset="0"/>
                <a:ea typeface="Times New Roman" panose="02020603050405020304" pitchFamily="18" charset="0"/>
              </a:rPr>
              <a:t>.</a:t>
            </a:r>
            <a:endParaRPr lang="fr-FR" dirty="0">
              <a:latin typeface="Times New Roman" panose="02020603050405020304" pitchFamily="18" charset="0"/>
              <a:ea typeface="Times New Roman" panose="02020603050405020304" pitchFamily="18" charset="0"/>
            </a:endParaRPr>
          </a:p>
          <a:p>
            <a:pPr>
              <a:lnSpc>
                <a:spcPts val="1000"/>
              </a:lnSpc>
              <a:spcAft>
                <a:spcPts val="0"/>
              </a:spcAft>
            </a:pPr>
            <a:r>
              <a:rPr lang="en-US" dirty="0">
                <a:latin typeface="Times New Roman" panose="02020603050405020304" pitchFamily="18" charset="0"/>
                <a:ea typeface="Times New Roman" panose="02020603050405020304" pitchFamily="18" charset="0"/>
              </a:rPr>
              <a:t> </a:t>
            </a:r>
            <a:endParaRPr lang="fr-FR" dirty="0">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116081" y="2191767"/>
            <a:ext cx="3403345" cy="1200329"/>
          </a:xfrm>
          <a:prstGeom prst="rect">
            <a:avLst/>
          </a:prstGeom>
        </p:spPr>
        <p:txBody>
          <a:bodyPr wrap="square">
            <a:spAutoFit/>
          </a:bodyPr>
          <a:lstStyle/>
          <a:p>
            <a:r>
              <a:rPr lang="en-US" spc="5" dirty="0">
                <a:latin typeface="Times New Roman" panose="02020603050405020304" pitchFamily="18" charset="0"/>
                <a:ea typeface="Times New Roman" panose="02020603050405020304" pitchFamily="18" charset="0"/>
              </a:rPr>
              <a:t>19</a:t>
            </a:r>
            <a:r>
              <a:rPr lang="en-US" dirty="0">
                <a:latin typeface="Times New Roman" panose="02020603050405020304" pitchFamily="18" charset="0"/>
                <a:ea typeface="Times New Roman" panose="02020603050405020304" pitchFamily="18" charset="0"/>
              </a:rPr>
              <a:t>.</a:t>
            </a:r>
            <a:r>
              <a:rPr lang="en-US" spc="5" dirty="0">
                <a:latin typeface="Times New Roman" panose="02020603050405020304" pitchFamily="18" charset="0"/>
                <a:ea typeface="Times New Roman" panose="02020603050405020304" pitchFamily="18" charset="0"/>
              </a:rPr>
              <a:t>9</a:t>
            </a:r>
            <a:r>
              <a:rPr lang="en-US" dirty="0">
                <a:latin typeface="Times New Roman" panose="02020603050405020304" pitchFamily="18" charset="0"/>
                <a:ea typeface="Times New Roman" panose="02020603050405020304" pitchFamily="18" charset="0"/>
              </a:rPr>
              <a:t>m</a:t>
            </a:r>
            <a:r>
              <a:rPr lang="en-US" spc="225" dirty="0">
                <a:latin typeface="Times New Roman" panose="02020603050405020304" pitchFamily="18" charset="0"/>
                <a:ea typeface="Times New Roman" panose="02020603050405020304" pitchFamily="18" charset="0"/>
              </a:rPr>
              <a:t> </a:t>
            </a:r>
            <a:r>
              <a:rPr lang="en-US" b="1" dirty="0">
                <a:latin typeface="Times New Roman" panose="02020603050405020304" pitchFamily="18" charset="0"/>
                <a:ea typeface="Times New Roman" panose="02020603050405020304" pitchFamily="18" charset="0"/>
              </a:rPr>
              <a:t>R9</a:t>
            </a:r>
            <a:r>
              <a:rPr lang="en-US" b="1" spc="-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 </a:t>
            </a:r>
            <a:r>
              <a:rPr lang="en-US" b="1" dirty="0">
                <a:latin typeface="Times New Roman" panose="02020603050405020304" pitchFamily="18" charset="0"/>
                <a:ea typeface="Times New Roman" panose="02020603050405020304" pitchFamily="18" charset="0"/>
              </a:rPr>
              <a:t>Res</a:t>
            </a:r>
            <a:r>
              <a:rPr lang="en-US" b="1" spc="5" dirty="0">
                <a:latin typeface="Times New Roman" panose="02020603050405020304" pitchFamily="18" charset="0"/>
                <a:ea typeface="Times New Roman" panose="02020603050405020304" pitchFamily="18" charset="0"/>
              </a:rPr>
              <a:t>9</a:t>
            </a:r>
            <a:r>
              <a:rPr lang="en-US" b="1" dirty="0">
                <a:latin typeface="Times New Roman" panose="02020603050405020304" pitchFamily="18" charset="0"/>
                <a:ea typeface="Times New Roman" panose="02020603050405020304" pitchFamily="18" charset="0"/>
              </a:rPr>
              <a:t>0</a:t>
            </a:r>
            <a:r>
              <a:rPr lang="en-US" b="1" spc="-30" dirty="0">
                <a:latin typeface="Times New Roman" panose="02020603050405020304" pitchFamily="18" charset="0"/>
                <a:ea typeface="Times New Roman" panose="02020603050405020304" pitchFamily="18" charset="0"/>
              </a:rPr>
              <a:t> </a:t>
            </a:r>
            <a:r>
              <a:rPr lang="en-US" spc="-5" dirty="0">
                <a:latin typeface="Times New Roman" panose="02020603050405020304" pitchFamily="18" charset="0"/>
                <a:ea typeface="Times New Roman" panose="02020603050405020304" pitchFamily="18" charset="0"/>
              </a:rPr>
              <a:t>s</a:t>
            </a:r>
            <a:r>
              <a:rPr lang="en-US" dirty="0">
                <a:latin typeface="Times New Roman" panose="02020603050405020304" pitchFamily="18" charset="0"/>
                <a:ea typeface="Times New Roman" panose="02020603050405020304" pitchFamily="18" charset="0"/>
              </a:rPr>
              <a:t>e</a:t>
            </a:r>
            <a:r>
              <a:rPr lang="en-US" spc="5" dirty="0">
                <a:latin typeface="Times New Roman" panose="02020603050405020304" pitchFamily="18" charset="0"/>
                <a:ea typeface="Times New Roman" panose="02020603050405020304" pitchFamily="18" charset="0"/>
              </a:rPr>
              <a:t>rv</a:t>
            </a:r>
            <a:r>
              <a:rPr lang="en-US" dirty="0">
                <a:latin typeface="Times New Roman" panose="02020603050405020304" pitchFamily="18" charset="0"/>
                <a:ea typeface="Times New Roman" panose="02020603050405020304" pitchFamily="18" charset="0"/>
              </a:rPr>
              <a:t>ice</a:t>
            </a:r>
            <a:r>
              <a:rPr lang="en-US" spc="-20"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i</a:t>
            </a:r>
            <a:r>
              <a:rPr lang="en-US" spc="5" dirty="0">
                <a:latin typeface="Times New Roman" panose="02020603050405020304" pitchFamily="18" charset="0"/>
                <a:ea typeface="Times New Roman" panose="02020603050405020304" pitchFamily="18" charset="0"/>
              </a:rPr>
              <a:t>n</a:t>
            </a:r>
            <a:r>
              <a:rPr lang="en-US" spc="-15" dirty="0">
                <a:latin typeface="Times New Roman" panose="02020603050405020304" pitchFamily="18" charset="0"/>
                <a:ea typeface="Times New Roman" panose="02020603050405020304" pitchFamily="18" charset="0"/>
              </a:rPr>
              <a:t>t</a:t>
            </a:r>
            <a:r>
              <a:rPr lang="en-US" dirty="0">
                <a:latin typeface="Times New Roman" panose="02020603050405020304" pitchFamily="18" charset="0"/>
                <a:ea typeface="Times New Roman" panose="02020603050405020304" pitchFamily="18" charset="0"/>
              </a:rPr>
              <a:t>e</a:t>
            </a:r>
            <a:r>
              <a:rPr lang="en-US" spc="5" dirty="0">
                <a:latin typeface="Times New Roman" panose="02020603050405020304" pitchFamily="18" charset="0"/>
                <a:ea typeface="Times New Roman" panose="02020603050405020304" pitchFamily="18" charset="0"/>
              </a:rPr>
              <a:t>rn</a:t>
            </a:r>
            <a:r>
              <a:rPr lang="en-US" dirty="0">
                <a:latin typeface="Times New Roman" panose="02020603050405020304" pitchFamily="18" charset="0"/>
                <a:ea typeface="Times New Roman" panose="02020603050405020304" pitchFamily="18" charset="0"/>
              </a:rPr>
              <a:t>ati</a:t>
            </a:r>
            <a:r>
              <a:rPr lang="en-US" spc="5" dirty="0">
                <a:latin typeface="Times New Roman" panose="02020603050405020304" pitchFamily="18" charset="0"/>
                <a:ea typeface="Times New Roman" panose="02020603050405020304" pitchFamily="18" charset="0"/>
              </a:rPr>
              <a:t>on</a:t>
            </a:r>
            <a:r>
              <a:rPr lang="en-US" dirty="0">
                <a:latin typeface="Times New Roman" panose="02020603050405020304" pitchFamily="18" charset="0"/>
                <a:ea typeface="Times New Roman" panose="02020603050405020304" pitchFamily="18" charset="0"/>
              </a:rPr>
              <a:t>al</a:t>
            </a:r>
            <a:r>
              <a:rPr lang="en-US" spc="-40" dirty="0">
                <a:latin typeface="Times New Roman" panose="02020603050405020304" pitchFamily="18" charset="0"/>
                <a:ea typeface="Times New Roman" panose="02020603050405020304" pitchFamily="18" charset="0"/>
              </a:rPr>
              <a:t> </a:t>
            </a:r>
            <a:r>
              <a:rPr lang="en-US" spc="5" dirty="0">
                <a:latin typeface="Times New Roman" panose="02020603050405020304" pitchFamily="18" charset="0"/>
                <a:ea typeface="Times New Roman" panose="02020603050405020304" pitchFamily="18" charset="0"/>
              </a:rPr>
              <a:t>(</a:t>
            </a:r>
            <a:r>
              <a:rPr lang="en-US" dirty="0">
                <a:latin typeface="Times New Roman" panose="02020603050405020304" pitchFamily="18" charset="0"/>
                <a:ea typeface="Times New Roman" panose="02020603050405020304" pitchFamily="18" charset="0"/>
              </a:rPr>
              <a:t>EU</a:t>
            </a:r>
            <a:r>
              <a:rPr lang="en-US" spc="-5" dirty="0">
                <a:latin typeface="Times New Roman" panose="02020603050405020304" pitchFamily="18" charset="0"/>
                <a:ea typeface="Times New Roman" panose="02020603050405020304" pitchFamily="18" charset="0"/>
              </a:rPr>
              <a:t>R</a:t>
            </a:r>
            <a:r>
              <a:rPr lang="en-US" dirty="0">
                <a:latin typeface="Times New Roman" panose="02020603050405020304" pitchFamily="18" charset="0"/>
                <a:ea typeface="Times New Roman" panose="02020603050405020304" pitchFamily="18" charset="0"/>
              </a:rPr>
              <a:t>OP)</a:t>
            </a:r>
            <a:r>
              <a:rPr lang="en-US" spc="-30"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et a</a:t>
            </a:r>
            <a:r>
              <a:rPr lang="en-US" spc="5" dirty="0">
                <a:latin typeface="Times New Roman" panose="02020603050405020304" pitchFamily="18" charset="0"/>
                <a:ea typeface="Times New Roman" panose="02020603050405020304" pitchFamily="18" charset="0"/>
              </a:rPr>
              <a:t>v</a:t>
            </a:r>
            <a:r>
              <a:rPr lang="en-US" dirty="0">
                <a:latin typeface="Times New Roman" panose="02020603050405020304" pitchFamily="18" charset="0"/>
                <a:ea typeface="Times New Roman" panose="02020603050405020304" pitchFamily="18" charset="0"/>
              </a:rPr>
              <a:t>ec</a:t>
            </a:r>
            <a:r>
              <a:rPr lang="en-US" spc="-15" dirty="0">
                <a:latin typeface="Times New Roman" panose="02020603050405020304" pitchFamily="18" charset="0"/>
                <a:ea typeface="Times New Roman" panose="02020603050405020304" pitchFamily="18" charset="0"/>
              </a:rPr>
              <a:t> </a:t>
            </a:r>
            <a:r>
              <a:rPr lang="en-US" spc="-5" dirty="0" err="1">
                <a:latin typeface="Times New Roman" panose="02020603050405020304" pitchFamily="18" charset="0"/>
                <a:ea typeface="Times New Roman" panose="02020603050405020304" pitchFamily="18" charset="0"/>
              </a:rPr>
              <a:t>p</a:t>
            </a:r>
            <a:r>
              <a:rPr lang="en-US" spc="5" dirty="0" err="1">
                <a:latin typeface="Times New Roman" panose="02020603050405020304" pitchFamily="18" charset="0"/>
                <a:ea typeface="Times New Roman" panose="02020603050405020304" pitchFamily="18" charset="0"/>
              </a:rPr>
              <a:t>ou</a:t>
            </a:r>
            <a:r>
              <a:rPr lang="en-US" dirty="0" err="1">
                <a:latin typeface="Times New Roman" panose="02020603050405020304" pitchFamily="18" charset="0"/>
                <a:ea typeface="Times New Roman" panose="02020603050405020304" pitchFamily="18" charset="0"/>
              </a:rPr>
              <a:t>tre</a:t>
            </a:r>
            <a:r>
              <a:rPr lang="en-US" spc="-20"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a:t>
            </a:r>
            <a:r>
              <a:rPr lang="en-US" spc="5" dirty="0" err="1">
                <a:latin typeface="Times New Roman" panose="02020603050405020304" pitchFamily="18" charset="0"/>
                <a:ea typeface="Times New Roman" panose="02020603050405020304" pitchFamily="18" charset="0"/>
              </a:rPr>
              <a:t>en</a:t>
            </a:r>
            <a:r>
              <a:rPr lang="en-US" dirty="0" err="1">
                <a:latin typeface="Times New Roman" panose="02020603050405020304" pitchFamily="18" charset="0"/>
                <a:ea typeface="Times New Roman" panose="02020603050405020304" pitchFamily="18" charset="0"/>
              </a:rPr>
              <a:t>trale</a:t>
            </a:r>
            <a:r>
              <a:rPr lang="en-US" spc="-20"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a</a:t>
            </a:r>
            <a:r>
              <a:rPr lang="en-US" spc="-10" dirty="0" err="1">
                <a:latin typeface="Times New Roman" panose="02020603050405020304" pitchFamily="18" charset="0"/>
                <a:ea typeface="Times New Roman" panose="02020603050405020304" pitchFamily="18" charset="0"/>
              </a:rPr>
              <a:t>j</a:t>
            </a:r>
            <a:r>
              <a:rPr lang="en-US" spc="5" dirty="0" err="1">
                <a:latin typeface="Times New Roman" panose="02020603050405020304" pitchFamily="18" charset="0"/>
                <a:ea typeface="Times New Roman" panose="02020603050405020304" pitchFamily="18" charset="0"/>
              </a:rPr>
              <a:t>our</a:t>
            </a:r>
            <a:r>
              <a:rPr lang="en-US" dirty="0" err="1">
                <a:latin typeface="Times New Roman" panose="02020603050405020304" pitchFamily="18" charset="0"/>
                <a:ea typeface="Times New Roman" panose="02020603050405020304" pitchFamily="18" charset="0"/>
              </a:rPr>
              <a:t>ée</a:t>
            </a:r>
            <a:r>
              <a:rPr lang="en-US" spc="-30" dirty="0">
                <a:latin typeface="Times New Roman" panose="02020603050405020304" pitchFamily="18" charset="0"/>
                <a:ea typeface="Times New Roman" panose="02020603050405020304" pitchFamily="18" charset="0"/>
              </a:rPr>
              <a:t> </a:t>
            </a:r>
            <a:r>
              <a:rPr lang="en-US" spc="5" dirty="0">
                <a:latin typeface="Times New Roman" panose="02020603050405020304" pitchFamily="18" charset="0"/>
                <a:ea typeface="Times New Roman" panose="02020603050405020304" pitchFamily="18" charset="0"/>
              </a:rPr>
              <a:t>(</a:t>
            </a:r>
            <a:r>
              <a:rPr lang="en-US" dirty="0">
                <a:latin typeface="Times New Roman" panose="02020603050405020304" pitchFamily="18" charset="0"/>
                <a:ea typeface="Times New Roman" panose="02020603050405020304" pitchFamily="18" charset="0"/>
              </a:rPr>
              <a:t>9 </a:t>
            </a:r>
            <a:r>
              <a:rPr lang="en-US" spc="5" dirty="0" err="1">
                <a:latin typeface="Times New Roman" panose="02020603050405020304" pitchFamily="18" charset="0"/>
                <a:ea typeface="Times New Roman" panose="02020603050405020304" pitchFamily="18" charset="0"/>
              </a:rPr>
              <a:t>h</a:t>
            </a:r>
            <a:r>
              <a:rPr lang="en-US" spc="-10" dirty="0" err="1">
                <a:latin typeface="Times New Roman" panose="02020603050405020304" pitchFamily="18" charset="0"/>
                <a:ea typeface="Times New Roman" panose="02020603050405020304" pitchFamily="18" charset="0"/>
              </a:rPr>
              <a:t>a</a:t>
            </a:r>
            <a:r>
              <a:rPr lang="en-US" spc="5" dirty="0" err="1">
                <a:latin typeface="Times New Roman" panose="02020603050405020304" pitchFamily="18" charset="0"/>
                <a:ea typeface="Times New Roman" panose="02020603050405020304" pitchFamily="18" charset="0"/>
              </a:rPr>
              <a:t>u</a:t>
            </a:r>
            <a:r>
              <a:rPr lang="en-US" spc="-5" dirty="0" err="1">
                <a:latin typeface="Times New Roman" panose="02020603050405020304" pitchFamily="18" charset="0"/>
                <a:ea typeface="Times New Roman" panose="02020603050405020304" pitchFamily="18" charset="0"/>
              </a:rPr>
              <a:t>ss</a:t>
            </a:r>
            <a:r>
              <a:rPr lang="en-US" dirty="0" err="1">
                <a:latin typeface="Times New Roman" panose="02020603050405020304" pitchFamily="18" charset="0"/>
                <a:ea typeface="Times New Roman" panose="02020603050405020304" pitchFamily="18" charset="0"/>
              </a:rPr>
              <a:t>ettes</a:t>
            </a:r>
            <a:r>
              <a:rPr lang="en-US" spc="-40" dirty="0">
                <a:latin typeface="Times New Roman" panose="02020603050405020304" pitchFamily="18" charset="0"/>
                <a:ea typeface="Times New Roman" panose="02020603050405020304" pitchFamily="18" charset="0"/>
              </a:rPr>
              <a:t> </a:t>
            </a:r>
            <a:r>
              <a:rPr lang="en-US" spc="5" dirty="0">
                <a:latin typeface="Times New Roman" panose="02020603050405020304" pitchFamily="18" charset="0"/>
                <a:ea typeface="Times New Roman" panose="02020603050405020304" pitchFamily="18" charset="0"/>
              </a:rPr>
              <a:t>p</a:t>
            </a:r>
            <a:r>
              <a:rPr lang="en-US" dirty="0">
                <a:latin typeface="Times New Roman" panose="02020603050405020304" pitchFamily="18" charset="0"/>
                <a:ea typeface="Times New Roman" panose="02020603050405020304" pitchFamily="18" charset="0"/>
              </a:rPr>
              <a:t>ar</a:t>
            </a:r>
            <a:r>
              <a:rPr lang="en-US" spc="-10" dirty="0">
                <a:latin typeface="Times New Roman" panose="02020603050405020304" pitchFamily="18" charset="0"/>
                <a:ea typeface="Times New Roman" panose="02020603050405020304" pitchFamily="18" charset="0"/>
              </a:rPr>
              <a:t> </a:t>
            </a:r>
            <a:r>
              <a:rPr lang="en-US" spc="5" dirty="0">
                <a:latin typeface="Times New Roman" panose="02020603050405020304" pitchFamily="18" charset="0"/>
                <a:ea typeface="Times New Roman" panose="02020603050405020304" pitchFamily="18" charset="0"/>
              </a:rPr>
              <a:t>f</a:t>
            </a:r>
            <a:r>
              <a:rPr lang="en-US" dirty="0">
                <a:latin typeface="Times New Roman" panose="02020603050405020304" pitchFamily="18" charset="0"/>
                <a:ea typeface="Times New Roman" panose="02020603050405020304" pitchFamily="18" charset="0"/>
              </a:rPr>
              <a:t>a</a:t>
            </a:r>
            <a:r>
              <a:rPr lang="en-US" spc="5" dirty="0">
                <a:latin typeface="Times New Roman" panose="02020603050405020304" pitchFamily="18" charset="0"/>
                <a:ea typeface="Times New Roman" panose="02020603050405020304" pitchFamily="18" charset="0"/>
              </a:rPr>
              <a:t>c</a:t>
            </a:r>
            <a:r>
              <a:rPr lang="en-US" dirty="0">
                <a:latin typeface="Times New Roman" panose="02020603050405020304" pitchFamily="18" charset="0"/>
                <a:ea typeface="Times New Roman" panose="02020603050405020304" pitchFamily="18" charset="0"/>
              </a:rPr>
              <a:t>e)</a:t>
            </a:r>
            <a:endParaRPr lang="fr-FR" dirty="0"/>
          </a:p>
        </p:txBody>
      </p:sp>
      <p:sp>
        <p:nvSpPr>
          <p:cNvPr id="12" name="Rectangle 11"/>
          <p:cNvSpPr/>
          <p:nvPr/>
        </p:nvSpPr>
        <p:spPr>
          <a:xfrm>
            <a:off x="-135813" y="4058408"/>
            <a:ext cx="3519815" cy="923330"/>
          </a:xfrm>
          <a:prstGeom prst="rect">
            <a:avLst/>
          </a:prstGeom>
        </p:spPr>
        <p:txBody>
          <a:bodyPr wrap="square">
            <a:spAutoFit/>
          </a:bodyPr>
          <a:lstStyle/>
          <a:p>
            <a:pPr marL="245110">
              <a:spcAft>
                <a:spcPts val="0"/>
              </a:spcAft>
            </a:pPr>
            <a:r>
              <a:rPr lang="en-US" spc="5" dirty="0">
                <a:latin typeface="Times New Roman" panose="02020603050405020304" pitchFamily="18" charset="0"/>
                <a:ea typeface="Times New Roman" panose="02020603050405020304" pitchFamily="18" charset="0"/>
              </a:rPr>
              <a:t>19</a:t>
            </a:r>
            <a:r>
              <a:rPr lang="en-US" dirty="0">
                <a:latin typeface="Times New Roman" panose="02020603050405020304" pitchFamily="18" charset="0"/>
                <a:ea typeface="Times New Roman" panose="02020603050405020304" pitchFamily="18" charset="0"/>
              </a:rPr>
              <a:t>.</a:t>
            </a:r>
            <a:r>
              <a:rPr lang="en-US" spc="5" dirty="0">
                <a:latin typeface="Times New Roman" panose="02020603050405020304" pitchFamily="18" charset="0"/>
                <a:ea typeface="Times New Roman" panose="02020603050405020304" pitchFamily="18" charset="0"/>
              </a:rPr>
              <a:t>9</a:t>
            </a:r>
            <a:r>
              <a:rPr lang="en-US" dirty="0">
                <a:latin typeface="Times New Roman" panose="02020603050405020304" pitchFamily="18" charset="0"/>
                <a:ea typeface="Times New Roman" panose="02020603050405020304" pitchFamily="18" charset="0"/>
              </a:rPr>
              <a:t>m</a:t>
            </a:r>
            <a:r>
              <a:rPr lang="en-US" spc="225" dirty="0">
                <a:latin typeface="Times New Roman" panose="02020603050405020304" pitchFamily="18" charset="0"/>
                <a:ea typeface="Times New Roman" panose="02020603050405020304" pitchFamily="18" charset="0"/>
              </a:rPr>
              <a:t> </a:t>
            </a:r>
            <a:r>
              <a:rPr lang="en-US" b="1" dirty="0">
                <a:latin typeface="Times New Roman" panose="02020603050405020304" pitchFamily="18" charset="0"/>
                <a:ea typeface="Times New Roman" panose="02020603050405020304" pitchFamily="18" charset="0"/>
              </a:rPr>
              <a:t>R9</a:t>
            </a:r>
            <a:r>
              <a:rPr lang="en-US" b="1" spc="-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a:t>
            </a:r>
            <a:r>
              <a:rPr lang="en-US" spc="240" dirty="0">
                <a:latin typeface="Times New Roman" panose="02020603050405020304" pitchFamily="18" charset="0"/>
                <a:ea typeface="Times New Roman" panose="02020603050405020304" pitchFamily="18" charset="0"/>
              </a:rPr>
              <a:t> </a:t>
            </a:r>
            <a:r>
              <a:rPr lang="en-US" b="1" dirty="0">
                <a:latin typeface="Times New Roman" panose="02020603050405020304" pitchFamily="18" charset="0"/>
                <a:ea typeface="Times New Roman" panose="02020603050405020304" pitchFamily="18" charset="0"/>
              </a:rPr>
              <a:t>Res</a:t>
            </a:r>
            <a:r>
              <a:rPr lang="en-US" b="1" spc="5" dirty="0">
                <a:latin typeface="Times New Roman" panose="02020603050405020304" pitchFamily="18" charset="0"/>
                <a:ea typeface="Times New Roman" panose="02020603050405020304" pitchFamily="18" charset="0"/>
              </a:rPr>
              <a:t>9</a:t>
            </a:r>
            <a:r>
              <a:rPr lang="en-US" b="1" dirty="0">
                <a:latin typeface="Times New Roman" panose="02020603050405020304" pitchFamily="18" charset="0"/>
                <a:ea typeface="Times New Roman" panose="02020603050405020304" pitchFamily="18" charset="0"/>
              </a:rPr>
              <a:t>1</a:t>
            </a:r>
            <a:r>
              <a:rPr lang="en-US" b="1" spc="-15" dirty="0">
                <a:latin typeface="Times New Roman" panose="02020603050405020304" pitchFamily="18" charset="0"/>
                <a:ea typeface="Times New Roman" panose="02020603050405020304" pitchFamily="18" charset="0"/>
              </a:rPr>
              <a:t> </a:t>
            </a:r>
            <a:r>
              <a:rPr lang="en-US" spc="-5" dirty="0">
                <a:latin typeface="Times New Roman" panose="02020603050405020304" pitchFamily="18" charset="0"/>
                <a:ea typeface="Times New Roman" panose="02020603050405020304" pitchFamily="18" charset="0"/>
              </a:rPr>
              <a:t>s</a:t>
            </a:r>
            <a:r>
              <a:rPr lang="en-US" dirty="0">
                <a:latin typeface="Times New Roman" panose="02020603050405020304" pitchFamily="18" charset="0"/>
                <a:ea typeface="Times New Roman" panose="02020603050405020304" pitchFamily="18" charset="0"/>
              </a:rPr>
              <a:t>e</a:t>
            </a:r>
            <a:r>
              <a:rPr lang="en-US" spc="5" dirty="0">
                <a:latin typeface="Times New Roman" panose="02020603050405020304" pitchFamily="18" charset="0"/>
                <a:ea typeface="Times New Roman" panose="02020603050405020304" pitchFamily="18" charset="0"/>
              </a:rPr>
              <a:t>rv</a:t>
            </a:r>
            <a:r>
              <a:rPr lang="en-US" dirty="0">
                <a:latin typeface="Times New Roman" panose="02020603050405020304" pitchFamily="18" charset="0"/>
                <a:ea typeface="Times New Roman" panose="02020603050405020304" pitchFamily="18" charset="0"/>
              </a:rPr>
              <a:t>ice</a:t>
            </a:r>
            <a:r>
              <a:rPr lang="en-US" spc="-20"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i</a:t>
            </a:r>
            <a:r>
              <a:rPr lang="en-US" spc="5" dirty="0" err="1">
                <a:latin typeface="Times New Roman" panose="02020603050405020304" pitchFamily="18" charset="0"/>
                <a:ea typeface="Times New Roman" panose="02020603050405020304" pitchFamily="18" charset="0"/>
              </a:rPr>
              <a:t>n</a:t>
            </a:r>
            <a:r>
              <a:rPr lang="en-US" spc="-15" dirty="0" err="1">
                <a:latin typeface="Times New Roman" panose="02020603050405020304" pitchFamily="18" charset="0"/>
                <a:ea typeface="Times New Roman" panose="02020603050405020304" pitchFamily="18" charset="0"/>
              </a:rPr>
              <a:t>t</a:t>
            </a:r>
            <a:r>
              <a:rPr lang="en-US" dirty="0" err="1">
                <a:latin typeface="Times New Roman" panose="02020603050405020304" pitchFamily="18" charset="0"/>
                <a:ea typeface="Times New Roman" panose="02020603050405020304" pitchFamily="18" charset="0"/>
              </a:rPr>
              <a:t>é</a:t>
            </a:r>
            <a:r>
              <a:rPr lang="en-US" spc="5" dirty="0" err="1">
                <a:latin typeface="Times New Roman" panose="02020603050405020304" pitchFamily="18" charset="0"/>
                <a:ea typeface="Times New Roman" panose="02020603050405020304" pitchFamily="18" charset="0"/>
              </a:rPr>
              <a:t>r</a:t>
            </a:r>
            <a:r>
              <a:rPr lang="en-US" dirty="0" err="1">
                <a:latin typeface="Times New Roman" panose="02020603050405020304" pitchFamily="18" charset="0"/>
                <a:ea typeface="Times New Roman" panose="02020603050405020304" pitchFamily="18" charset="0"/>
              </a:rPr>
              <a:t>ie</a:t>
            </a:r>
            <a:r>
              <a:rPr lang="en-US" spc="5" dirty="0" err="1">
                <a:latin typeface="Times New Roman" panose="02020603050405020304" pitchFamily="18" charset="0"/>
                <a:ea typeface="Times New Roman" panose="02020603050405020304" pitchFamily="18" charset="0"/>
              </a:rPr>
              <a:t>u</a:t>
            </a:r>
            <a:r>
              <a:rPr lang="en-US" dirty="0" err="1">
                <a:latin typeface="Times New Roman" panose="02020603050405020304" pitchFamily="18" charset="0"/>
                <a:ea typeface="Times New Roman" panose="02020603050405020304" pitchFamily="18" charset="0"/>
              </a:rPr>
              <a:t>r</a:t>
            </a:r>
            <a:r>
              <a:rPr lang="en-US" spc="-2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a</a:t>
            </a:r>
            <a:r>
              <a:rPr lang="en-US" spc="5" dirty="0">
                <a:latin typeface="Times New Roman" panose="02020603050405020304" pitchFamily="18" charset="0"/>
                <a:ea typeface="Times New Roman" panose="02020603050405020304" pitchFamily="18" charset="0"/>
              </a:rPr>
              <a:t>v</a:t>
            </a:r>
            <a:r>
              <a:rPr lang="en-US" dirty="0">
                <a:latin typeface="Times New Roman" panose="02020603050405020304" pitchFamily="18" charset="0"/>
                <a:ea typeface="Times New Roman" panose="02020603050405020304" pitchFamily="18" charset="0"/>
              </a:rPr>
              <a:t>ec</a:t>
            </a:r>
            <a:r>
              <a:rPr lang="en-US" spc="-25" dirty="0">
                <a:latin typeface="Times New Roman" panose="02020603050405020304" pitchFamily="18" charset="0"/>
                <a:ea typeface="Times New Roman" panose="02020603050405020304" pitchFamily="18" charset="0"/>
              </a:rPr>
              <a:t> </a:t>
            </a:r>
            <a:r>
              <a:rPr lang="en-US" spc="5" dirty="0" err="1">
                <a:latin typeface="Times New Roman" panose="02020603050405020304" pitchFamily="18" charset="0"/>
                <a:ea typeface="Times New Roman" panose="02020603050405020304" pitchFamily="18" charset="0"/>
              </a:rPr>
              <a:t>pou</a:t>
            </a:r>
            <a:r>
              <a:rPr lang="en-US" dirty="0" err="1">
                <a:latin typeface="Times New Roman" panose="02020603050405020304" pitchFamily="18" charset="0"/>
                <a:ea typeface="Times New Roman" panose="02020603050405020304" pitchFamily="18" charset="0"/>
              </a:rPr>
              <a:t>tre</a:t>
            </a:r>
            <a:r>
              <a:rPr lang="en-US" spc="-25"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a:t>
            </a:r>
            <a:r>
              <a:rPr lang="en-US" spc="5" dirty="0" err="1">
                <a:latin typeface="Times New Roman" panose="02020603050405020304" pitchFamily="18" charset="0"/>
                <a:ea typeface="Times New Roman" panose="02020603050405020304" pitchFamily="18" charset="0"/>
              </a:rPr>
              <a:t>en</a:t>
            </a:r>
            <a:r>
              <a:rPr lang="en-US" dirty="0" err="1">
                <a:latin typeface="Times New Roman" panose="02020603050405020304" pitchFamily="18" charset="0"/>
                <a:ea typeface="Times New Roman" panose="02020603050405020304" pitchFamily="18" charset="0"/>
              </a:rPr>
              <a:t>trale</a:t>
            </a:r>
            <a:r>
              <a:rPr lang="en-US" spc="-20"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à </a:t>
            </a:r>
            <a:r>
              <a:rPr lang="en-US" spc="-10" dirty="0" err="1">
                <a:latin typeface="Times New Roman" panose="02020603050405020304" pitchFamily="18" charset="0"/>
                <a:ea typeface="Times New Roman" panose="02020603050405020304" pitchFamily="18" charset="0"/>
              </a:rPr>
              <a:t>â</a:t>
            </a:r>
            <a:r>
              <a:rPr lang="en-US" spc="5" dirty="0" err="1">
                <a:latin typeface="Times New Roman" panose="02020603050405020304" pitchFamily="18" charset="0"/>
                <a:ea typeface="Times New Roman" panose="02020603050405020304" pitchFamily="18" charset="0"/>
              </a:rPr>
              <a:t>m</a:t>
            </a:r>
            <a:r>
              <a:rPr lang="en-US" dirty="0" err="1">
                <a:latin typeface="Times New Roman" panose="02020603050405020304" pitchFamily="18" charset="0"/>
                <a:ea typeface="Times New Roman" panose="02020603050405020304" pitchFamily="18" charset="0"/>
              </a:rPr>
              <a:t>e</a:t>
            </a:r>
            <a:r>
              <a:rPr lang="en-US" spc="-10" dirty="0">
                <a:latin typeface="Times New Roman" panose="02020603050405020304" pitchFamily="18" charset="0"/>
                <a:ea typeface="Times New Roman" panose="02020603050405020304" pitchFamily="18" charset="0"/>
              </a:rPr>
              <a:t> </a:t>
            </a:r>
            <a:r>
              <a:rPr lang="en-US" spc="5" dirty="0" err="1">
                <a:latin typeface="Times New Roman" panose="02020603050405020304" pitchFamily="18" charset="0"/>
                <a:ea typeface="Times New Roman" panose="02020603050405020304" pitchFamily="18" charset="0"/>
              </a:rPr>
              <a:t>p</a:t>
            </a:r>
            <a:r>
              <a:rPr lang="en-US" dirty="0" err="1">
                <a:latin typeface="Times New Roman" panose="02020603050405020304" pitchFamily="18" charset="0"/>
                <a:ea typeface="Times New Roman" panose="02020603050405020304" pitchFamily="18" charset="0"/>
              </a:rPr>
              <a:t>lei</a:t>
            </a:r>
            <a:r>
              <a:rPr lang="en-US" spc="5" dirty="0" err="1">
                <a:latin typeface="Times New Roman" panose="02020603050405020304" pitchFamily="18" charset="0"/>
                <a:ea typeface="Times New Roman" panose="02020603050405020304" pitchFamily="18" charset="0"/>
              </a:rPr>
              <a:t>n</a:t>
            </a:r>
            <a:r>
              <a:rPr lang="en-US" dirty="0" err="1">
                <a:latin typeface="Times New Roman" panose="02020603050405020304" pitchFamily="18" charset="0"/>
                <a:ea typeface="Times New Roman" panose="02020603050405020304" pitchFamily="18" charset="0"/>
              </a:rPr>
              <a:t>e</a:t>
            </a:r>
            <a:r>
              <a:rPr lang="en-US" spc="-15" dirty="0">
                <a:latin typeface="Times New Roman" panose="02020603050405020304" pitchFamily="18" charset="0"/>
                <a:ea typeface="Times New Roman" panose="02020603050405020304" pitchFamily="18" charset="0"/>
              </a:rPr>
              <a:t> </a:t>
            </a:r>
            <a:r>
              <a:rPr lang="en-US" spc="5" dirty="0">
                <a:latin typeface="Times New Roman" panose="02020603050405020304" pitchFamily="18" charset="0"/>
                <a:ea typeface="Times New Roman" panose="02020603050405020304" pitchFamily="18" charset="0"/>
              </a:rPr>
              <a:t>(</a:t>
            </a:r>
            <a:r>
              <a:rPr lang="en-US" dirty="0">
                <a:latin typeface="Times New Roman" panose="02020603050405020304" pitchFamily="18" charset="0"/>
                <a:ea typeface="Times New Roman" panose="02020603050405020304" pitchFamily="18" charset="0"/>
              </a:rPr>
              <a:t>8</a:t>
            </a:r>
            <a:r>
              <a:rPr lang="en-US" spc="-15" dirty="0">
                <a:latin typeface="Times New Roman" panose="02020603050405020304" pitchFamily="18" charset="0"/>
                <a:ea typeface="Times New Roman" panose="02020603050405020304" pitchFamily="18" charset="0"/>
              </a:rPr>
              <a:t> </a:t>
            </a:r>
            <a:r>
              <a:rPr lang="en-US" spc="5" dirty="0" err="1">
                <a:latin typeface="Times New Roman" panose="02020603050405020304" pitchFamily="18" charset="0"/>
                <a:ea typeface="Times New Roman" panose="02020603050405020304" pitchFamily="18" charset="0"/>
              </a:rPr>
              <a:t>h</a:t>
            </a:r>
            <a:r>
              <a:rPr lang="en-US" dirty="0" err="1">
                <a:latin typeface="Times New Roman" panose="02020603050405020304" pitchFamily="18" charset="0"/>
                <a:ea typeface="Times New Roman" panose="02020603050405020304" pitchFamily="18" charset="0"/>
              </a:rPr>
              <a:t>a</a:t>
            </a:r>
            <a:r>
              <a:rPr lang="en-US" spc="5" dirty="0" err="1">
                <a:latin typeface="Times New Roman" panose="02020603050405020304" pitchFamily="18" charset="0"/>
                <a:ea typeface="Times New Roman" panose="02020603050405020304" pitchFamily="18" charset="0"/>
              </a:rPr>
              <a:t>u</a:t>
            </a:r>
            <a:r>
              <a:rPr lang="en-US" spc="-5" dirty="0" err="1">
                <a:latin typeface="Times New Roman" panose="02020603050405020304" pitchFamily="18" charset="0"/>
                <a:ea typeface="Times New Roman" panose="02020603050405020304" pitchFamily="18" charset="0"/>
              </a:rPr>
              <a:t>ss</a:t>
            </a:r>
            <a:r>
              <a:rPr lang="en-US" dirty="0" err="1">
                <a:latin typeface="Times New Roman" panose="02020603050405020304" pitchFamily="18" charset="0"/>
                <a:ea typeface="Times New Roman" panose="02020603050405020304" pitchFamily="18" charset="0"/>
              </a:rPr>
              <a:t>ettes</a:t>
            </a:r>
            <a:r>
              <a:rPr lang="en-US" spc="-35" dirty="0">
                <a:latin typeface="Times New Roman" panose="02020603050405020304" pitchFamily="18" charset="0"/>
                <a:ea typeface="Times New Roman" panose="02020603050405020304" pitchFamily="18" charset="0"/>
              </a:rPr>
              <a:t> </a:t>
            </a:r>
            <a:r>
              <a:rPr lang="en-US" spc="5" dirty="0">
                <a:latin typeface="Times New Roman" panose="02020603050405020304" pitchFamily="18" charset="0"/>
                <a:ea typeface="Times New Roman" panose="02020603050405020304" pitchFamily="18" charset="0"/>
              </a:rPr>
              <a:t>p</a:t>
            </a:r>
            <a:r>
              <a:rPr lang="en-US" dirty="0">
                <a:latin typeface="Times New Roman" panose="02020603050405020304" pitchFamily="18" charset="0"/>
                <a:ea typeface="Times New Roman" panose="02020603050405020304" pitchFamily="18" charset="0"/>
              </a:rPr>
              <a:t>ar</a:t>
            </a:r>
            <a:r>
              <a:rPr lang="en-US" spc="-10" dirty="0">
                <a:latin typeface="Times New Roman" panose="02020603050405020304" pitchFamily="18" charset="0"/>
                <a:ea typeface="Times New Roman" panose="02020603050405020304" pitchFamily="18" charset="0"/>
              </a:rPr>
              <a:t> </a:t>
            </a:r>
            <a:r>
              <a:rPr lang="en-US" spc="5" dirty="0">
                <a:latin typeface="Times New Roman" panose="02020603050405020304" pitchFamily="18" charset="0"/>
                <a:ea typeface="Times New Roman" panose="02020603050405020304" pitchFamily="18" charset="0"/>
              </a:rPr>
              <a:t>f</a:t>
            </a:r>
            <a:r>
              <a:rPr lang="en-US" spc="-10" dirty="0">
                <a:latin typeface="Times New Roman" panose="02020603050405020304" pitchFamily="18" charset="0"/>
                <a:ea typeface="Times New Roman" panose="02020603050405020304" pitchFamily="18" charset="0"/>
              </a:rPr>
              <a:t>a</a:t>
            </a:r>
            <a:r>
              <a:rPr lang="en-US" dirty="0">
                <a:latin typeface="Times New Roman" panose="02020603050405020304" pitchFamily="18" charset="0"/>
                <a:ea typeface="Times New Roman" panose="02020603050405020304" pitchFamily="18" charset="0"/>
              </a:rPr>
              <a:t>c</a:t>
            </a:r>
            <a:r>
              <a:rPr lang="en-US" spc="5" dirty="0">
                <a:latin typeface="Times New Roman" panose="02020603050405020304" pitchFamily="18" charset="0"/>
                <a:ea typeface="Times New Roman" panose="02020603050405020304" pitchFamily="18" charset="0"/>
              </a:rPr>
              <a:t>e</a:t>
            </a:r>
            <a:r>
              <a:rPr lang="en-US" dirty="0">
                <a:latin typeface="Times New Roman" panose="02020603050405020304" pitchFamily="18" charset="0"/>
                <a:ea typeface="Times New Roman" panose="02020603050405020304" pitchFamily="18" charset="0"/>
              </a:rPr>
              <a:t>)</a:t>
            </a:r>
            <a:endParaRPr lang="fr-FR"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252370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15/10/2022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99</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081" y="59399"/>
            <a:ext cx="1031414" cy="461546"/>
          </a:xfrm>
          <a:prstGeom prst="rect">
            <a:avLst/>
          </a:prstGeom>
        </p:spPr>
      </p:pic>
      <p:sp>
        <p:nvSpPr>
          <p:cNvPr id="10" name="Rectangle 9"/>
          <p:cNvSpPr/>
          <p:nvPr/>
        </p:nvSpPr>
        <p:spPr>
          <a:xfrm>
            <a:off x="-108520" y="963018"/>
            <a:ext cx="4572000" cy="1051570"/>
          </a:xfrm>
          <a:prstGeom prst="rect">
            <a:avLst/>
          </a:prstGeom>
        </p:spPr>
        <p:txBody>
          <a:bodyPr>
            <a:spAutoFit/>
          </a:bodyPr>
          <a:lstStyle/>
          <a:p>
            <a:pPr marL="245110">
              <a:spcAft>
                <a:spcPts val="0"/>
              </a:spcAft>
            </a:pPr>
            <a:r>
              <a:rPr lang="en-US" spc="5" dirty="0">
                <a:latin typeface="Times New Roman" panose="02020603050405020304" pitchFamily="18" charset="0"/>
                <a:ea typeface="Times New Roman" panose="02020603050405020304" pitchFamily="18" charset="0"/>
              </a:rPr>
              <a:t>14</a:t>
            </a:r>
            <a:r>
              <a:rPr lang="en-US" dirty="0">
                <a:latin typeface="Times New Roman" panose="02020603050405020304" pitchFamily="18" charset="0"/>
                <a:ea typeface="Times New Roman" panose="02020603050405020304" pitchFamily="18" charset="0"/>
              </a:rPr>
              <a:t>m</a:t>
            </a:r>
            <a:r>
              <a:rPr lang="en-US" spc="240" dirty="0">
                <a:latin typeface="Times New Roman" panose="02020603050405020304" pitchFamily="18" charset="0"/>
                <a:ea typeface="Times New Roman" panose="02020603050405020304" pitchFamily="18" charset="0"/>
              </a:rPr>
              <a:t> </a:t>
            </a:r>
            <a:r>
              <a:rPr lang="en-US" b="1" dirty="0">
                <a:latin typeface="Times New Roman" panose="02020603050405020304" pitchFamily="18" charset="0"/>
                <a:ea typeface="Times New Roman" panose="02020603050405020304" pitchFamily="18" charset="0"/>
              </a:rPr>
              <a:t>R0</a:t>
            </a:r>
            <a:r>
              <a:rPr lang="en-US" b="1" spc="-15" dirty="0">
                <a:latin typeface="Times New Roman" panose="02020603050405020304" pitchFamily="18" charset="0"/>
                <a:ea typeface="Times New Roman" panose="02020603050405020304" pitchFamily="18" charset="0"/>
              </a:rPr>
              <a:t> </a:t>
            </a:r>
            <a:r>
              <a:rPr lang="en-US" spc="5" dirty="0" err="1">
                <a:latin typeface="Times New Roman" panose="02020603050405020304" pitchFamily="18" charset="0"/>
                <a:ea typeface="Times New Roman" panose="02020603050405020304" pitchFamily="18" charset="0"/>
              </a:rPr>
              <a:t>o</a:t>
            </a:r>
            <a:r>
              <a:rPr lang="en-US" dirty="0" err="1">
                <a:latin typeface="Times New Roman" panose="02020603050405020304" pitchFamily="18" charset="0"/>
                <a:ea typeface="Times New Roman" panose="02020603050405020304" pitchFamily="18" charset="0"/>
              </a:rPr>
              <a:t>u</a:t>
            </a:r>
            <a:r>
              <a:rPr lang="en-US" dirty="0">
                <a:latin typeface="Times New Roman" panose="02020603050405020304" pitchFamily="18" charset="0"/>
                <a:ea typeface="Times New Roman" panose="02020603050405020304" pitchFamily="18" charset="0"/>
              </a:rPr>
              <a:t> </a:t>
            </a:r>
            <a:r>
              <a:rPr lang="en-US" b="1" dirty="0">
                <a:latin typeface="Times New Roman" panose="02020603050405020304" pitchFamily="18" charset="0"/>
                <a:ea typeface="Times New Roman" panose="02020603050405020304" pitchFamily="18" charset="0"/>
              </a:rPr>
              <a:t>R</a:t>
            </a:r>
            <a:r>
              <a:rPr lang="en-US" b="1" spc="-10" dirty="0">
                <a:latin typeface="Times New Roman" panose="02020603050405020304" pitchFamily="18" charset="0"/>
                <a:ea typeface="Times New Roman" panose="02020603050405020304" pitchFamily="18" charset="0"/>
              </a:rPr>
              <a:t>e</a:t>
            </a:r>
            <a:r>
              <a:rPr lang="en-US" b="1" spc="10" dirty="0">
                <a:latin typeface="Times New Roman" panose="02020603050405020304" pitchFamily="18" charset="0"/>
                <a:ea typeface="Times New Roman" panose="02020603050405020304" pitchFamily="18" charset="0"/>
              </a:rPr>
              <a:t>mm</a:t>
            </a:r>
            <a:r>
              <a:rPr lang="en-US" b="1" spc="-5" dirty="0">
                <a:latin typeface="Times New Roman" panose="02020603050405020304" pitchFamily="18" charset="0"/>
                <a:ea typeface="Times New Roman" panose="02020603050405020304" pitchFamily="18" charset="0"/>
              </a:rPr>
              <a:t>s1</a:t>
            </a:r>
            <a:r>
              <a:rPr lang="en-US" b="1" dirty="0">
                <a:latin typeface="Times New Roman" panose="02020603050405020304" pitchFamily="18" charset="0"/>
                <a:ea typeface="Times New Roman" panose="02020603050405020304" pitchFamily="18" charset="0"/>
              </a:rPr>
              <a:t>0</a:t>
            </a:r>
            <a:r>
              <a:rPr lang="en-US" b="1" spc="-30"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et </a:t>
            </a:r>
            <a:r>
              <a:rPr lang="en-US" b="1" spc="5" dirty="0">
                <a:latin typeface="Times New Roman" panose="02020603050405020304" pitchFamily="18" charset="0"/>
                <a:ea typeface="Times New Roman" panose="02020603050405020304" pitchFamily="18" charset="0"/>
              </a:rPr>
              <a:t>1</a:t>
            </a:r>
            <a:r>
              <a:rPr lang="en-US" b="1" dirty="0">
                <a:latin typeface="Times New Roman" panose="02020603050405020304" pitchFamily="18" charset="0"/>
                <a:ea typeface="Times New Roman" panose="02020603050405020304" pitchFamily="18" charset="0"/>
              </a:rPr>
              <a:t>2</a:t>
            </a:r>
            <a:r>
              <a:rPr lang="en-US" b="1" spc="-15" dirty="0">
                <a:latin typeface="Times New Roman" panose="02020603050405020304" pitchFamily="18" charset="0"/>
                <a:ea typeface="Times New Roman" panose="02020603050405020304" pitchFamily="18" charset="0"/>
              </a:rPr>
              <a:t> </a:t>
            </a:r>
            <a:r>
              <a:rPr lang="en-US" spc="-5" dirty="0">
                <a:latin typeface="Times New Roman" panose="02020603050405020304" pitchFamily="18" charset="0"/>
                <a:ea typeface="Times New Roman" panose="02020603050405020304" pitchFamily="18" charset="0"/>
              </a:rPr>
              <a:t>p</a:t>
            </a:r>
            <a:r>
              <a:rPr lang="en-US" spc="5" dirty="0">
                <a:latin typeface="Times New Roman" panose="02020603050405020304" pitchFamily="18" charset="0"/>
                <a:ea typeface="Times New Roman" panose="02020603050405020304" pitchFamily="18" charset="0"/>
              </a:rPr>
              <a:t>ou</a:t>
            </a:r>
            <a:r>
              <a:rPr lang="en-US" dirty="0">
                <a:latin typeface="Times New Roman" panose="02020603050405020304" pitchFamily="18" charset="0"/>
                <a:ea typeface="Times New Roman" panose="02020603050405020304" pitchFamily="18" charset="0"/>
              </a:rPr>
              <a:t>r</a:t>
            </a:r>
            <a:r>
              <a:rPr lang="en-US" spc="-10" dirty="0">
                <a:latin typeface="Times New Roman" panose="02020603050405020304" pitchFamily="18" charset="0"/>
                <a:ea typeface="Times New Roman" panose="02020603050405020304" pitchFamily="18" charset="0"/>
              </a:rPr>
              <a:t> </a:t>
            </a:r>
            <a:r>
              <a:rPr lang="en-US" spc="-5" dirty="0">
                <a:latin typeface="Times New Roman" panose="02020603050405020304" pitchFamily="18" charset="0"/>
                <a:ea typeface="Times New Roman" panose="02020603050405020304" pitchFamily="18" charset="0"/>
              </a:rPr>
              <a:t>s</a:t>
            </a:r>
            <a:r>
              <a:rPr lang="en-US" dirty="0">
                <a:latin typeface="Times New Roman" panose="02020603050405020304" pitchFamily="18" charset="0"/>
                <a:ea typeface="Times New Roman" panose="02020603050405020304" pitchFamily="18" charset="0"/>
              </a:rPr>
              <a:t>e</a:t>
            </a:r>
            <a:r>
              <a:rPr lang="en-US" spc="5" dirty="0">
                <a:latin typeface="Times New Roman" panose="02020603050405020304" pitchFamily="18" charset="0"/>
                <a:ea typeface="Times New Roman" panose="02020603050405020304" pitchFamily="18" charset="0"/>
              </a:rPr>
              <a:t>rv</a:t>
            </a:r>
            <a:r>
              <a:rPr lang="en-US" dirty="0">
                <a:latin typeface="Times New Roman" panose="02020603050405020304" pitchFamily="18" charset="0"/>
                <a:ea typeface="Times New Roman" panose="02020603050405020304" pitchFamily="18" charset="0"/>
              </a:rPr>
              <a:t>ice</a:t>
            </a:r>
            <a:r>
              <a:rPr lang="en-US" spc="-2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i</a:t>
            </a:r>
            <a:r>
              <a:rPr lang="en-US" spc="5" dirty="0">
                <a:latin typeface="Times New Roman" panose="02020603050405020304" pitchFamily="18" charset="0"/>
                <a:ea typeface="Times New Roman" panose="02020603050405020304" pitchFamily="18" charset="0"/>
              </a:rPr>
              <a:t>n</a:t>
            </a:r>
            <a:r>
              <a:rPr lang="en-US" dirty="0">
                <a:latin typeface="Times New Roman" panose="02020603050405020304" pitchFamily="18" charset="0"/>
                <a:ea typeface="Times New Roman" panose="02020603050405020304" pitchFamily="18" charset="0"/>
              </a:rPr>
              <a:t>t</a:t>
            </a:r>
            <a:r>
              <a:rPr lang="en-US" spc="-10" dirty="0">
                <a:latin typeface="Times New Roman" panose="02020603050405020304" pitchFamily="18" charset="0"/>
                <a:ea typeface="Times New Roman" panose="02020603050405020304" pitchFamily="18" charset="0"/>
              </a:rPr>
              <a:t>e</a:t>
            </a:r>
            <a:r>
              <a:rPr lang="en-US" spc="5" dirty="0">
                <a:latin typeface="Times New Roman" panose="02020603050405020304" pitchFamily="18" charset="0"/>
                <a:ea typeface="Times New Roman" panose="02020603050405020304" pitchFamily="18" charset="0"/>
              </a:rPr>
              <a:t>rn</a:t>
            </a:r>
            <a:r>
              <a:rPr lang="en-US" dirty="0">
                <a:latin typeface="Times New Roman" panose="02020603050405020304" pitchFamily="18" charset="0"/>
                <a:ea typeface="Times New Roman" panose="02020603050405020304" pitchFamily="18" charset="0"/>
              </a:rPr>
              <a:t>ati</a:t>
            </a:r>
            <a:r>
              <a:rPr lang="en-US" spc="5" dirty="0">
                <a:latin typeface="Times New Roman" panose="02020603050405020304" pitchFamily="18" charset="0"/>
                <a:ea typeface="Times New Roman" panose="02020603050405020304" pitchFamily="18" charset="0"/>
              </a:rPr>
              <a:t>on</a:t>
            </a:r>
            <a:r>
              <a:rPr lang="en-US" dirty="0">
                <a:latin typeface="Times New Roman" panose="02020603050405020304" pitchFamily="18" charset="0"/>
                <a:ea typeface="Times New Roman" panose="02020603050405020304" pitchFamily="18" charset="0"/>
              </a:rPr>
              <a:t>al</a:t>
            </a:r>
            <a:r>
              <a:rPr lang="en-US" spc="-35" dirty="0">
                <a:latin typeface="Times New Roman" panose="02020603050405020304" pitchFamily="18" charset="0"/>
                <a:ea typeface="Times New Roman" panose="02020603050405020304" pitchFamily="18" charset="0"/>
              </a:rPr>
              <a:t> </a:t>
            </a:r>
            <a:r>
              <a:rPr lang="en-US" spc="-10" dirty="0">
                <a:latin typeface="Times New Roman" panose="02020603050405020304" pitchFamily="18" charset="0"/>
                <a:ea typeface="Times New Roman" panose="02020603050405020304" pitchFamily="18" charset="0"/>
              </a:rPr>
              <a:t>(</a:t>
            </a:r>
            <a:r>
              <a:rPr lang="en-US" dirty="0">
                <a:latin typeface="Times New Roman" panose="02020603050405020304" pitchFamily="18" charset="0"/>
                <a:ea typeface="Times New Roman" panose="02020603050405020304" pitchFamily="18" charset="0"/>
              </a:rPr>
              <a:t>EU</a:t>
            </a:r>
            <a:r>
              <a:rPr lang="en-US" spc="-5" dirty="0">
                <a:latin typeface="Times New Roman" panose="02020603050405020304" pitchFamily="18" charset="0"/>
                <a:ea typeface="Times New Roman" panose="02020603050405020304" pitchFamily="18" charset="0"/>
              </a:rPr>
              <a:t>R</a:t>
            </a:r>
            <a:r>
              <a:rPr lang="en-US" dirty="0">
                <a:latin typeface="Times New Roman" panose="02020603050405020304" pitchFamily="18" charset="0"/>
                <a:ea typeface="Times New Roman" panose="02020603050405020304" pitchFamily="18" charset="0"/>
              </a:rPr>
              <a:t>OP</a:t>
            </a:r>
            <a:r>
              <a:rPr lang="en-US" spc="5" dirty="0">
                <a:latin typeface="Times New Roman" panose="02020603050405020304" pitchFamily="18" charset="0"/>
                <a:ea typeface="Times New Roman" panose="02020603050405020304" pitchFamily="18" charset="0"/>
              </a:rPr>
              <a:t>)</a:t>
            </a:r>
            <a:r>
              <a:rPr lang="en-US" dirty="0">
                <a:latin typeface="Times New Roman" panose="02020603050405020304" pitchFamily="18" charset="0"/>
                <a:ea typeface="Times New Roman" panose="02020603050405020304" pitchFamily="18" charset="0"/>
              </a:rPr>
              <a:t>,</a:t>
            </a:r>
            <a:r>
              <a:rPr lang="en-US" spc="-35" dirty="0">
                <a:latin typeface="Times New Roman" panose="02020603050405020304" pitchFamily="18" charset="0"/>
                <a:ea typeface="Times New Roman" panose="02020603050405020304" pitchFamily="18" charset="0"/>
              </a:rPr>
              <a:t> </a:t>
            </a:r>
            <a:r>
              <a:rPr lang="en-US" b="1" dirty="0">
                <a:latin typeface="Times New Roman" panose="02020603050405020304" pitchFamily="18" charset="0"/>
                <a:ea typeface="Times New Roman" panose="02020603050405020304" pitchFamily="18" charset="0"/>
              </a:rPr>
              <a:t>Re</a:t>
            </a:r>
            <a:r>
              <a:rPr lang="en-US" b="1" spc="10" dirty="0">
                <a:latin typeface="Times New Roman" panose="02020603050405020304" pitchFamily="18" charset="0"/>
                <a:ea typeface="Times New Roman" panose="02020603050405020304" pitchFamily="18" charset="0"/>
              </a:rPr>
              <a:t>mm</a:t>
            </a:r>
            <a:r>
              <a:rPr lang="en-US" b="1" dirty="0">
                <a:latin typeface="Times New Roman" panose="02020603050405020304" pitchFamily="18" charset="0"/>
                <a:ea typeface="Times New Roman" panose="02020603050405020304" pitchFamily="18" charset="0"/>
              </a:rPr>
              <a:t>s</a:t>
            </a:r>
            <a:r>
              <a:rPr lang="en-US" b="1" spc="5" dirty="0">
                <a:latin typeface="Times New Roman" panose="02020603050405020304" pitchFamily="18" charset="0"/>
                <a:ea typeface="Times New Roman" panose="02020603050405020304" pitchFamily="18" charset="0"/>
              </a:rPr>
              <a:t>1</a:t>
            </a:r>
            <a:r>
              <a:rPr lang="en-US" b="1" dirty="0">
                <a:latin typeface="Times New Roman" panose="02020603050405020304" pitchFamily="18" charset="0"/>
                <a:ea typeface="Times New Roman" panose="02020603050405020304" pitchFamily="18" charset="0"/>
              </a:rPr>
              <a:t>8</a:t>
            </a:r>
            <a:r>
              <a:rPr lang="en-US" b="1" spc="-30" dirty="0">
                <a:latin typeface="Times New Roman" panose="02020603050405020304" pitchFamily="18" charset="0"/>
                <a:ea typeface="Times New Roman" panose="02020603050405020304" pitchFamily="18" charset="0"/>
              </a:rPr>
              <a:t> </a:t>
            </a:r>
            <a:r>
              <a:rPr lang="en-US" spc="5" dirty="0">
                <a:latin typeface="Times New Roman" panose="02020603050405020304" pitchFamily="18" charset="0"/>
                <a:ea typeface="Times New Roman" panose="02020603050405020304" pitchFamily="18" charset="0"/>
              </a:rPr>
              <a:t>p</a:t>
            </a:r>
            <a:r>
              <a:rPr lang="en-US" spc="-5" dirty="0">
                <a:latin typeface="Times New Roman" panose="02020603050405020304" pitchFamily="18" charset="0"/>
                <a:ea typeface="Times New Roman" panose="02020603050405020304" pitchFamily="18" charset="0"/>
              </a:rPr>
              <a:t>o</a:t>
            </a:r>
            <a:r>
              <a:rPr lang="en-US" spc="5" dirty="0">
                <a:latin typeface="Times New Roman" panose="02020603050405020304" pitchFamily="18" charset="0"/>
                <a:ea typeface="Times New Roman" panose="02020603050405020304" pitchFamily="18" charset="0"/>
              </a:rPr>
              <a:t>u</a:t>
            </a:r>
            <a:r>
              <a:rPr lang="en-US" dirty="0">
                <a:latin typeface="Times New Roman" panose="02020603050405020304" pitchFamily="18" charset="0"/>
                <a:ea typeface="Times New Roman" panose="02020603050405020304" pitchFamily="18" charset="0"/>
              </a:rPr>
              <a:t>r</a:t>
            </a:r>
            <a:r>
              <a:rPr lang="en-US" spc="-10" dirty="0">
                <a:latin typeface="Times New Roman" panose="02020603050405020304" pitchFamily="18" charset="0"/>
                <a:ea typeface="Times New Roman" panose="02020603050405020304" pitchFamily="18" charset="0"/>
              </a:rPr>
              <a:t> </a:t>
            </a:r>
            <a:r>
              <a:rPr lang="en-US" spc="-5" dirty="0">
                <a:latin typeface="Times New Roman" panose="02020603050405020304" pitchFamily="18" charset="0"/>
                <a:ea typeface="Times New Roman" panose="02020603050405020304" pitchFamily="18" charset="0"/>
              </a:rPr>
              <a:t>s</a:t>
            </a:r>
            <a:r>
              <a:rPr lang="en-US" dirty="0">
                <a:latin typeface="Times New Roman" panose="02020603050405020304" pitchFamily="18" charset="0"/>
                <a:ea typeface="Times New Roman" panose="02020603050405020304" pitchFamily="18" charset="0"/>
              </a:rPr>
              <a:t>e</a:t>
            </a:r>
            <a:r>
              <a:rPr lang="en-US" spc="5" dirty="0">
                <a:latin typeface="Times New Roman" panose="02020603050405020304" pitchFamily="18" charset="0"/>
                <a:ea typeface="Times New Roman" panose="02020603050405020304" pitchFamily="18" charset="0"/>
              </a:rPr>
              <a:t>rv</a:t>
            </a:r>
            <a:r>
              <a:rPr lang="en-US" dirty="0">
                <a:latin typeface="Times New Roman" panose="02020603050405020304" pitchFamily="18" charset="0"/>
                <a:ea typeface="Times New Roman" panose="02020603050405020304" pitchFamily="18" charset="0"/>
              </a:rPr>
              <a:t>ice</a:t>
            </a:r>
            <a:r>
              <a:rPr lang="en-US" spc="-40"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i</a:t>
            </a:r>
            <a:r>
              <a:rPr lang="en-US" spc="5" dirty="0" err="1">
                <a:latin typeface="Times New Roman" panose="02020603050405020304" pitchFamily="18" charset="0"/>
                <a:ea typeface="Times New Roman" panose="02020603050405020304" pitchFamily="18" charset="0"/>
              </a:rPr>
              <a:t>n</a:t>
            </a:r>
            <a:r>
              <a:rPr lang="en-US" dirty="0" err="1">
                <a:latin typeface="Times New Roman" panose="02020603050405020304" pitchFamily="18" charset="0"/>
                <a:ea typeface="Times New Roman" panose="02020603050405020304" pitchFamily="18" charset="0"/>
              </a:rPr>
              <a:t>té</a:t>
            </a:r>
            <a:r>
              <a:rPr lang="en-US" spc="5" dirty="0" err="1">
                <a:latin typeface="Times New Roman" panose="02020603050405020304" pitchFamily="18" charset="0"/>
                <a:ea typeface="Times New Roman" panose="02020603050405020304" pitchFamily="18" charset="0"/>
              </a:rPr>
              <a:t>r</a:t>
            </a:r>
            <a:r>
              <a:rPr lang="en-US" dirty="0" err="1">
                <a:latin typeface="Times New Roman" panose="02020603050405020304" pitchFamily="18" charset="0"/>
                <a:ea typeface="Times New Roman" panose="02020603050405020304" pitchFamily="18" charset="0"/>
              </a:rPr>
              <a:t>ie</a:t>
            </a:r>
            <a:r>
              <a:rPr lang="en-US" spc="5" dirty="0" err="1">
                <a:latin typeface="Times New Roman" panose="02020603050405020304" pitchFamily="18" charset="0"/>
                <a:ea typeface="Times New Roman" panose="02020603050405020304" pitchFamily="18" charset="0"/>
              </a:rPr>
              <a:t>u</a:t>
            </a:r>
            <a:r>
              <a:rPr lang="en-US" spc="10" dirty="0" err="1">
                <a:latin typeface="Times New Roman" panose="02020603050405020304" pitchFamily="18" charset="0"/>
                <a:ea typeface="Times New Roman" panose="02020603050405020304" pitchFamily="18" charset="0"/>
              </a:rPr>
              <a:t>r</a:t>
            </a:r>
            <a:r>
              <a:rPr lang="en-US" dirty="0">
                <a:latin typeface="Times New Roman" panose="02020603050405020304" pitchFamily="18" charset="0"/>
                <a:ea typeface="Times New Roman" panose="02020603050405020304" pitchFamily="18" charset="0"/>
              </a:rPr>
              <a:t>.</a:t>
            </a:r>
            <a:endParaRPr lang="fr-FR" dirty="0">
              <a:latin typeface="Times New Roman" panose="02020603050405020304" pitchFamily="18" charset="0"/>
              <a:ea typeface="Times New Roman" panose="02020603050405020304" pitchFamily="18" charset="0"/>
            </a:endParaRPr>
          </a:p>
          <a:p>
            <a:pPr>
              <a:lnSpc>
                <a:spcPts val="1000"/>
              </a:lnSpc>
              <a:spcAft>
                <a:spcPts val="0"/>
              </a:spcAft>
            </a:pPr>
            <a:r>
              <a:rPr lang="en-US" dirty="0">
                <a:latin typeface="Times New Roman" panose="02020603050405020304" pitchFamily="18" charset="0"/>
                <a:ea typeface="Times New Roman" panose="02020603050405020304" pitchFamily="18" charset="0"/>
              </a:rPr>
              <a:t> </a:t>
            </a:r>
            <a:endParaRPr lang="fr-FR" dirty="0">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116081" y="2191767"/>
            <a:ext cx="3403345" cy="1200329"/>
          </a:xfrm>
          <a:prstGeom prst="rect">
            <a:avLst/>
          </a:prstGeom>
        </p:spPr>
        <p:txBody>
          <a:bodyPr wrap="square">
            <a:spAutoFit/>
          </a:bodyPr>
          <a:lstStyle/>
          <a:p>
            <a:r>
              <a:rPr lang="en-US" spc="5" dirty="0">
                <a:latin typeface="Times New Roman" panose="02020603050405020304" pitchFamily="18" charset="0"/>
                <a:ea typeface="Times New Roman" panose="02020603050405020304" pitchFamily="18" charset="0"/>
              </a:rPr>
              <a:t>19</a:t>
            </a:r>
            <a:r>
              <a:rPr lang="en-US" dirty="0">
                <a:latin typeface="Times New Roman" panose="02020603050405020304" pitchFamily="18" charset="0"/>
                <a:ea typeface="Times New Roman" panose="02020603050405020304" pitchFamily="18" charset="0"/>
              </a:rPr>
              <a:t>.</a:t>
            </a:r>
            <a:r>
              <a:rPr lang="en-US" spc="5" dirty="0">
                <a:latin typeface="Times New Roman" panose="02020603050405020304" pitchFamily="18" charset="0"/>
                <a:ea typeface="Times New Roman" panose="02020603050405020304" pitchFamily="18" charset="0"/>
              </a:rPr>
              <a:t>9</a:t>
            </a:r>
            <a:r>
              <a:rPr lang="en-US" dirty="0">
                <a:latin typeface="Times New Roman" panose="02020603050405020304" pitchFamily="18" charset="0"/>
                <a:ea typeface="Times New Roman" panose="02020603050405020304" pitchFamily="18" charset="0"/>
              </a:rPr>
              <a:t>m</a:t>
            </a:r>
            <a:r>
              <a:rPr lang="en-US" spc="225" dirty="0">
                <a:latin typeface="Times New Roman" panose="02020603050405020304" pitchFamily="18" charset="0"/>
                <a:ea typeface="Times New Roman" panose="02020603050405020304" pitchFamily="18" charset="0"/>
              </a:rPr>
              <a:t> </a:t>
            </a:r>
            <a:r>
              <a:rPr lang="en-US" b="1" dirty="0">
                <a:latin typeface="Times New Roman" panose="02020603050405020304" pitchFamily="18" charset="0"/>
                <a:ea typeface="Times New Roman" panose="02020603050405020304" pitchFamily="18" charset="0"/>
              </a:rPr>
              <a:t>R9</a:t>
            </a:r>
            <a:r>
              <a:rPr lang="en-US" b="1" spc="-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 </a:t>
            </a:r>
            <a:r>
              <a:rPr lang="en-US" b="1" dirty="0">
                <a:latin typeface="Times New Roman" panose="02020603050405020304" pitchFamily="18" charset="0"/>
                <a:ea typeface="Times New Roman" panose="02020603050405020304" pitchFamily="18" charset="0"/>
              </a:rPr>
              <a:t>Res</a:t>
            </a:r>
            <a:r>
              <a:rPr lang="en-US" b="1" spc="5" dirty="0">
                <a:latin typeface="Times New Roman" panose="02020603050405020304" pitchFamily="18" charset="0"/>
                <a:ea typeface="Times New Roman" panose="02020603050405020304" pitchFamily="18" charset="0"/>
              </a:rPr>
              <a:t>9</a:t>
            </a:r>
            <a:r>
              <a:rPr lang="en-US" b="1" dirty="0">
                <a:latin typeface="Times New Roman" panose="02020603050405020304" pitchFamily="18" charset="0"/>
                <a:ea typeface="Times New Roman" panose="02020603050405020304" pitchFamily="18" charset="0"/>
              </a:rPr>
              <a:t>0</a:t>
            </a:r>
            <a:r>
              <a:rPr lang="en-US" b="1" spc="-30" dirty="0">
                <a:latin typeface="Times New Roman" panose="02020603050405020304" pitchFamily="18" charset="0"/>
                <a:ea typeface="Times New Roman" panose="02020603050405020304" pitchFamily="18" charset="0"/>
              </a:rPr>
              <a:t> </a:t>
            </a:r>
            <a:r>
              <a:rPr lang="en-US" spc="-5" dirty="0">
                <a:latin typeface="Times New Roman" panose="02020603050405020304" pitchFamily="18" charset="0"/>
                <a:ea typeface="Times New Roman" panose="02020603050405020304" pitchFamily="18" charset="0"/>
              </a:rPr>
              <a:t>s</a:t>
            </a:r>
            <a:r>
              <a:rPr lang="en-US" dirty="0">
                <a:latin typeface="Times New Roman" panose="02020603050405020304" pitchFamily="18" charset="0"/>
                <a:ea typeface="Times New Roman" panose="02020603050405020304" pitchFamily="18" charset="0"/>
              </a:rPr>
              <a:t>e</a:t>
            </a:r>
            <a:r>
              <a:rPr lang="en-US" spc="5" dirty="0">
                <a:latin typeface="Times New Roman" panose="02020603050405020304" pitchFamily="18" charset="0"/>
                <a:ea typeface="Times New Roman" panose="02020603050405020304" pitchFamily="18" charset="0"/>
              </a:rPr>
              <a:t>rv</a:t>
            </a:r>
            <a:r>
              <a:rPr lang="en-US" dirty="0">
                <a:latin typeface="Times New Roman" panose="02020603050405020304" pitchFamily="18" charset="0"/>
                <a:ea typeface="Times New Roman" panose="02020603050405020304" pitchFamily="18" charset="0"/>
              </a:rPr>
              <a:t>ice</a:t>
            </a:r>
            <a:r>
              <a:rPr lang="en-US" spc="-20"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i</a:t>
            </a:r>
            <a:r>
              <a:rPr lang="en-US" spc="5" dirty="0">
                <a:latin typeface="Times New Roman" panose="02020603050405020304" pitchFamily="18" charset="0"/>
                <a:ea typeface="Times New Roman" panose="02020603050405020304" pitchFamily="18" charset="0"/>
              </a:rPr>
              <a:t>n</a:t>
            </a:r>
            <a:r>
              <a:rPr lang="en-US" spc="-15" dirty="0">
                <a:latin typeface="Times New Roman" panose="02020603050405020304" pitchFamily="18" charset="0"/>
                <a:ea typeface="Times New Roman" panose="02020603050405020304" pitchFamily="18" charset="0"/>
              </a:rPr>
              <a:t>t</a:t>
            </a:r>
            <a:r>
              <a:rPr lang="en-US" dirty="0">
                <a:latin typeface="Times New Roman" panose="02020603050405020304" pitchFamily="18" charset="0"/>
                <a:ea typeface="Times New Roman" panose="02020603050405020304" pitchFamily="18" charset="0"/>
              </a:rPr>
              <a:t>e</a:t>
            </a:r>
            <a:r>
              <a:rPr lang="en-US" spc="5" dirty="0">
                <a:latin typeface="Times New Roman" panose="02020603050405020304" pitchFamily="18" charset="0"/>
                <a:ea typeface="Times New Roman" panose="02020603050405020304" pitchFamily="18" charset="0"/>
              </a:rPr>
              <a:t>rn</a:t>
            </a:r>
            <a:r>
              <a:rPr lang="en-US" dirty="0">
                <a:latin typeface="Times New Roman" panose="02020603050405020304" pitchFamily="18" charset="0"/>
                <a:ea typeface="Times New Roman" panose="02020603050405020304" pitchFamily="18" charset="0"/>
              </a:rPr>
              <a:t>ati</a:t>
            </a:r>
            <a:r>
              <a:rPr lang="en-US" spc="5" dirty="0">
                <a:latin typeface="Times New Roman" panose="02020603050405020304" pitchFamily="18" charset="0"/>
                <a:ea typeface="Times New Roman" panose="02020603050405020304" pitchFamily="18" charset="0"/>
              </a:rPr>
              <a:t>on</a:t>
            </a:r>
            <a:r>
              <a:rPr lang="en-US" dirty="0">
                <a:latin typeface="Times New Roman" panose="02020603050405020304" pitchFamily="18" charset="0"/>
                <a:ea typeface="Times New Roman" panose="02020603050405020304" pitchFamily="18" charset="0"/>
              </a:rPr>
              <a:t>al</a:t>
            </a:r>
            <a:r>
              <a:rPr lang="en-US" spc="-40" dirty="0">
                <a:latin typeface="Times New Roman" panose="02020603050405020304" pitchFamily="18" charset="0"/>
                <a:ea typeface="Times New Roman" panose="02020603050405020304" pitchFamily="18" charset="0"/>
              </a:rPr>
              <a:t> </a:t>
            </a:r>
            <a:r>
              <a:rPr lang="en-US" spc="5" dirty="0">
                <a:latin typeface="Times New Roman" panose="02020603050405020304" pitchFamily="18" charset="0"/>
                <a:ea typeface="Times New Roman" panose="02020603050405020304" pitchFamily="18" charset="0"/>
              </a:rPr>
              <a:t>(</a:t>
            </a:r>
            <a:r>
              <a:rPr lang="en-US" dirty="0">
                <a:latin typeface="Times New Roman" panose="02020603050405020304" pitchFamily="18" charset="0"/>
                <a:ea typeface="Times New Roman" panose="02020603050405020304" pitchFamily="18" charset="0"/>
              </a:rPr>
              <a:t>EU</a:t>
            </a:r>
            <a:r>
              <a:rPr lang="en-US" spc="-5" dirty="0">
                <a:latin typeface="Times New Roman" panose="02020603050405020304" pitchFamily="18" charset="0"/>
                <a:ea typeface="Times New Roman" panose="02020603050405020304" pitchFamily="18" charset="0"/>
              </a:rPr>
              <a:t>R</a:t>
            </a:r>
            <a:r>
              <a:rPr lang="en-US" dirty="0">
                <a:latin typeface="Times New Roman" panose="02020603050405020304" pitchFamily="18" charset="0"/>
                <a:ea typeface="Times New Roman" panose="02020603050405020304" pitchFamily="18" charset="0"/>
              </a:rPr>
              <a:t>OP)</a:t>
            </a:r>
            <a:r>
              <a:rPr lang="en-US" spc="-30"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et a</a:t>
            </a:r>
            <a:r>
              <a:rPr lang="en-US" spc="5" dirty="0">
                <a:latin typeface="Times New Roman" panose="02020603050405020304" pitchFamily="18" charset="0"/>
                <a:ea typeface="Times New Roman" panose="02020603050405020304" pitchFamily="18" charset="0"/>
              </a:rPr>
              <a:t>v</a:t>
            </a:r>
            <a:r>
              <a:rPr lang="en-US" dirty="0">
                <a:latin typeface="Times New Roman" panose="02020603050405020304" pitchFamily="18" charset="0"/>
                <a:ea typeface="Times New Roman" panose="02020603050405020304" pitchFamily="18" charset="0"/>
              </a:rPr>
              <a:t>ec</a:t>
            </a:r>
            <a:r>
              <a:rPr lang="en-US" spc="-15" dirty="0">
                <a:latin typeface="Times New Roman" panose="02020603050405020304" pitchFamily="18" charset="0"/>
                <a:ea typeface="Times New Roman" panose="02020603050405020304" pitchFamily="18" charset="0"/>
              </a:rPr>
              <a:t> </a:t>
            </a:r>
            <a:r>
              <a:rPr lang="en-US" spc="-5" dirty="0" err="1">
                <a:latin typeface="Times New Roman" panose="02020603050405020304" pitchFamily="18" charset="0"/>
                <a:ea typeface="Times New Roman" panose="02020603050405020304" pitchFamily="18" charset="0"/>
              </a:rPr>
              <a:t>p</a:t>
            </a:r>
            <a:r>
              <a:rPr lang="en-US" spc="5" dirty="0" err="1">
                <a:latin typeface="Times New Roman" panose="02020603050405020304" pitchFamily="18" charset="0"/>
                <a:ea typeface="Times New Roman" panose="02020603050405020304" pitchFamily="18" charset="0"/>
              </a:rPr>
              <a:t>ou</a:t>
            </a:r>
            <a:r>
              <a:rPr lang="en-US" dirty="0" err="1">
                <a:latin typeface="Times New Roman" panose="02020603050405020304" pitchFamily="18" charset="0"/>
                <a:ea typeface="Times New Roman" panose="02020603050405020304" pitchFamily="18" charset="0"/>
              </a:rPr>
              <a:t>tre</a:t>
            </a:r>
            <a:r>
              <a:rPr lang="en-US" spc="-20"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a:t>
            </a:r>
            <a:r>
              <a:rPr lang="en-US" spc="5" dirty="0" err="1">
                <a:latin typeface="Times New Roman" panose="02020603050405020304" pitchFamily="18" charset="0"/>
                <a:ea typeface="Times New Roman" panose="02020603050405020304" pitchFamily="18" charset="0"/>
              </a:rPr>
              <a:t>en</a:t>
            </a:r>
            <a:r>
              <a:rPr lang="en-US" dirty="0" err="1">
                <a:latin typeface="Times New Roman" panose="02020603050405020304" pitchFamily="18" charset="0"/>
                <a:ea typeface="Times New Roman" panose="02020603050405020304" pitchFamily="18" charset="0"/>
              </a:rPr>
              <a:t>trale</a:t>
            </a:r>
            <a:r>
              <a:rPr lang="en-US" spc="-20"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a</a:t>
            </a:r>
            <a:r>
              <a:rPr lang="en-US" spc="-10" dirty="0" err="1">
                <a:latin typeface="Times New Roman" panose="02020603050405020304" pitchFamily="18" charset="0"/>
                <a:ea typeface="Times New Roman" panose="02020603050405020304" pitchFamily="18" charset="0"/>
              </a:rPr>
              <a:t>j</a:t>
            </a:r>
            <a:r>
              <a:rPr lang="en-US" spc="5" dirty="0" err="1">
                <a:latin typeface="Times New Roman" panose="02020603050405020304" pitchFamily="18" charset="0"/>
                <a:ea typeface="Times New Roman" panose="02020603050405020304" pitchFamily="18" charset="0"/>
              </a:rPr>
              <a:t>our</a:t>
            </a:r>
            <a:r>
              <a:rPr lang="en-US" dirty="0" err="1">
                <a:latin typeface="Times New Roman" panose="02020603050405020304" pitchFamily="18" charset="0"/>
                <a:ea typeface="Times New Roman" panose="02020603050405020304" pitchFamily="18" charset="0"/>
              </a:rPr>
              <a:t>ée</a:t>
            </a:r>
            <a:r>
              <a:rPr lang="en-US" spc="-30" dirty="0">
                <a:latin typeface="Times New Roman" panose="02020603050405020304" pitchFamily="18" charset="0"/>
                <a:ea typeface="Times New Roman" panose="02020603050405020304" pitchFamily="18" charset="0"/>
              </a:rPr>
              <a:t> </a:t>
            </a:r>
            <a:r>
              <a:rPr lang="en-US" spc="5" dirty="0">
                <a:latin typeface="Times New Roman" panose="02020603050405020304" pitchFamily="18" charset="0"/>
                <a:ea typeface="Times New Roman" panose="02020603050405020304" pitchFamily="18" charset="0"/>
              </a:rPr>
              <a:t>(</a:t>
            </a:r>
            <a:r>
              <a:rPr lang="en-US" dirty="0">
                <a:latin typeface="Times New Roman" panose="02020603050405020304" pitchFamily="18" charset="0"/>
                <a:ea typeface="Times New Roman" panose="02020603050405020304" pitchFamily="18" charset="0"/>
              </a:rPr>
              <a:t>9 </a:t>
            </a:r>
            <a:r>
              <a:rPr lang="en-US" spc="5" dirty="0" err="1">
                <a:latin typeface="Times New Roman" panose="02020603050405020304" pitchFamily="18" charset="0"/>
                <a:ea typeface="Times New Roman" panose="02020603050405020304" pitchFamily="18" charset="0"/>
              </a:rPr>
              <a:t>h</a:t>
            </a:r>
            <a:r>
              <a:rPr lang="en-US" spc="-10" dirty="0" err="1">
                <a:latin typeface="Times New Roman" panose="02020603050405020304" pitchFamily="18" charset="0"/>
                <a:ea typeface="Times New Roman" panose="02020603050405020304" pitchFamily="18" charset="0"/>
              </a:rPr>
              <a:t>a</a:t>
            </a:r>
            <a:r>
              <a:rPr lang="en-US" spc="5" dirty="0" err="1">
                <a:latin typeface="Times New Roman" panose="02020603050405020304" pitchFamily="18" charset="0"/>
                <a:ea typeface="Times New Roman" panose="02020603050405020304" pitchFamily="18" charset="0"/>
              </a:rPr>
              <a:t>u</a:t>
            </a:r>
            <a:r>
              <a:rPr lang="en-US" spc="-5" dirty="0" err="1">
                <a:latin typeface="Times New Roman" panose="02020603050405020304" pitchFamily="18" charset="0"/>
                <a:ea typeface="Times New Roman" panose="02020603050405020304" pitchFamily="18" charset="0"/>
              </a:rPr>
              <a:t>ss</a:t>
            </a:r>
            <a:r>
              <a:rPr lang="en-US" dirty="0" err="1">
                <a:latin typeface="Times New Roman" panose="02020603050405020304" pitchFamily="18" charset="0"/>
                <a:ea typeface="Times New Roman" panose="02020603050405020304" pitchFamily="18" charset="0"/>
              </a:rPr>
              <a:t>ettes</a:t>
            </a:r>
            <a:r>
              <a:rPr lang="en-US" spc="-40" dirty="0">
                <a:latin typeface="Times New Roman" panose="02020603050405020304" pitchFamily="18" charset="0"/>
                <a:ea typeface="Times New Roman" panose="02020603050405020304" pitchFamily="18" charset="0"/>
              </a:rPr>
              <a:t> </a:t>
            </a:r>
            <a:r>
              <a:rPr lang="en-US" spc="5" dirty="0">
                <a:latin typeface="Times New Roman" panose="02020603050405020304" pitchFamily="18" charset="0"/>
                <a:ea typeface="Times New Roman" panose="02020603050405020304" pitchFamily="18" charset="0"/>
              </a:rPr>
              <a:t>p</a:t>
            </a:r>
            <a:r>
              <a:rPr lang="en-US" dirty="0">
                <a:latin typeface="Times New Roman" panose="02020603050405020304" pitchFamily="18" charset="0"/>
                <a:ea typeface="Times New Roman" panose="02020603050405020304" pitchFamily="18" charset="0"/>
              </a:rPr>
              <a:t>ar</a:t>
            </a:r>
            <a:r>
              <a:rPr lang="en-US" spc="-10" dirty="0">
                <a:latin typeface="Times New Roman" panose="02020603050405020304" pitchFamily="18" charset="0"/>
                <a:ea typeface="Times New Roman" panose="02020603050405020304" pitchFamily="18" charset="0"/>
              </a:rPr>
              <a:t> </a:t>
            </a:r>
            <a:r>
              <a:rPr lang="en-US" spc="5" dirty="0">
                <a:latin typeface="Times New Roman" panose="02020603050405020304" pitchFamily="18" charset="0"/>
                <a:ea typeface="Times New Roman" panose="02020603050405020304" pitchFamily="18" charset="0"/>
              </a:rPr>
              <a:t>f</a:t>
            </a:r>
            <a:r>
              <a:rPr lang="en-US" dirty="0">
                <a:latin typeface="Times New Roman" panose="02020603050405020304" pitchFamily="18" charset="0"/>
                <a:ea typeface="Times New Roman" panose="02020603050405020304" pitchFamily="18" charset="0"/>
              </a:rPr>
              <a:t>a</a:t>
            </a:r>
            <a:r>
              <a:rPr lang="en-US" spc="5" dirty="0">
                <a:latin typeface="Times New Roman" panose="02020603050405020304" pitchFamily="18" charset="0"/>
                <a:ea typeface="Times New Roman" panose="02020603050405020304" pitchFamily="18" charset="0"/>
              </a:rPr>
              <a:t>c</a:t>
            </a:r>
            <a:r>
              <a:rPr lang="en-US" dirty="0">
                <a:latin typeface="Times New Roman" panose="02020603050405020304" pitchFamily="18" charset="0"/>
                <a:ea typeface="Times New Roman" panose="02020603050405020304" pitchFamily="18" charset="0"/>
              </a:rPr>
              <a:t>e)</a:t>
            </a:r>
            <a:endParaRPr lang="fr-FR" dirty="0"/>
          </a:p>
        </p:txBody>
      </p:sp>
      <p:sp>
        <p:nvSpPr>
          <p:cNvPr id="12" name="Rectangle 11"/>
          <p:cNvSpPr/>
          <p:nvPr/>
        </p:nvSpPr>
        <p:spPr>
          <a:xfrm>
            <a:off x="-135813" y="4058408"/>
            <a:ext cx="3519815" cy="923330"/>
          </a:xfrm>
          <a:prstGeom prst="rect">
            <a:avLst/>
          </a:prstGeom>
        </p:spPr>
        <p:txBody>
          <a:bodyPr wrap="square">
            <a:spAutoFit/>
          </a:bodyPr>
          <a:lstStyle/>
          <a:p>
            <a:pPr marL="245110">
              <a:spcAft>
                <a:spcPts val="0"/>
              </a:spcAft>
            </a:pPr>
            <a:r>
              <a:rPr lang="en-US" spc="5" dirty="0">
                <a:latin typeface="Times New Roman" panose="02020603050405020304" pitchFamily="18" charset="0"/>
                <a:ea typeface="Times New Roman" panose="02020603050405020304" pitchFamily="18" charset="0"/>
              </a:rPr>
              <a:t>19</a:t>
            </a:r>
            <a:r>
              <a:rPr lang="en-US" dirty="0">
                <a:latin typeface="Times New Roman" panose="02020603050405020304" pitchFamily="18" charset="0"/>
                <a:ea typeface="Times New Roman" panose="02020603050405020304" pitchFamily="18" charset="0"/>
              </a:rPr>
              <a:t>.</a:t>
            </a:r>
            <a:r>
              <a:rPr lang="en-US" spc="5" dirty="0">
                <a:latin typeface="Times New Roman" panose="02020603050405020304" pitchFamily="18" charset="0"/>
                <a:ea typeface="Times New Roman" panose="02020603050405020304" pitchFamily="18" charset="0"/>
              </a:rPr>
              <a:t>9</a:t>
            </a:r>
            <a:r>
              <a:rPr lang="en-US" dirty="0">
                <a:latin typeface="Times New Roman" panose="02020603050405020304" pitchFamily="18" charset="0"/>
                <a:ea typeface="Times New Roman" panose="02020603050405020304" pitchFamily="18" charset="0"/>
              </a:rPr>
              <a:t>m</a:t>
            </a:r>
            <a:r>
              <a:rPr lang="en-US" spc="225" dirty="0">
                <a:latin typeface="Times New Roman" panose="02020603050405020304" pitchFamily="18" charset="0"/>
                <a:ea typeface="Times New Roman" panose="02020603050405020304" pitchFamily="18" charset="0"/>
              </a:rPr>
              <a:t> </a:t>
            </a:r>
            <a:r>
              <a:rPr lang="en-US" b="1" dirty="0">
                <a:latin typeface="Times New Roman" panose="02020603050405020304" pitchFamily="18" charset="0"/>
                <a:ea typeface="Times New Roman" panose="02020603050405020304" pitchFamily="18" charset="0"/>
              </a:rPr>
              <a:t>R9</a:t>
            </a:r>
            <a:r>
              <a:rPr lang="en-US" b="1" spc="-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a:t>
            </a:r>
            <a:r>
              <a:rPr lang="en-US" spc="240" dirty="0">
                <a:latin typeface="Times New Roman" panose="02020603050405020304" pitchFamily="18" charset="0"/>
                <a:ea typeface="Times New Roman" panose="02020603050405020304" pitchFamily="18" charset="0"/>
              </a:rPr>
              <a:t> </a:t>
            </a:r>
            <a:r>
              <a:rPr lang="en-US" b="1" dirty="0">
                <a:latin typeface="Times New Roman" panose="02020603050405020304" pitchFamily="18" charset="0"/>
                <a:ea typeface="Times New Roman" panose="02020603050405020304" pitchFamily="18" charset="0"/>
              </a:rPr>
              <a:t>Res</a:t>
            </a:r>
            <a:r>
              <a:rPr lang="en-US" b="1" spc="5" dirty="0">
                <a:latin typeface="Times New Roman" panose="02020603050405020304" pitchFamily="18" charset="0"/>
                <a:ea typeface="Times New Roman" panose="02020603050405020304" pitchFamily="18" charset="0"/>
              </a:rPr>
              <a:t>9</a:t>
            </a:r>
            <a:r>
              <a:rPr lang="en-US" b="1" dirty="0">
                <a:latin typeface="Times New Roman" panose="02020603050405020304" pitchFamily="18" charset="0"/>
                <a:ea typeface="Times New Roman" panose="02020603050405020304" pitchFamily="18" charset="0"/>
              </a:rPr>
              <a:t>1</a:t>
            </a:r>
            <a:r>
              <a:rPr lang="en-US" b="1" spc="-15" dirty="0">
                <a:latin typeface="Times New Roman" panose="02020603050405020304" pitchFamily="18" charset="0"/>
                <a:ea typeface="Times New Roman" panose="02020603050405020304" pitchFamily="18" charset="0"/>
              </a:rPr>
              <a:t> </a:t>
            </a:r>
            <a:r>
              <a:rPr lang="en-US" spc="-5" dirty="0">
                <a:latin typeface="Times New Roman" panose="02020603050405020304" pitchFamily="18" charset="0"/>
                <a:ea typeface="Times New Roman" panose="02020603050405020304" pitchFamily="18" charset="0"/>
              </a:rPr>
              <a:t>s</a:t>
            </a:r>
            <a:r>
              <a:rPr lang="en-US" dirty="0">
                <a:latin typeface="Times New Roman" panose="02020603050405020304" pitchFamily="18" charset="0"/>
                <a:ea typeface="Times New Roman" panose="02020603050405020304" pitchFamily="18" charset="0"/>
              </a:rPr>
              <a:t>e</a:t>
            </a:r>
            <a:r>
              <a:rPr lang="en-US" spc="5" dirty="0">
                <a:latin typeface="Times New Roman" panose="02020603050405020304" pitchFamily="18" charset="0"/>
                <a:ea typeface="Times New Roman" panose="02020603050405020304" pitchFamily="18" charset="0"/>
              </a:rPr>
              <a:t>rv</a:t>
            </a:r>
            <a:r>
              <a:rPr lang="en-US" dirty="0">
                <a:latin typeface="Times New Roman" panose="02020603050405020304" pitchFamily="18" charset="0"/>
                <a:ea typeface="Times New Roman" panose="02020603050405020304" pitchFamily="18" charset="0"/>
              </a:rPr>
              <a:t>ice</a:t>
            </a:r>
            <a:r>
              <a:rPr lang="en-US" spc="-20"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i</a:t>
            </a:r>
            <a:r>
              <a:rPr lang="en-US" spc="5" dirty="0" err="1">
                <a:latin typeface="Times New Roman" panose="02020603050405020304" pitchFamily="18" charset="0"/>
                <a:ea typeface="Times New Roman" panose="02020603050405020304" pitchFamily="18" charset="0"/>
              </a:rPr>
              <a:t>n</a:t>
            </a:r>
            <a:r>
              <a:rPr lang="en-US" spc="-15" dirty="0" err="1">
                <a:latin typeface="Times New Roman" panose="02020603050405020304" pitchFamily="18" charset="0"/>
                <a:ea typeface="Times New Roman" panose="02020603050405020304" pitchFamily="18" charset="0"/>
              </a:rPr>
              <a:t>t</a:t>
            </a:r>
            <a:r>
              <a:rPr lang="en-US" dirty="0" err="1">
                <a:latin typeface="Times New Roman" panose="02020603050405020304" pitchFamily="18" charset="0"/>
                <a:ea typeface="Times New Roman" panose="02020603050405020304" pitchFamily="18" charset="0"/>
              </a:rPr>
              <a:t>é</a:t>
            </a:r>
            <a:r>
              <a:rPr lang="en-US" spc="5" dirty="0" err="1">
                <a:latin typeface="Times New Roman" panose="02020603050405020304" pitchFamily="18" charset="0"/>
                <a:ea typeface="Times New Roman" panose="02020603050405020304" pitchFamily="18" charset="0"/>
              </a:rPr>
              <a:t>r</a:t>
            </a:r>
            <a:r>
              <a:rPr lang="en-US" dirty="0" err="1">
                <a:latin typeface="Times New Roman" panose="02020603050405020304" pitchFamily="18" charset="0"/>
                <a:ea typeface="Times New Roman" panose="02020603050405020304" pitchFamily="18" charset="0"/>
              </a:rPr>
              <a:t>ie</a:t>
            </a:r>
            <a:r>
              <a:rPr lang="en-US" spc="5" dirty="0" err="1">
                <a:latin typeface="Times New Roman" panose="02020603050405020304" pitchFamily="18" charset="0"/>
                <a:ea typeface="Times New Roman" panose="02020603050405020304" pitchFamily="18" charset="0"/>
              </a:rPr>
              <a:t>u</a:t>
            </a:r>
            <a:r>
              <a:rPr lang="en-US" dirty="0" err="1">
                <a:latin typeface="Times New Roman" panose="02020603050405020304" pitchFamily="18" charset="0"/>
                <a:ea typeface="Times New Roman" panose="02020603050405020304" pitchFamily="18" charset="0"/>
              </a:rPr>
              <a:t>r</a:t>
            </a:r>
            <a:r>
              <a:rPr lang="en-US" spc="-2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a</a:t>
            </a:r>
            <a:r>
              <a:rPr lang="en-US" spc="5" dirty="0">
                <a:latin typeface="Times New Roman" panose="02020603050405020304" pitchFamily="18" charset="0"/>
                <a:ea typeface="Times New Roman" panose="02020603050405020304" pitchFamily="18" charset="0"/>
              </a:rPr>
              <a:t>v</a:t>
            </a:r>
            <a:r>
              <a:rPr lang="en-US" dirty="0">
                <a:latin typeface="Times New Roman" panose="02020603050405020304" pitchFamily="18" charset="0"/>
                <a:ea typeface="Times New Roman" panose="02020603050405020304" pitchFamily="18" charset="0"/>
              </a:rPr>
              <a:t>ec</a:t>
            </a:r>
            <a:r>
              <a:rPr lang="en-US" spc="-25" dirty="0">
                <a:latin typeface="Times New Roman" panose="02020603050405020304" pitchFamily="18" charset="0"/>
                <a:ea typeface="Times New Roman" panose="02020603050405020304" pitchFamily="18" charset="0"/>
              </a:rPr>
              <a:t> </a:t>
            </a:r>
            <a:r>
              <a:rPr lang="en-US" spc="5" dirty="0" err="1">
                <a:latin typeface="Times New Roman" panose="02020603050405020304" pitchFamily="18" charset="0"/>
                <a:ea typeface="Times New Roman" panose="02020603050405020304" pitchFamily="18" charset="0"/>
              </a:rPr>
              <a:t>pou</a:t>
            </a:r>
            <a:r>
              <a:rPr lang="en-US" dirty="0" err="1">
                <a:latin typeface="Times New Roman" panose="02020603050405020304" pitchFamily="18" charset="0"/>
                <a:ea typeface="Times New Roman" panose="02020603050405020304" pitchFamily="18" charset="0"/>
              </a:rPr>
              <a:t>tre</a:t>
            </a:r>
            <a:r>
              <a:rPr lang="en-US" spc="-25"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a:t>
            </a:r>
            <a:r>
              <a:rPr lang="en-US" spc="5" dirty="0" err="1">
                <a:latin typeface="Times New Roman" panose="02020603050405020304" pitchFamily="18" charset="0"/>
                <a:ea typeface="Times New Roman" panose="02020603050405020304" pitchFamily="18" charset="0"/>
              </a:rPr>
              <a:t>en</a:t>
            </a:r>
            <a:r>
              <a:rPr lang="en-US" dirty="0" err="1">
                <a:latin typeface="Times New Roman" panose="02020603050405020304" pitchFamily="18" charset="0"/>
                <a:ea typeface="Times New Roman" panose="02020603050405020304" pitchFamily="18" charset="0"/>
              </a:rPr>
              <a:t>trale</a:t>
            </a:r>
            <a:r>
              <a:rPr lang="en-US" spc="-20"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à </a:t>
            </a:r>
            <a:r>
              <a:rPr lang="en-US" spc="-10" dirty="0" err="1">
                <a:latin typeface="Times New Roman" panose="02020603050405020304" pitchFamily="18" charset="0"/>
                <a:ea typeface="Times New Roman" panose="02020603050405020304" pitchFamily="18" charset="0"/>
              </a:rPr>
              <a:t>â</a:t>
            </a:r>
            <a:r>
              <a:rPr lang="en-US" spc="5" dirty="0" err="1">
                <a:latin typeface="Times New Roman" panose="02020603050405020304" pitchFamily="18" charset="0"/>
                <a:ea typeface="Times New Roman" panose="02020603050405020304" pitchFamily="18" charset="0"/>
              </a:rPr>
              <a:t>m</a:t>
            </a:r>
            <a:r>
              <a:rPr lang="en-US" dirty="0" err="1">
                <a:latin typeface="Times New Roman" panose="02020603050405020304" pitchFamily="18" charset="0"/>
                <a:ea typeface="Times New Roman" panose="02020603050405020304" pitchFamily="18" charset="0"/>
              </a:rPr>
              <a:t>e</a:t>
            </a:r>
            <a:r>
              <a:rPr lang="en-US" spc="-10" dirty="0">
                <a:latin typeface="Times New Roman" panose="02020603050405020304" pitchFamily="18" charset="0"/>
                <a:ea typeface="Times New Roman" panose="02020603050405020304" pitchFamily="18" charset="0"/>
              </a:rPr>
              <a:t> </a:t>
            </a:r>
            <a:r>
              <a:rPr lang="en-US" spc="5" dirty="0" err="1">
                <a:latin typeface="Times New Roman" panose="02020603050405020304" pitchFamily="18" charset="0"/>
                <a:ea typeface="Times New Roman" panose="02020603050405020304" pitchFamily="18" charset="0"/>
              </a:rPr>
              <a:t>p</a:t>
            </a:r>
            <a:r>
              <a:rPr lang="en-US" dirty="0" err="1">
                <a:latin typeface="Times New Roman" panose="02020603050405020304" pitchFamily="18" charset="0"/>
                <a:ea typeface="Times New Roman" panose="02020603050405020304" pitchFamily="18" charset="0"/>
              </a:rPr>
              <a:t>lei</a:t>
            </a:r>
            <a:r>
              <a:rPr lang="en-US" spc="5" dirty="0" err="1">
                <a:latin typeface="Times New Roman" panose="02020603050405020304" pitchFamily="18" charset="0"/>
                <a:ea typeface="Times New Roman" panose="02020603050405020304" pitchFamily="18" charset="0"/>
              </a:rPr>
              <a:t>n</a:t>
            </a:r>
            <a:r>
              <a:rPr lang="en-US" dirty="0" err="1">
                <a:latin typeface="Times New Roman" panose="02020603050405020304" pitchFamily="18" charset="0"/>
                <a:ea typeface="Times New Roman" panose="02020603050405020304" pitchFamily="18" charset="0"/>
              </a:rPr>
              <a:t>e</a:t>
            </a:r>
            <a:r>
              <a:rPr lang="en-US" spc="-15" dirty="0">
                <a:latin typeface="Times New Roman" panose="02020603050405020304" pitchFamily="18" charset="0"/>
                <a:ea typeface="Times New Roman" panose="02020603050405020304" pitchFamily="18" charset="0"/>
              </a:rPr>
              <a:t> </a:t>
            </a:r>
            <a:r>
              <a:rPr lang="en-US" spc="5" dirty="0">
                <a:latin typeface="Times New Roman" panose="02020603050405020304" pitchFamily="18" charset="0"/>
                <a:ea typeface="Times New Roman" panose="02020603050405020304" pitchFamily="18" charset="0"/>
              </a:rPr>
              <a:t>(</a:t>
            </a:r>
            <a:r>
              <a:rPr lang="en-US" dirty="0">
                <a:latin typeface="Times New Roman" panose="02020603050405020304" pitchFamily="18" charset="0"/>
                <a:ea typeface="Times New Roman" panose="02020603050405020304" pitchFamily="18" charset="0"/>
              </a:rPr>
              <a:t>8</a:t>
            </a:r>
            <a:r>
              <a:rPr lang="en-US" spc="-15" dirty="0">
                <a:latin typeface="Times New Roman" panose="02020603050405020304" pitchFamily="18" charset="0"/>
                <a:ea typeface="Times New Roman" panose="02020603050405020304" pitchFamily="18" charset="0"/>
              </a:rPr>
              <a:t> </a:t>
            </a:r>
            <a:r>
              <a:rPr lang="en-US" spc="5" dirty="0" err="1">
                <a:latin typeface="Times New Roman" panose="02020603050405020304" pitchFamily="18" charset="0"/>
                <a:ea typeface="Times New Roman" panose="02020603050405020304" pitchFamily="18" charset="0"/>
              </a:rPr>
              <a:t>h</a:t>
            </a:r>
            <a:r>
              <a:rPr lang="en-US" dirty="0" err="1">
                <a:latin typeface="Times New Roman" panose="02020603050405020304" pitchFamily="18" charset="0"/>
                <a:ea typeface="Times New Roman" panose="02020603050405020304" pitchFamily="18" charset="0"/>
              </a:rPr>
              <a:t>a</a:t>
            </a:r>
            <a:r>
              <a:rPr lang="en-US" spc="5" dirty="0" err="1">
                <a:latin typeface="Times New Roman" panose="02020603050405020304" pitchFamily="18" charset="0"/>
                <a:ea typeface="Times New Roman" panose="02020603050405020304" pitchFamily="18" charset="0"/>
              </a:rPr>
              <a:t>u</a:t>
            </a:r>
            <a:r>
              <a:rPr lang="en-US" spc="-5" dirty="0" err="1">
                <a:latin typeface="Times New Roman" panose="02020603050405020304" pitchFamily="18" charset="0"/>
                <a:ea typeface="Times New Roman" panose="02020603050405020304" pitchFamily="18" charset="0"/>
              </a:rPr>
              <a:t>ss</a:t>
            </a:r>
            <a:r>
              <a:rPr lang="en-US" dirty="0" err="1">
                <a:latin typeface="Times New Roman" panose="02020603050405020304" pitchFamily="18" charset="0"/>
                <a:ea typeface="Times New Roman" panose="02020603050405020304" pitchFamily="18" charset="0"/>
              </a:rPr>
              <a:t>ettes</a:t>
            </a:r>
            <a:r>
              <a:rPr lang="en-US" spc="-35" dirty="0">
                <a:latin typeface="Times New Roman" panose="02020603050405020304" pitchFamily="18" charset="0"/>
                <a:ea typeface="Times New Roman" panose="02020603050405020304" pitchFamily="18" charset="0"/>
              </a:rPr>
              <a:t> </a:t>
            </a:r>
            <a:r>
              <a:rPr lang="en-US" spc="5" dirty="0">
                <a:latin typeface="Times New Roman" panose="02020603050405020304" pitchFamily="18" charset="0"/>
                <a:ea typeface="Times New Roman" panose="02020603050405020304" pitchFamily="18" charset="0"/>
              </a:rPr>
              <a:t>p</a:t>
            </a:r>
            <a:r>
              <a:rPr lang="en-US" dirty="0">
                <a:latin typeface="Times New Roman" panose="02020603050405020304" pitchFamily="18" charset="0"/>
                <a:ea typeface="Times New Roman" panose="02020603050405020304" pitchFamily="18" charset="0"/>
              </a:rPr>
              <a:t>ar</a:t>
            </a:r>
            <a:r>
              <a:rPr lang="en-US" spc="-10" dirty="0">
                <a:latin typeface="Times New Roman" panose="02020603050405020304" pitchFamily="18" charset="0"/>
                <a:ea typeface="Times New Roman" panose="02020603050405020304" pitchFamily="18" charset="0"/>
              </a:rPr>
              <a:t> </a:t>
            </a:r>
            <a:r>
              <a:rPr lang="en-US" spc="5" dirty="0">
                <a:latin typeface="Times New Roman" panose="02020603050405020304" pitchFamily="18" charset="0"/>
                <a:ea typeface="Times New Roman" panose="02020603050405020304" pitchFamily="18" charset="0"/>
              </a:rPr>
              <a:t>f</a:t>
            </a:r>
            <a:r>
              <a:rPr lang="en-US" spc="-10" dirty="0">
                <a:latin typeface="Times New Roman" panose="02020603050405020304" pitchFamily="18" charset="0"/>
                <a:ea typeface="Times New Roman" panose="02020603050405020304" pitchFamily="18" charset="0"/>
              </a:rPr>
              <a:t>a</a:t>
            </a:r>
            <a:r>
              <a:rPr lang="en-US" dirty="0">
                <a:latin typeface="Times New Roman" panose="02020603050405020304" pitchFamily="18" charset="0"/>
                <a:ea typeface="Times New Roman" panose="02020603050405020304" pitchFamily="18" charset="0"/>
              </a:rPr>
              <a:t>c</a:t>
            </a:r>
            <a:r>
              <a:rPr lang="en-US" spc="5" dirty="0">
                <a:latin typeface="Times New Roman" panose="02020603050405020304" pitchFamily="18" charset="0"/>
                <a:ea typeface="Times New Roman" panose="02020603050405020304" pitchFamily="18" charset="0"/>
              </a:rPr>
              <a:t>e</a:t>
            </a:r>
            <a:r>
              <a:rPr lang="en-US" dirty="0">
                <a:latin typeface="Times New Roman" panose="02020603050405020304" pitchFamily="18" charset="0"/>
                <a:ea typeface="Times New Roman" panose="02020603050405020304" pitchFamily="18" charset="0"/>
              </a:rPr>
              <a:t>)</a:t>
            </a:r>
            <a:endParaRPr lang="fr-FR" dirty="0">
              <a:effectLst/>
              <a:latin typeface="Times New Roman" panose="02020603050405020304" pitchFamily="18" charset="0"/>
              <a:ea typeface="Times New Roman" panose="02020603050405020304" pitchFamily="18" charset="0"/>
            </a:endParaRPr>
          </a:p>
        </p:txBody>
      </p:sp>
      <p:pic>
        <p:nvPicPr>
          <p:cNvPr id="3" name="Image 2"/>
          <p:cNvPicPr>
            <a:picLocks noChangeAspect="1"/>
          </p:cNvPicPr>
          <p:nvPr/>
        </p:nvPicPr>
        <p:blipFill>
          <a:blip r:embed="rId4"/>
          <a:stretch>
            <a:fillRect/>
          </a:stretch>
        </p:blipFill>
        <p:spPr>
          <a:xfrm>
            <a:off x="4414177" y="-4895"/>
            <a:ext cx="4081218" cy="3426829"/>
          </a:xfrm>
          <a:prstGeom prst="rect">
            <a:avLst/>
          </a:prstGeom>
        </p:spPr>
      </p:pic>
      <p:pic>
        <p:nvPicPr>
          <p:cNvPr id="7" name="Image 6"/>
          <p:cNvPicPr>
            <a:picLocks noChangeAspect="1"/>
          </p:cNvPicPr>
          <p:nvPr/>
        </p:nvPicPr>
        <p:blipFill>
          <a:blip r:embed="rId5"/>
          <a:stretch>
            <a:fillRect/>
          </a:stretch>
        </p:blipFill>
        <p:spPr>
          <a:xfrm>
            <a:off x="4463480" y="3342467"/>
            <a:ext cx="4082347" cy="3213404"/>
          </a:xfrm>
          <a:prstGeom prst="rect">
            <a:avLst/>
          </a:prstGeom>
        </p:spPr>
      </p:pic>
    </p:spTree>
    <p:extLst>
      <p:ext uri="{BB962C8B-B14F-4D97-AF65-F5344CB8AC3E}">
        <p14:creationId xmlns:p14="http://schemas.microsoft.com/office/powerpoint/2010/main" val="1424607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sonnalisé 1">
      <a:majorFont>
        <a:latin typeface="Candara"/>
        <a:ea typeface=""/>
        <a:cs typeface=""/>
      </a:majorFont>
      <a:minorFont>
        <a:latin typeface="Canda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10721</TotalTime>
  <Words>2632</Words>
  <Application>Microsoft Office PowerPoint</Application>
  <PresentationFormat>Affichage à l'écran (4:3)</PresentationFormat>
  <Paragraphs>708</Paragraphs>
  <Slides>114</Slides>
  <Notes>82</Notes>
  <HiddenSlides>0</HiddenSlides>
  <MMClips>0</MMClips>
  <ScaleCrop>false</ScaleCrop>
  <HeadingPairs>
    <vt:vector size="6" baseType="variant">
      <vt:variant>
        <vt:lpstr>Polices utilisées</vt:lpstr>
      </vt:variant>
      <vt:variant>
        <vt:i4>18</vt:i4>
      </vt:variant>
      <vt:variant>
        <vt:lpstr>Thème</vt:lpstr>
      </vt:variant>
      <vt:variant>
        <vt:i4>3</vt:i4>
      </vt:variant>
      <vt:variant>
        <vt:lpstr>Titres des diapositives</vt:lpstr>
      </vt:variant>
      <vt:variant>
        <vt:i4>114</vt:i4>
      </vt:variant>
    </vt:vector>
  </HeadingPairs>
  <TitlesOfParts>
    <vt:vector size="135" baseType="lpstr">
      <vt:lpstr>Arial Unicode MS</vt:lpstr>
      <vt:lpstr>Microsoft YaHei</vt:lpstr>
      <vt:lpstr>Arial</vt:lpstr>
      <vt:lpstr>Calibri</vt:lpstr>
      <vt:lpstr>Candara</vt:lpstr>
      <vt:lpstr>Courier New</vt:lpstr>
      <vt:lpstr>Dubai Medium</vt:lpstr>
      <vt:lpstr>Franklin Gothic Medium</vt:lpstr>
      <vt:lpstr>Gill Sans MT</vt:lpstr>
      <vt:lpstr>Helvetica Neue</vt:lpstr>
      <vt:lpstr>Lucida Grande</vt:lpstr>
      <vt:lpstr>Lucida Sans</vt:lpstr>
      <vt:lpstr>Segoe Print</vt:lpstr>
      <vt:lpstr>Tahoma</vt:lpstr>
      <vt:lpstr>Times New Roman</vt:lpstr>
      <vt:lpstr>Trebuchet MS</vt:lpstr>
      <vt:lpstr>Verdana</vt:lpstr>
      <vt:lpstr>Wingdings</vt:lpstr>
      <vt:lpstr>Conception personnalisée</vt:lpstr>
      <vt:lpstr>Office Theme</vt:lpstr>
      <vt:lpstr>1_Office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Über den Dächern von Nîmes – Zusammenkunft 2022 der Konstrukteure/Amateure der Spur 0 Text und Fotos: Rolf Heinrich</vt:lpstr>
      <vt:lpstr>Présentation PowerPoint</vt:lpstr>
      <vt:lpstr>Présentation PowerPoint</vt:lpstr>
      <vt:lpstr>Présentation PowerPoint</vt:lpstr>
      <vt:lpstr>Présentation PowerPoint</vt:lpstr>
      <vt:lpstr>Présentation PowerPoint</vt:lpstr>
      <vt:lpstr>PROJET MODULES   </vt:lpstr>
      <vt:lpstr>PROJET MODULES  NOTICE DE  CONSTRUCTION DE MODULE DE PRESENTATION      VOTRE MODULE   Est conçu d’un plateau dont la profondeur est de 610mm ; la hauteur du caisson de 150 mm. Sa longueur varie suivant votre demande.  Des gabarits ont été créés pour faciliter la construction et la jonction entre modules   Le devant du module est marqué AV.   Il est équipé de 4 platines aciers collées/vissées dans les angles sur les faces intérieures avant et arrière et reposant sur 8 plaques. Ces platines sont destinées à accueillir les pieds du module et recevoir les vis papillon M8 et les rondelles se vissant dans les pieds.   L’interface de droite est équipé de 2 écrous à griffes M8 collés pour la fixation entre modules  et de deux tourillons femelles de positionnement. De même sur l’interface de gauche sont présents 2 trous diamètre 10  pour les vis papillon M8 et leurs rondelles ainsi que  deux tourillons mâle.        </vt:lpstr>
      <vt:lpstr>PROJET MODULES   LE MODULE EST  LIVRE AVEC :     Un sachet d’accessoires comprenant : 4 vérins  pour les pieds, 4 vis papillons M8 pour  fixer les pieds, 4 rondelles pour les pieds, 2 vis papillon M8 afin de l’assembler à un autre module, 2 rondelles pour vis  papillons de liaison entre modules, 1 connecteur mâle, 1 connecteur femelle fixé à l’intérieur du module, 6 câbles de couleur, 16 embouts  à sertir  pour fixer les câbles (surtout utile sur fils souples), 4 pieds équipés chacun de :  En bas d’un écrou à griffe M8 collé sous les pieds destinés aux vérins réglables. Cote haut, un écrou à griffe M8 encastré qui doit être dirigé vers l’angle intérieur du module et à l’opposé de l’équerre métallique. Pour les bloquer vous disposez des 4 rondelles et 4 vis papillons.     </vt:lpstr>
      <vt:lpstr>Présentation PowerPoint</vt:lpstr>
      <vt:lpstr>Présentation PowerPoint</vt:lpstr>
      <vt:lpstr>PROJET MODULES </vt:lpstr>
      <vt:lpstr>PROJET MODULES </vt:lpstr>
      <vt:lpstr>PROJET MODULES </vt:lpstr>
      <vt:lpstr>PROJET MODULES </vt:lpstr>
      <vt:lpstr>PROJET MODULES </vt:lpstr>
      <vt:lpstr>PROJET MODULES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Idée voyage en Italie  </vt:lpstr>
      <vt:lpstr>Idée voyage en Allemagne </vt:lpstr>
      <vt:lpstr>ASSEMBLEE GENERALE   </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User</dc:creator>
  <cp:lastModifiedBy>lenovo</cp:lastModifiedBy>
  <cp:revision>1491</cp:revision>
  <dcterms:created xsi:type="dcterms:W3CDTF">2015-09-29T08:51:39Z</dcterms:created>
  <dcterms:modified xsi:type="dcterms:W3CDTF">2022-10-15T06:25:54Z</dcterms:modified>
</cp:coreProperties>
</file>